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6" r:id="rId2"/>
    <p:sldId id="559" r:id="rId3"/>
    <p:sldId id="565" r:id="rId4"/>
    <p:sldId id="560" r:id="rId5"/>
    <p:sldId id="566" r:id="rId6"/>
    <p:sldId id="561" r:id="rId7"/>
    <p:sldId id="564" r:id="rId8"/>
    <p:sldId id="543" r:id="rId9"/>
    <p:sldId id="554" r:id="rId10"/>
    <p:sldId id="557" r:id="rId11"/>
    <p:sldId id="548" r:id="rId12"/>
    <p:sldId id="558" r:id="rId13"/>
    <p:sldId id="549" r:id="rId14"/>
    <p:sldId id="552" r:id="rId15"/>
    <p:sldId id="568" r:id="rId16"/>
    <p:sldId id="569" r:id="rId17"/>
    <p:sldId id="570" r:id="rId18"/>
    <p:sldId id="571" r:id="rId19"/>
    <p:sldId id="572" r:id="rId20"/>
    <p:sldId id="573" r:id="rId21"/>
    <p:sldId id="574" r:id="rId22"/>
    <p:sldId id="578" r:id="rId23"/>
    <p:sldId id="579" r:id="rId24"/>
    <p:sldId id="580" r:id="rId25"/>
    <p:sldId id="581" r:id="rId26"/>
    <p:sldId id="582" r:id="rId27"/>
    <p:sldId id="583" r:id="rId28"/>
    <p:sldId id="584" r:id="rId29"/>
    <p:sldId id="585" r:id="rId30"/>
    <p:sldId id="586" r:id="rId31"/>
    <p:sldId id="575" r:id="rId32"/>
    <p:sldId id="587" r:id="rId33"/>
    <p:sldId id="588" r:id="rId34"/>
    <p:sldId id="589" r:id="rId35"/>
    <p:sldId id="590" r:id="rId36"/>
    <p:sldId id="591" r:id="rId37"/>
    <p:sldId id="592" r:id="rId38"/>
    <p:sldId id="593" r:id="rId39"/>
    <p:sldId id="576" r:id="rId4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FF00FF"/>
    <a:srgbClr val="FF0066"/>
    <a:srgbClr val="FFCCFF"/>
    <a:srgbClr val="00FF99"/>
    <a:srgbClr val="FF7C80"/>
    <a:srgbClr val="009999"/>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09" autoAdjust="0"/>
    <p:restoredTop sz="96270" autoAdjust="0"/>
  </p:normalViewPr>
  <p:slideViewPr>
    <p:cSldViewPr>
      <p:cViewPr varScale="1">
        <p:scale>
          <a:sx n="72" d="100"/>
          <a:sy n="72" d="100"/>
        </p:scale>
        <p:origin x="1602" y="72"/>
      </p:cViewPr>
      <p:guideLst>
        <p:guide orient="horz" pos="2160"/>
        <p:guide pos="2880"/>
      </p:guideLst>
    </p:cSldViewPr>
  </p:slideViewPr>
  <p:notesTextViewPr>
    <p:cViewPr>
      <p:scale>
        <a:sx n="100" d="100"/>
        <a:sy n="100" d="100"/>
      </p:scale>
      <p:origin x="0" y="0"/>
    </p:cViewPr>
  </p:notesTextViewPr>
  <p:sorterViewPr>
    <p:cViewPr>
      <p:scale>
        <a:sx n="50" d="100"/>
        <a:sy n="5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FA48A4BA-7EEA-42AA-8600-F2F861AC049C}"/>
              </a:ext>
            </a:extLst>
          </p:cNvPr>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4579" name="Rectangle 3">
            <a:extLst>
              <a:ext uri="{FF2B5EF4-FFF2-40B4-BE49-F238E27FC236}">
                <a16:creationId xmlns:a16="http://schemas.microsoft.com/office/drawing/2014/main" id="{30FC5CEA-BBE1-45EA-BEE7-CC5EABAA8F6C}"/>
              </a:ext>
            </a:extLst>
          </p:cNvPr>
          <p:cNvSpPr>
            <a:spLocks noGrp="1" noChangeArrowheads="1"/>
          </p:cNvSpPr>
          <p:nvPr>
            <p:ph type="dt"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1988" name="Rectangle 4">
            <a:extLst>
              <a:ext uri="{FF2B5EF4-FFF2-40B4-BE49-F238E27FC236}">
                <a16:creationId xmlns:a16="http://schemas.microsoft.com/office/drawing/2014/main" id="{4C828BC2-BB7A-4205-AD88-C4A8F791EC04}"/>
              </a:ext>
            </a:extLst>
          </p:cNvPr>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81" name="Rectangle 5">
            <a:extLst>
              <a:ext uri="{FF2B5EF4-FFF2-40B4-BE49-F238E27FC236}">
                <a16:creationId xmlns:a16="http://schemas.microsoft.com/office/drawing/2014/main" id="{7C3CF048-F8E7-4299-A5FB-4BD1F5F57D97}"/>
              </a:ext>
            </a:extLst>
          </p:cNvPr>
          <p:cNvSpPr>
            <a:spLocks noGrp="1" noChangeArrowheads="1"/>
          </p:cNvSpPr>
          <p:nvPr>
            <p:ph type="body" sz="quarter" idx="3"/>
          </p:nvPr>
        </p:nvSpPr>
        <p:spPr bwMode="auto">
          <a:xfrm>
            <a:off x="685800" y="4343400"/>
            <a:ext cx="54864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4582" name="Rectangle 6">
            <a:extLst>
              <a:ext uri="{FF2B5EF4-FFF2-40B4-BE49-F238E27FC236}">
                <a16:creationId xmlns:a16="http://schemas.microsoft.com/office/drawing/2014/main" id="{6AFBF9E9-1117-42F3-AE9C-33C9EF5FBEC9}"/>
              </a:ext>
            </a:extLst>
          </p:cNvPr>
          <p:cNvSpPr>
            <a:spLocks noGrp="1" noChangeArrowheads="1"/>
          </p:cNvSpPr>
          <p:nvPr>
            <p:ph type="ftr" sz="quarter" idx="4"/>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4583" name="Rectangle 7">
            <a:extLst>
              <a:ext uri="{FF2B5EF4-FFF2-40B4-BE49-F238E27FC236}">
                <a16:creationId xmlns:a16="http://schemas.microsoft.com/office/drawing/2014/main" id="{36B01FD0-1667-41A0-8CCB-C2A6E58F4ECF}"/>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lvl1pPr>
          </a:lstStyle>
          <a:p>
            <a:fld id="{45C4BC3D-08F0-4AEF-B1AC-93F1D6ACDBCA}"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IN"/>
          </a:p>
        </p:txBody>
      </p:sp>
      <p:sp>
        <p:nvSpPr>
          <p:cNvPr id="4" name="Rectangle 4">
            <a:extLst>
              <a:ext uri="{FF2B5EF4-FFF2-40B4-BE49-F238E27FC236}">
                <a16:creationId xmlns:a16="http://schemas.microsoft.com/office/drawing/2014/main" id="{E526CD0D-7C6A-4A28-B1A0-971B2456972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7048393-25D3-4F9B-969C-210AC7214B7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F93D99A-C648-495A-8899-CCB5DD9EA07E}"/>
              </a:ext>
            </a:extLst>
          </p:cNvPr>
          <p:cNvSpPr>
            <a:spLocks noGrp="1" noChangeArrowheads="1"/>
          </p:cNvSpPr>
          <p:nvPr>
            <p:ph type="sldNum" sz="quarter" idx="12"/>
          </p:nvPr>
        </p:nvSpPr>
        <p:spPr>
          <a:ln/>
        </p:spPr>
        <p:txBody>
          <a:bodyPr/>
          <a:lstStyle>
            <a:lvl1pPr>
              <a:defRPr/>
            </a:lvl1pPr>
          </a:lstStyle>
          <a:p>
            <a:fld id="{031F734E-E17B-41A2-90C2-7E2B90E9D1F4}" type="slidenum">
              <a:rPr lang="en-US" altLang="en-US"/>
              <a:pPr/>
              <a:t>‹#›</a:t>
            </a:fld>
            <a:endParaRPr lang="en-US" altLang="en-US"/>
          </a:p>
        </p:txBody>
      </p:sp>
    </p:spTree>
    <p:extLst>
      <p:ext uri="{BB962C8B-B14F-4D97-AF65-F5344CB8AC3E}">
        <p14:creationId xmlns:p14="http://schemas.microsoft.com/office/powerpoint/2010/main" val="2235826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Rectangle 4">
            <a:extLst>
              <a:ext uri="{FF2B5EF4-FFF2-40B4-BE49-F238E27FC236}">
                <a16:creationId xmlns:a16="http://schemas.microsoft.com/office/drawing/2014/main" id="{FFC3D723-4BF6-4B3D-95F1-10C6105E4D1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BAE7609E-95A5-4511-A93F-D0B523B8D42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B639B7E-776F-4F57-B8E7-37793AA1687C}"/>
              </a:ext>
            </a:extLst>
          </p:cNvPr>
          <p:cNvSpPr>
            <a:spLocks noGrp="1" noChangeArrowheads="1"/>
          </p:cNvSpPr>
          <p:nvPr>
            <p:ph type="sldNum" sz="quarter" idx="12"/>
          </p:nvPr>
        </p:nvSpPr>
        <p:spPr>
          <a:ln/>
        </p:spPr>
        <p:txBody>
          <a:bodyPr/>
          <a:lstStyle>
            <a:lvl1pPr>
              <a:defRPr/>
            </a:lvl1pPr>
          </a:lstStyle>
          <a:p>
            <a:fld id="{7827B88B-B517-4DB9-AC56-EAFAD2995863}" type="slidenum">
              <a:rPr lang="en-US" altLang="en-US"/>
              <a:pPr/>
              <a:t>‹#›</a:t>
            </a:fld>
            <a:endParaRPr lang="en-US" altLang="en-US"/>
          </a:p>
        </p:txBody>
      </p:sp>
    </p:spTree>
    <p:extLst>
      <p:ext uri="{BB962C8B-B14F-4D97-AF65-F5344CB8AC3E}">
        <p14:creationId xmlns:p14="http://schemas.microsoft.com/office/powerpoint/2010/main" val="2340347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Rectangle 4">
            <a:extLst>
              <a:ext uri="{FF2B5EF4-FFF2-40B4-BE49-F238E27FC236}">
                <a16:creationId xmlns:a16="http://schemas.microsoft.com/office/drawing/2014/main" id="{F307365B-DDA3-4241-BA9B-B96742FADBB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FF030C9-6A1D-4F5C-83F2-B95695E7DBC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E3D2739A-00AB-40F9-904D-27E9E3CF85A7}"/>
              </a:ext>
            </a:extLst>
          </p:cNvPr>
          <p:cNvSpPr>
            <a:spLocks noGrp="1" noChangeArrowheads="1"/>
          </p:cNvSpPr>
          <p:nvPr>
            <p:ph type="sldNum" sz="quarter" idx="12"/>
          </p:nvPr>
        </p:nvSpPr>
        <p:spPr>
          <a:ln/>
        </p:spPr>
        <p:txBody>
          <a:bodyPr/>
          <a:lstStyle>
            <a:lvl1pPr>
              <a:defRPr/>
            </a:lvl1pPr>
          </a:lstStyle>
          <a:p>
            <a:fld id="{FED0722C-7344-42CC-9BFD-51C1A2EB8740}" type="slidenum">
              <a:rPr lang="en-US" altLang="en-US"/>
              <a:pPr/>
              <a:t>‹#›</a:t>
            </a:fld>
            <a:endParaRPr lang="en-US" altLang="en-US"/>
          </a:p>
        </p:txBody>
      </p:sp>
    </p:spTree>
    <p:extLst>
      <p:ext uri="{BB962C8B-B14F-4D97-AF65-F5344CB8AC3E}">
        <p14:creationId xmlns:p14="http://schemas.microsoft.com/office/powerpoint/2010/main" val="1158493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Rectangle 4">
            <a:extLst>
              <a:ext uri="{FF2B5EF4-FFF2-40B4-BE49-F238E27FC236}">
                <a16:creationId xmlns:a16="http://schemas.microsoft.com/office/drawing/2014/main" id="{DFE29BE5-CD8E-4036-BD15-5A4E9C6A5E0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D121E4BF-26ED-49FB-98CF-42B3D6CC518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76EA410-7CF3-4D0F-8FF5-F881F31EFF56}"/>
              </a:ext>
            </a:extLst>
          </p:cNvPr>
          <p:cNvSpPr>
            <a:spLocks noGrp="1" noChangeArrowheads="1"/>
          </p:cNvSpPr>
          <p:nvPr>
            <p:ph type="sldNum" sz="quarter" idx="12"/>
          </p:nvPr>
        </p:nvSpPr>
        <p:spPr>
          <a:ln/>
        </p:spPr>
        <p:txBody>
          <a:bodyPr/>
          <a:lstStyle>
            <a:lvl1pPr>
              <a:defRPr/>
            </a:lvl1pPr>
          </a:lstStyle>
          <a:p>
            <a:fld id="{90830634-AD09-4AC2-8567-8E9A6FE3C187}" type="slidenum">
              <a:rPr lang="en-US" altLang="en-US"/>
              <a:pPr/>
              <a:t>‹#›</a:t>
            </a:fld>
            <a:endParaRPr lang="en-US" altLang="en-US"/>
          </a:p>
        </p:txBody>
      </p:sp>
    </p:spTree>
    <p:extLst>
      <p:ext uri="{BB962C8B-B14F-4D97-AF65-F5344CB8AC3E}">
        <p14:creationId xmlns:p14="http://schemas.microsoft.com/office/powerpoint/2010/main" val="21746838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D1449759-3986-4371-9DED-304A57C4CC6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E1C9072D-183D-4372-8EB8-2491E745856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481C0C06-8E45-4759-9A57-A20CA4376C4F}"/>
              </a:ext>
            </a:extLst>
          </p:cNvPr>
          <p:cNvSpPr>
            <a:spLocks noGrp="1" noChangeArrowheads="1"/>
          </p:cNvSpPr>
          <p:nvPr>
            <p:ph type="sldNum" sz="quarter" idx="12"/>
          </p:nvPr>
        </p:nvSpPr>
        <p:spPr>
          <a:ln/>
        </p:spPr>
        <p:txBody>
          <a:bodyPr/>
          <a:lstStyle>
            <a:lvl1pPr>
              <a:defRPr/>
            </a:lvl1pPr>
          </a:lstStyle>
          <a:p>
            <a:fld id="{AEB0339B-3232-42F5-A678-FCD7E0DB28D9}" type="slidenum">
              <a:rPr lang="en-US" altLang="en-US"/>
              <a:pPr/>
              <a:t>‹#›</a:t>
            </a:fld>
            <a:endParaRPr lang="en-US" altLang="en-US"/>
          </a:p>
        </p:txBody>
      </p:sp>
    </p:spTree>
    <p:extLst>
      <p:ext uri="{BB962C8B-B14F-4D97-AF65-F5344CB8AC3E}">
        <p14:creationId xmlns:p14="http://schemas.microsoft.com/office/powerpoint/2010/main" val="2793019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Rectangle 4">
            <a:extLst>
              <a:ext uri="{FF2B5EF4-FFF2-40B4-BE49-F238E27FC236}">
                <a16:creationId xmlns:a16="http://schemas.microsoft.com/office/drawing/2014/main" id="{2CBB16C7-1B0D-4CF0-B0AE-30507DA66F4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396CB5D0-9AC0-4577-80D2-9B25F8665EF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576FB2DF-F7BD-4BFB-8E62-54EBDDF6873C}"/>
              </a:ext>
            </a:extLst>
          </p:cNvPr>
          <p:cNvSpPr>
            <a:spLocks noGrp="1" noChangeArrowheads="1"/>
          </p:cNvSpPr>
          <p:nvPr>
            <p:ph type="sldNum" sz="quarter" idx="12"/>
          </p:nvPr>
        </p:nvSpPr>
        <p:spPr>
          <a:ln/>
        </p:spPr>
        <p:txBody>
          <a:bodyPr/>
          <a:lstStyle>
            <a:lvl1pPr>
              <a:defRPr/>
            </a:lvl1pPr>
          </a:lstStyle>
          <a:p>
            <a:fld id="{F5E40E6D-85AE-4A3D-A46C-6627812B8A94}" type="slidenum">
              <a:rPr lang="en-US" altLang="en-US"/>
              <a:pPr/>
              <a:t>‹#›</a:t>
            </a:fld>
            <a:endParaRPr lang="en-US" altLang="en-US"/>
          </a:p>
        </p:txBody>
      </p:sp>
    </p:spTree>
    <p:extLst>
      <p:ext uri="{BB962C8B-B14F-4D97-AF65-F5344CB8AC3E}">
        <p14:creationId xmlns:p14="http://schemas.microsoft.com/office/powerpoint/2010/main" val="3411928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Rectangle 4">
            <a:extLst>
              <a:ext uri="{FF2B5EF4-FFF2-40B4-BE49-F238E27FC236}">
                <a16:creationId xmlns:a16="http://schemas.microsoft.com/office/drawing/2014/main" id="{F431530C-7DD9-4FB4-AA9B-D8533EC5F28E}"/>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C9FE5D8C-8C9F-4F39-894F-A4A1FD2F0E5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D5B3F74B-D205-4AAD-8BA9-3CCC4728D48C}"/>
              </a:ext>
            </a:extLst>
          </p:cNvPr>
          <p:cNvSpPr>
            <a:spLocks noGrp="1" noChangeArrowheads="1"/>
          </p:cNvSpPr>
          <p:nvPr>
            <p:ph type="sldNum" sz="quarter" idx="12"/>
          </p:nvPr>
        </p:nvSpPr>
        <p:spPr>
          <a:ln/>
        </p:spPr>
        <p:txBody>
          <a:bodyPr/>
          <a:lstStyle>
            <a:lvl1pPr>
              <a:defRPr/>
            </a:lvl1pPr>
          </a:lstStyle>
          <a:p>
            <a:fld id="{DF9D97EF-A7A9-4ACA-B6C1-D3F12A547181}" type="slidenum">
              <a:rPr lang="en-US" altLang="en-US"/>
              <a:pPr/>
              <a:t>‹#›</a:t>
            </a:fld>
            <a:endParaRPr lang="en-US" altLang="en-US"/>
          </a:p>
        </p:txBody>
      </p:sp>
    </p:spTree>
    <p:extLst>
      <p:ext uri="{BB962C8B-B14F-4D97-AF65-F5344CB8AC3E}">
        <p14:creationId xmlns:p14="http://schemas.microsoft.com/office/powerpoint/2010/main" val="3038547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Rectangle 4">
            <a:extLst>
              <a:ext uri="{FF2B5EF4-FFF2-40B4-BE49-F238E27FC236}">
                <a16:creationId xmlns:a16="http://schemas.microsoft.com/office/drawing/2014/main" id="{19A6502C-A399-45F1-B4FD-17C54D576007}"/>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F5ABB111-8E72-4847-AF11-EAE6A131BE0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CE99CE55-E979-47CB-8964-0AE7A02B5111}"/>
              </a:ext>
            </a:extLst>
          </p:cNvPr>
          <p:cNvSpPr>
            <a:spLocks noGrp="1" noChangeArrowheads="1"/>
          </p:cNvSpPr>
          <p:nvPr>
            <p:ph type="sldNum" sz="quarter" idx="12"/>
          </p:nvPr>
        </p:nvSpPr>
        <p:spPr>
          <a:ln/>
        </p:spPr>
        <p:txBody>
          <a:bodyPr/>
          <a:lstStyle>
            <a:lvl1pPr>
              <a:defRPr/>
            </a:lvl1pPr>
          </a:lstStyle>
          <a:p>
            <a:fld id="{81210A82-4213-48DC-B96C-9EF407414380}" type="slidenum">
              <a:rPr lang="en-US" altLang="en-US"/>
              <a:pPr/>
              <a:t>‹#›</a:t>
            </a:fld>
            <a:endParaRPr lang="en-US" altLang="en-US"/>
          </a:p>
        </p:txBody>
      </p:sp>
    </p:spTree>
    <p:extLst>
      <p:ext uri="{BB962C8B-B14F-4D97-AF65-F5344CB8AC3E}">
        <p14:creationId xmlns:p14="http://schemas.microsoft.com/office/powerpoint/2010/main" val="877099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B624C053-0438-4820-9D7C-A6F90349DB86}"/>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74A5E96D-A483-449C-91D5-9C9F4DD6F83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F0C7DA09-9E11-42D9-AD94-AE090735F91D}"/>
              </a:ext>
            </a:extLst>
          </p:cNvPr>
          <p:cNvSpPr>
            <a:spLocks noGrp="1" noChangeArrowheads="1"/>
          </p:cNvSpPr>
          <p:nvPr>
            <p:ph type="sldNum" sz="quarter" idx="12"/>
          </p:nvPr>
        </p:nvSpPr>
        <p:spPr>
          <a:ln/>
        </p:spPr>
        <p:txBody>
          <a:bodyPr/>
          <a:lstStyle>
            <a:lvl1pPr>
              <a:defRPr/>
            </a:lvl1pPr>
          </a:lstStyle>
          <a:p>
            <a:fld id="{3FF93EB8-D787-40B0-B8B2-FE585C8C6471}" type="slidenum">
              <a:rPr lang="en-US" altLang="en-US"/>
              <a:pPr/>
              <a:t>‹#›</a:t>
            </a:fld>
            <a:endParaRPr lang="en-US" altLang="en-US"/>
          </a:p>
        </p:txBody>
      </p:sp>
    </p:spTree>
    <p:extLst>
      <p:ext uri="{BB962C8B-B14F-4D97-AF65-F5344CB8AC3E}">
        <p14:creationId xmlns:p14="http://schemas.microsoft.com/office/powerpoint/2010/main" val="1828147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9AB16342-23F4-4016-B2E6-060F969302EB}"/>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ABD76971-3DF1-4A55-8B76-95E7C33AD45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C66C969F-F40A-4D97-874F-C8CBB302907E}"/>
              </a:ext>
            </a:extLst>
          </p:cNvPr>
          <p:cNvSpPr>
            <a:spLocks noGrp="1" noChangeArrowheads="1"/>
          </p:cNvSpPr>
          <p:nvPr>
            <p:ph type="sldNum" sz="quarter" idx="12"/>
          </p:nvPr>
        </p:nvSpPr>
        <p:spPr>
          <a:ln/>
        </p:spPr>
        <p:txBody>
          <a:bodyPr/>
          <a:lstStyle>
            <a:lvl1pPr>
              <a:defRPr/>
            </a:lvl1pPr>
          </a:lstStyle>
          <a:p>
            <a:fld id="{6873D59C-A191-4399-8CD6-25B01DCBD491}" type="slidenum">
              <a:rPr lang="en-US" altLang="en-US"/>
              <a:pPr/>
              <a:t>‹#›</a:t>
            </a:fld>
            <a:endParaRPr lang="en-US" altLang="en-US"/>
          </a:p>
        </p:txBody>
      </p:sp>
    </p:spTree>
    <p:extLst>
      <p:ext uri="{BB962C8B-B14F-4D97-AF65-F5344CB8AC3E}">
        <p14:creationId xmlns:p14="http://schemas.microsoft.com/office/powerpoint/2010/main" val="1292302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IN"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2490DBA4-613C-4384-8CA5-C0F77C1124A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A3615ADD-8826-4F11-950B-9A70C869E28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618DBF6C-5118-444F-93B0-99A046B1586C}"/>
              </a:ext>
            </a:extLst>
          </p:cNvPr>
          <p:cNvSpPr>
            <a:spLocks noGrp="1" noChangeArrowheads="1"/>
          </p:cNvSpPr>
          <p:nvPr>
            <p:ph type="sldNum" sz="quarter" idx="12"/>
          </p:nvPr>
        </p:nvSpPr>
        <p:spPr>
          <a:ln/>
        </p:spPr>
        <p:txBody>
          <a:bodyPr/>
          <a:lstStyle>
            <a:lvl1pPr>
              <a:defRPr/>
            </a:lvl1pPr>
          </a:lstStyle>
          <a:p>
            <a:fld id="{4E284A50-0A5D-4A60-891D-1CE83303FCEE}" type="slidenum">
              <a:rPr lang="en-US" altLang="en-US"/>
              <a:pPr/>
              <a:t>‹#›</a:t>
            </a:fld>
            <a:endParaRPr lang="en-US" altLang="en-US"/>
          </a:p>
        </p:txBody>
      </p:sp>
    </p:spTree>
    <p:extLst>
      <p:ext uri="{BB962C8B-B14F-4D97-AF65-F5344CB8AC3E}">
        <p14:creationId xmlns:p14="http://schemas.microsoft.com/office/powerpoint/2010/main" val="3024669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4EE6636-8C41-4FB2-8805-DBE34D00F299}"/>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8E1D9D9B-C8CD-4C53-83DC-FE1DA2F747C7}"/>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1DD7F474-4A16-47E4-882D-628C6A357421}"/>
              </a:ext>
            </a:extLst>
          </p:cNvPr>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1029" name="Rectangle 5">
            <a:extLst>
              <a:ext uri="{FF2B5EF4-FFF2-40B4-BE49-F238E27FC236}">
                <a16:creationId xmlns:a16="http://schemas.microsoft.com/office/drawing/2014/main" id="{89DF9F84-D21C-4420-A30E-985595077196}"/>
              </a:ext>
            </a:extLst>
          </p:cNvPr>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p>
        </p:txBody>
      </p:sp>
      <p:sp>
        <p:nvSpPr>
          <p:cNvPr id="1030" name="Rectangle 6">
            <a:extLst>
              <a:ext uri="{FF2B5EF4-FFF2-40B4-BE49-F238E27FC236}">
                <a16:creationId xmlns:a16="http://schemas.microsoft.com/office/drawing/2014/main" id="{5EFBA2EC-271C-4EE1-9BEA-6BF42A8612DC}"/>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vl1pPr>
          </a:lstStyle>
          <a:p>
            <a:fld id="{96FF66DF-6D6F-4EAE-8E1C-8F7EDF1D7CA4}"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8.xml"/><Relationship Id="rId13" Type="http://schemas.openxmlformats.org/officeDocument/2006/relationships/slide" Target="slide15.xml"/><Relationship Id="rId18" Type="http://schemas.openxmlformats.org/officeDocument/2006/relationships/slide" Target="slide24.xml"/><Relationship Id="rId26" Type="http://schemas.openxmlformats.org/officeDocument/2006/relationships/slide" Target="slide36.xml"/><Relationship Id="rId3" Type="http://schemas.openxmlformats.org/officeDocument/2006/relationships/slide" Target="slide3.xml"/><Relationship Id="rId21" Type="http://schemas.openxmlformats.org/officeDocument/2006/relationships/slide" Target="slide28.xml"/><Relationship Id="rId7" Type="http://schemas.openxmlformats.org/officeDocument/2006/relationships/slide" Target="slide7.xml"/><Relationship Id="rId12" Type="http://schemas.openxmlformats.org/officeDocument/2006/relationships/slide" Target="slide14.xml"/><Relationship Id="rId17" Type="http://schemas.openxmlformats.org/officeDocument/2006/relationships/slide" Target="slide20.xml"/><Relationship Id="rId25" Type="http://schemas.openxmlformats.org/officeDocument/2006/relationships/slide" Target="slide35.xml"/><Relationship Id="rId2" Type="http://schemas.openxmlformats.org/officeDocument/2006/relationships/slide" Target="slide2.xml"/><Relationship Id="rId16" Type="http://schemas.openxmlformats.org/officeDocument/2006/relationships/slide" Target="slide19.xml"/><Relationship Id="rId20" Type="http://schemas.openxmlformats.org/officeDocument/2006/relationships/slide" Target="slide27.xml"/><Relationship Id="rId1" Type="http://schemas.openxmlformats.org/officeDocument/2006/relationships/slideLayout" Target="../slideLayouts/slideLayout7.xml"/><Relationship Id="rId6" Type="http://schemas.openxmlformats.org/officeDocument/2006/relationships/slide" Target="slide6.xml"/><Relationship Id="rId11" Type="http://schemas.openxmlformats.org/officeDocument/2006/relationships/slide" Target="slide13.xml"/><Relationship Id="rId24" Type="http://schemas.openxmlformats.org/officeDocument/2006/relationships/slide" Target="slide33.xml"/><Relationship Id="rId5" Type="http://schemas.openxmlformats.org/officeDocument/2006/relationships/slide" Target="slide5.xml"/><Relationship Id="rId15" Type="http://schemas.openxmlformats.org/officeDocument/2006/relationships/slide" Target="slide18.xml"/><Relationship Id="rId23" Type="http://schemas.openxmlformats.org/officeDocument/2006/relationships/slide" Target="slide31.xml"/><Relationship Id="rId10" Type="http://schemas.openxmlformats.org/officeDocument/2006/relationships/slide" Target="slide11.xml"/><Relationship Id="rId19" Type="http://schemas.openxmlformats.org/officeDocument/2006/relationships/slide" Target="slide25.xml"/><Relationship Id="rId4" Type="http://schemas.openxmlformats.org/officeDocument/2006/relationships/slide" Target="slide4.xml"/><Relationship Id="rId9" Type="http://schemas.openxmlformats.org/officeDocument/2006/relationships/slide" Target="slide9.xml"/><Relationship Id="rId14" Type="http://schemas.openxmlformats.org/officeDocument/2006/relationships/slide" Target="slide16.xml"/><Relationship Id="rId22" Type="http://schemas.openxmlformats.org/officeDocument/2006/relationships/slide" Target="slide29.xml"/><Relationship Id="rId27" Type="http://schemas.openxmlformats.org/officeDocument/2006/relationships/slide" Target="slide3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Text Box 4">
            <a:extLst>
              <a:ext uri="{FF2B5EF4-FFF2-40B4-BE49-F238E27FC236}">
                <a16:creationId xmlns:a16="http://schemas.microsoft.com/office/drawing/2014/main" id="{E02946DA-7119-4889-9142-C35084013E71}"/>
              </a:ext>
            </a:extLst>
          </p:cNvPr>
          <p:cNvSpPr txBox="1">
            <a:spLocks noChangeArrowheads="1"/>
          </p:cNvSpPr>
          <p:nvPr/>
        </p:nvSpPr>
        <p:spPr bwMode="auto">
          <a:xfrm>
            <a:off x="684213" y="106363"/>
            <a:ext cx="80216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nSpc>
                <a:spcPct val="90000"/>
              </a:lnSpc>
              <a:spcBef>
                <a:spcPct val="20000"/>
              </a:spcBef>
            </a:pPr>
            <a:r>
              <a:rPr lang="en-US" altLang="en-US" sz="2000" b="1">
                <a:solidFill>
                  <a:srgbClr val="00B0F0"/>
                </a:solidFill>
              </a:rPr>
              <a:t>SYSTEMS OF PARTICLES AND ROTAIONAL MOTION – PART-1</a:t>
            </a:r>
          </a:p>
        </p:txBody>
      </p:sp>
      <p:sp>
        <p:nvSpPr>
          <p:cNvPr id="2053" name="Text Box 5">
            <a:extLst>
              <a:ext uri="{FF2B5EF4-FFF2-40B4-BE49-F238E27FC236}">
                <a16:creationId xmlns:a16="http://schemas.microsoft.com/office/drawing/2014/main" id="{D9B6AC82-85C6-4F5F-8D35-BA9E0D603C38}"/>
              </a:ext>
            </a:extLst>
          </p:cNvPr>
          <p:cNvSpPr txBox="1">
            <a:spLocks noChangeArrowheads="1"/>
          </p:cNvSpPr>
          <p:nvPr/>
        </p:nvSpPr>
        <p:spPr bwMode="auto">
          <a:xfrm>
            <a:off x="323850" y="635000"/>
            <a:ext cx="8569325" cy="5602288"/>
          </a:xfrm>
          <a:prstGeom prst="rect">
            <a:avLst/>
          </a:prstGeom>
          <a:solidFill>
            <a:srgbClr val="C1FFE0"/>
          </a:solidFill>
          <a:ln w="57150">
            <a:solidFill>
              <a:srgbClr val="CC00FF"/>
            </a:solidFill>
            <a:miter lim="800000"/>
            <a:headEnd/>
            <a:tailEnd/>
          </a:ln>
        </p:spPr>
        <p:txBody>
          <a:bodyPr>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buFontTx/>
              <a:buAutoNum type="arabicPeriod"/>
            </a:pPr>
            <a:r>
              <a:rPr lang="en-US" altLang="en-US" sz="1600" b="1">
                <a:solidFill>
                  <a:srgbClr val="006600"/>
                </a:solidFill>
                <a:hlinkClick r:id="rId2" action="ppaction://hlinksldjump"/>
              </a:rPr>
              <a:t>Rigid body</a:t>
            </a:r>
            <a:r>
              <a:rPr lang="en-US" altLang="en-US" sz="1600" b="1">
                <a:solidFill>
                  <a:srgbClr val="006600"/>
                </a:solidFill>
              </a:rPr>
              <a:t>; </a:t>
            </a:r>
            <a:r>
              <a:rPr lang="en-US" altLang="en-US" sz="1600" b="1">
                <a:solidFill>
                  <a:srgbClr val="006600"/>
                </a:solidFill>
                <a:hlinkClick r:id="rId2" action="ppaction://hlinksldjump"/>
              </a:rPr>
              <a:t>Pure Translation: Example-1</a:t>
            </a:r>
            <a:r>
              <a:rPr lang="en-US" altLang="en-US" sz="1600" b="1">
                <a:solidFill>
                  <a:srgbClr val="006600"/>
                </a:solidFill>
              </a:rPr>
              <a:t>, </a:t>
            </a:r>
            <a:r>
              <a:rPr lang="en-US" altLang="en-US" sz="1600" b="1">
                <a:solidFill>
                  <a:srgbClr val="006600"/>
                </a:solidFill>
                <a:hlinkClick r:id="rId3" action="ppaction://hlinksldjump"/>
              </a:rPr>
              <a:t>Example-2</a:t>
            </a:r>
            <a:endParaRPr lang="en-US" altLang="en-US" sz="1600" b="1">
              <a:solidFill>
                <a:srgbClr val="006600"/>
              </a:solidFill>
            </a:endParaRPr>
          </a:p>
          <a:p>
            <a:pPr eaLnBrk="1" hangingPunct="1">
              <a:spcBef>
                <a:spcPct val="50000"/>
              </a:spcBef>
              <a:buFontTx/>
              <a:buAutoNum type="arabicPeriod"/>
            </a:pPr>
            <a:r>
              <a:rPr lang="en-US" altLang="en-US" sz="1600" b="1">
                <a:solidFill>
                  <a:srgbClr val="006600"/>
                </a:solidFill>
                <a:hlinkClick r:id="rId4" action="ppaction://hlinksldjump"/>
              </a:rPr>
              <a:t>Translation Plus Rotation</a:t>
            </a:r>
            <a:r>
              <a:rPr lang="en-US" altLang="en-US" sz="1600" b="1">
                <a:solidFill>
                  <a:srgbClr val="006600"/>
                </a:solidFill>
              </a:rPr>
              <a:t>: </a:t>
            </a:r>
            <a:r>
              <a:rPr lang="en-US" altLang="en-US" sz="1600" b="1">
                <a:solidFill>
                  <a:srgbClr val="006600"/>
                </a:solidFill>
                <a:hlinkClick r:id="rId4" action="ppaction://hlinksldjump"/>
              </a:rPr>
              <a:t>Example-1</a:t>
            </a:r>
            <a:r>
              <a:rPr lang="en-US" altLang="en-US" sz="1600" b="1">
                <a:solidFill>
                  <a:srgbClr val="006600"/>
                </a:solidFill>
              </a:rPr>
              <a:t>, </a:t>
            </a:r>
            <a:r>
              <a:rPr lang="en-US" altLang="en-US" sz="1600" b="1">
                <a:solidFill>
                  <a:srgbClr val="006600"/>
                </a:solidFill>
                <a:hlinkClick r:id="rId5" action="ppaction://hlinksldjump"/>
              </a:rPr>
              <a:t>Example-2</a:t>
            </a:r>
            <a:endParaRPr lang="en-US" altLang="en-US" sz="1600" b="1">
              <a:solidFill>
                <a:srgbClr val="006600"/>
              </a:solidFill>
            </a:endParaRPr>
          </a:p>
          <a:p>
            <a:pPr eaLnBrk="1" hangingPunct="1">
              <a:spcBef>
                <a:spcPct val="50000"/>
              </a:spcBef>
              <a:buFontTx/>
              <a:buAutoNum type="arabicPeriod"/>
            </a:pPr>
            <a:r>
              <a:rPr lang="en-US" altLang="en-US" sz="1600" b="1">
                <a:solidFill>
                  <a:srgbClr val="006600"/>
                </a:solidFill>
                <a:hlinkClick r:id="rId6" action="ppaction://hlinksldjump"/>
              </a:rPr>
              <a:t>Rotation</a:t>
            </a:r>
            <a:r>
              <a:rPr lang="en-US" altLang="en-US" sz="1600" b="1">
                <a:solidFill>
                  <a:srgbClr val="006600"/>
                </a:solidFill>
              </a:rPr>
              <a:t>: </a:t>
            </a:r>
            <a:r>
              <a:rPr lang="en-US" altLang="en-US" sz="1600" b="1">
                <a:solidFill>
                  <a:srgbClr val="006600"/>
                </a:solidFill>
                <a:hlinkClick r:id="rId7" action="ppaction://hlinksldjump"/>
              </a:rPr>
              <a:t>Examples</a:t>
            </a:r>
            <a:endParaRPr lang="en-US" altLang="en-US" sz="1600" b="1">
              <a:solidFill>
                <a:srgbClr val="006600"/>
              </a:solidFill>
            </a:endParaRPr>
          </a:p>
          <a:p>
            <a:pPr eaLnBrk="1" hangingPunct="1">
              <a:spcBef>
                <a:spcPct val="50000"/>
              </a:spcBef>
              <a:buFontTx/>
              <a:buAutoNum type="arabicPeriod"/>
            </a:pPr>
            <a:r>
              <a:rPr lang="en-US" altLang="en-US" sz="1600" b="1">
                <a:solidFill>
                  <a:srgbClr val="006600"/>
                </a:solidFill>
                <a:ea typeface="Times New Roman" panose="02020603050405020304" pitchFamily="18" charset="0"/>
                <a:cs typeface="Bookman-Light"/>
                <a:hlinkClick r:id="rId8" action="ppaction://hlinksldjump"/>
              </a:rPr>
              <a:t>A rigid body rotation about Y-axis</a:t>
            </a:r>
            <a:r>
              <a:rPr lang="en-US" altLang="en-US" sz="1600" b="1">
                <a:solidFill>
                  <a:srgbClr val="006600"/>
                </a:solidFill>
                <a:ea typeface="Times New Roman" panose="02020603050405020304" pitchFamily="18" charset="0"/>
                <a:cs typeface="Bookman-Light"/>
              </a:rPr>
              <a:t>; </a:t>
            </a:r>
            <a:r>
              <a:rPr lang="en-US" altLang="en-US" sz="1600" b="1">
                <a:solidFill>
                  <a:srgbClr val="006600"/>
                </a:solidFill>
                <a:ea typeface="Times New Roman" panose="02020603050405020304" pitchFamily="18" charset="0"/>
                <a:cs typeface="Bookman-Light"/>
                <a:hlinkClick r:id="rId8" action="ppaction://hlinksldjump"/>
              </a:rPr>
              <a:t>A rigid body rotation about Z-axis</a:t>
            </a:r>
            <a:endParaRPr lang="en-US" altLang="en-US" sz="1600" b="1">
              <a:solidFill>
                <a:srgbClr val="006600"/>
              </a:solidFill>
              <a:ea typeface="Times New Roman" panose="02020603050405020304" pitchFamily="18" charset="0"/>
              <a:cs typeface="Bookman-Light"/>
            </a:endParaRPr>
          </a:p>
          <a:p>
            <a:pPr eaLnBrk="1" hangingPunct="1">
              <a:spcBef>
                <a:spcPct val="50000"/>
              </a:spcBef>
              <a:buFontTx/>
              <a:buAutoNum type="arabicPeriod"/>
            </a:pPr>
            <a:r>
              <a:rPr lang="en-US" altLang="en-US" sz="1600" b="1">
                <a:solidFill>
                  <a:srgbClr val="006600"/>
                </a:solidFill>
                <a:hlinkClick r:id="rId9" action="ppaction://hlinksldjump"/>
              </a:rPr>
              <a:t>Precision</a:t>
            </a:r>
            <a:r>
              <a:rPr lang="en-US" altLang="en-US" sz="1600" b="1">
                <a:solidFill>
                  <a:srgbClr val="006600"/>
                </a:solidFill>
              </a:rPr>
              <a:t>; </a:t>
            </a:r>
            <a:r>
              <a:rPr lang="en-US" altLang="en-US" sz="1600" b="1">
                <a:solidFill>
                  <a:srgbClr val="006600"/>
                </a:solidFill>
                <a:hlinkClick r:id="rId10" action="ppaction://hlinksldjump"/>
              </a:rPr>
              <a:t>Centre of Mass</a:t>
            </a:r>
            <a:r>
              <a:rPr lang="en-US" altLang="en-US" sz="1600" b="1">
                <a:solidFill>
                  <a:srgbClr val="006600"/>
                </a:solidFill>
              </a:rPr>
              <a:t> – </a:t>
            </a:r>
            <a:r>
              <a:rPr lang="en-US" altLang="en-US" sz="1600" b="1">
                <a:solidFill>
                  <a:srgbClr val="006600"/>
                </a:solidFill>
                <a:hlinkClick r:id="rId10" action="ppaction://hlinksldjump"/>
              </a:rPr>
              <a:t>2-Particle System</a:t>
            </a:r>
            <a:r>
              <a:rPr lang="en-US" altLang="en-US" sz="1600" b="1">
                <a:solidFill>
                  <a:srgbClr val="006600"/>
                </a:solidFill>
              </a:rPr>
              <a:t>, </a:t>
            </a:r>
            <a:r>
              <a:rPr lang="en-US" altLang="en-US" sz="1600" b="1">
                <a:solidFill>
                  <a:srgbClr val="006600"/>
                </a:solidFill>
                <a:hlinkClick r:id="rId11" action="ppaction://hlinksldjump"/>
              </a:rPr>
              <a:t>3-Particle System</a:t>
            </a:r>
            <a:r>
              <a:rPr lang="en-US" altLang="en-US" sz="1600" b="1">
                <a:solidFill>
                  <a:srgbClr val="006600"/>
                </a:solidFill>
              </a:rPr>
              <a:t>, </a:t>
            </a:r>
            <a:r>
              <a:rPr lang="en-US" altLang="en-US" sz="1600" b="1">
                <a:solidFill>
                  <a:srgbClr val="006600"/>
                </a:solidFill>
                <a:cs typeface="Times New Roman" panose="02020603050405020304" pitchFamily="18" charset="0"/>
                <a:hlinkClick r:id="rId12" action="ppaction://hlinksldjump"/>
              </a:rPr>
              <a:t>n-Particle system</a:t>
            </a:r>
            <a:endParaRPr lang="en-IN" altLang="en-US" sz="1600">
              <a:solidFill>
                <a:srgbClr val="006600"/>
              </a:solidFill>
              <a:cs typeface="Times New Roman" panose="02020603050405020304" pitchFamily="18" charset="0"/>
            </a:endParaRPr>
          </a:p>
          <a:p>
            <a:pPr eaLnBrk="1" hangingPunct="1">
              <a:spcBef>
                <a:spcPct val="50000"/>
              </a:spcBef>
              <a:buFontTx/>
              <a:buAutoNum type="arabicPeriod"/>
            </a:pPr>
            <a:r>
              <a:rPr lang="en-US" altLang="en-US" sz="1600" b="1">
                <a:solidFill>
                  <a:srgbClr val="006600"/>
                </a:solidFill>
                <a:hlinkClick r:id="rId13" action="ppaction://hlinksldjump"/>
              </a:rPr>
              <a:t>Vector Notation of Centre of Mass</a:t>
            </a:r>
            <a:endParaRPr lang="en-US" altLang="en-US" sz="1600" b="1">
              <a:solidFill>
                <a:srgbClr val="006600"/>
              </a:solidFill>
            </a:endParaRPr>
          </a:p>
          <a:p>
            <a:pPr eaLnBrk="1" hangingPunct="1">
              <a:spcBef>
                <a:spcPct val="50000"/>
              </a:spcBef>
              <a:buFontTx/>
              <a:buAutoNum type="arabicPeriod"/>
            </a:pPr>
            <a:r>
              <a:rPr lang="en-US" altLang="en-US" sz="1600" b="1">
                <a:solidFill>
                  <a:srgbClr val="006600"/>
                </a:solidFill>
                <a:hlinkClick r:id="rId14" action="ppaction://hlinksldjump"/>
              </a:rPr>
              <a:t>Centre of Mass of a Rigid Body</a:t>
            </a:r>
            <a:r>
              <a:rPr lang="en-US" altLang="en-US" sz="1600" b="1">
                <a:solidFill>
                  <a:srgbClr val="006600"/>
                </a:solidFill>
              </a:rPr>
              <a:t> – </a:t>
            </a:r>
            <a:r>
              <a:rPr lang="en-US" altLang="en-US" sz="1600" b="1">
                <a:solidFill>
                  <a:srgbClr val="006600"/>
                </a:solidFill>
                <a:hlinkClick r:id="rId15" action="ppaction://hlinksldjump"/>
              </a:rPr>
              <a:t>CM of Thin Rod</a:t>
            </a:r>
            <a:r>
              <a:rPr lang="en-US" altLang="en-US" sz="1600" b="1">
                <a:solidFill>
                  <a:srgbClr val="006600"/>
                </a:solidFill>
              </a:rPr>
              <a:t>, </a:t>
            </a:r>
            <a:r>
              <a:rPr lang="en-US" altLang="en-US" sz="1600" b="1">
                <a:solidFill>
                  <a:srgbClr val="006600"/>
                </a:solidFill>
                <a:hlinkClick r:id="rId16" action="ppaction://hlinksldjump"/>
              </a:rPr>
              <a:t>Ring, Disc, Sphere &amp; Cylinder</a:t>
            </a:r>
            <a:endParaRPr lang="en-US" altLang="en-US" sz="1600" b="1">
              <a:solidFill>
                <a:srgbClr val="006600"/>
              </a:solidFill>
            </a:endParaRPr>
          </a:p>
          <a:p>
            <a:pPr eaLnBrk="1" hangingPunct="1">
              <a:spcBef>
                <a:spcPct val="50000"/>
              </a:spcBef>
              <a:buFontTx/>
              <a:buAutoNum type="arabicPeriod"/>
            </a:pPr>
            <a:r>
              <a:rPr lang="en-US" altLang="en-US" sz="1600" b="1">
                <a:solidFill>
                  <a:srgbClr val="006600"/>
                </a:solidFill>
                <a:hlinkClick r:id="rId17" action="ppaction://hlinksldjump"/>
              </a:rPr>
              <a:t>Motion of Centre of Mass</a:t>
            </a:r>
            <a:endParaRPr lang="en-US" altLang="en-US" sz="1600" b="1">
              <a:solidFill>
                <a:srgbClr val="006600"/>
              </a:solidFill>
            </a:endParaRPr>
          </a:p>
          <a:p>
            <a:pPr eaLnBrk="1" hangingPunct="1">
              <a:spcBef>
                <a:spcPct val="50000"/>
              </a:spcBef>
              <a:buFontTx/>
              <a:buAutoNum type="arabicPeriod"/>
            </a:pPr>
            <a:r>
              <a:rPr lang="en-IN" altLang="en-US" sz="1600" b="1">
                <a:solidFill>
                  <a:srgbClr val="006600"/>
                </a:solidFill>
                <a:hlinkClick r:id="rId18" action="ppaction://hlinksldjump"/>
              </a:rPr>
              <a:t>Example for Motion of Centre of Mass independent of Internal Forces</a:t>
            </a:r>
            <a:endParaRPr lang="en-IN" altLang="en-US" sz="1600">
              <a:solidFill>
                <a:srgbClr val="006600"/>
              </a:solidFill>
            </a:endParaRPr>
          </a:p>
          <a:p>
            <a:pPr eaLnBrk="1" hangingPunct="1">
              <a:spcBef>
                <a:spcPct val="50000"/>
              </a:spcBef>
              <a:buFontTx/>
              <a:buAutoNum type="arabicPeriod"/>
            </a:pPr>
            <a:r>
              <a:rPr lang="en-US" altLang="en-US" sz="1600" b="1">
                <a:solidFill>
                  <a:srgbClr val="006600"/>
                </a:solidFill>
                <a:hlinkClick r:id="rId19" action="ppaction://hlinksldjump"/>
              </a:rPr>
              <a:t>Linear Momentum of a System of Particles</a:t>
            </a:r>
            <a:endParaRPr lang="en-US" altLang="en-US" sz="1600" b="1">
              <a:solidFill>
                <a:srgbClr val="006600"/>
              </a:solidFill>
            </a:endParaRPr>
          </a:p>
          <a:p>
            <a:pPr eaLnBrk="1" hangingPunct="1">
              <a:spcBef>
                <a:spcPct val="50000"/>
              </a:spcBef>
              <a:buFontTx/>
              <a:buAutoNum type="arabicPeriod"/>
            </a:pPr>
            <a:r>
              <a:rPr lang="en-US" altLang="en-US" sz="1600" b="1">
                <a:solidFill>
                  <a:srgbClr val="006600"/>
                </a:solidFill>
                <a:hlinkClick r:id="rId20" action="ppaction://hlinksldjump"/>
              </a:rPr>
              <a:t>Cross or Vector Product</a:t>
            </a:r>
            <a:r>
              <a:rPr lang="en-US" altLang="en-US" sz="1600" b="1">
                <a:solidFill>
                  <a:srgbClr val="006600"/>
                </a:solidFill>
              </a:rPr>
              <a:t> – </a:t>
            </a:r>
            <a:r>
              <a:rPr lang="en-US" altLang="en-US" sz="1600" b="1">
                <a:solidFill>
                  <a:srgbClr val="006600"/>
                </a:solidFill>
                <a:hlinkClick r:id="rId21" action="ppaction://hlinksldjump"/>
              </a:rPr>
              <a:t>Properties of Cross Product</a:t>
            </a:r>
            <a:endParaRPr lang="en-US" altLang="en-US" sz="1600" b="1">
              <a:solidFill>
                <a:srgbClr val="006600"/>
              </a:solidFill>
            </a:endParaRPr>
          </a:p>
          <a:p>
            <a:pPr eaLnBrk="1" hangingPunct="1">
              <a:spcBef>
                <a:spcPct val="50000"/>
              </a:spcBef>
              <a:buFontTx/>
              <a:buAutoNum type="arabicPeriod"/>
            </a:pPr>
            <a:r>
              <a:rPr lang="en-US" altLang="en-US" sz="1600" b="1">
                <a:solidFill>
                  <a:srgbClr val="006600"/>
                </a:solidFill>
                <a:hlinkClick r:id="rId22" action="ppaction://hlinksldjump"/>
              </a:rPr>
              <a:t>Angular Velocity and its Relation with Linear Velocity</a:t>
            </a:r>
            <a:r>
              <a:rPr lang="en-US" altLang="en-US" sz="1600" b="1">
                <a:solidFill>
                  <a:srgbClr val="006600"/>
                </a:solidFill>
              </a:rPr>
              <a:t>; </a:t>
            </a:r>
            <a:r>
              <a:rPr lang="en-US" altLang="en-US" sz="1600" b="1">
                <a:solidFill>
                  <a:srgbClr val="006600"/>
                </a:solidFill>
                <a:hlinkClick r:id="rId23" action="ppaction://hlinksldjump"/>
              </a:rPr>
              <a:t>Angular Acceleration</a:t>
            </a:r>
            <a:endParaRPr lang="en-US" altLang="en-US" sz="1600" b="1">
              <a:solidFill>
                <a:srgbClr val="006600"/>
              </a:solidFill>
            </a:endParaRPr>
          </a:p>
          <a:p>
            <a:pPr eaLnBrk="1" hangingPunct="1">
              <a:spcBef>
                <a:spcPct val="50000"/>
              </a:spcBef>
              <a:buFontTx/>
              <a:buAutoNum type="arabicPeriod"/>
            </a:pPr>
            <a:r>
              <a:rPr lang="en-US" altLang="en-US" sz="1600" b="1">
                <a:solidFill>
                  <a:srgbClr val="006600"/>
                </a:solidFill>
                <a:hlinkClick r:id="rId23" action="ppaction://hlinksldjump"/>
              </a:rPr>
              <a:t>Torque</a:t>
            </a:r>
            <a:r>
              <a:rPr lang="en-US" altLang="en-US" sz="1600" b="1">
                <a:solidFill>
                  <a:srgbClr val="006600"/>
                </a:solidFill>
              </a:rPr>
              <a:t>, </a:t>
            </a:r>
            <a:r>
              <a:rPr lang="en-US" altLang="en-US" sz="1600" b="1">
                <a:solidFill>
                  <a:srgbClr val="006600"/>
                </a:solidFill>
                <a:hlinkClick r:id="rId24" action="ppaction://hlinksldjump"/>
              </a:rPr>
              <a:t>Angular Momentum</a:t>
            </a:r>
            <a:r>
              <a:rPr lang="en-US" altLang="en-US" sz="1600" b="1">
                <a:solidFill>
                  <a:srgbClr val="006600"/>
                </a:solidFill>
              </a:rPr>
              <a:t>; </a:t>
            </a:r>
            <a:r>
              <a:rPr lang="en-US" altLang="en-US" sz="1600" b="1">
                <a:solidFill>
                  <a:srgbClr val="006600"/>
                </a:solidFill>
                <a:hlinkClick r:id="rId25" action="ppaction://hlinksldjump"/>
              </a:rPr>
              <a:t>Relation between Torque and Angular Momentum</a:t>
            </a:r>
            <a:endParaRPr lang="en-US" altLang="en-US" sz="1600" b="1">
              <a:solidFill>
                <a:srgbClr val="006600"/>
              </a:solidFill>
            </a:endParaRPr>
          </a:p>
          <a:p>
            <a:pPr eaLnBrk="1" hangingPunct="1">
              <a:spcBef>
                <a:spcPct val="50000"/>
              </a:spcBef>
              <a:buFontTx/>
              <a:buAutoNum type="arabicPeriod"/>
            </a:pPr>
            <a:r>
              <a:rPr lang="en-IN" altLang="en-US" sz="1600" b="1">
                <a:solidFill>
                  <a:srgbClr val="006600"/>
                </a:solidFill>
                <a:hlinkClick r:id="rId26" action="ppaction://hlinksldjump"/>
              </a:rPr>
              <a:t>Torque and Angular Momentum for a System of Particles</a:t>
            </a:r>
            <a:endParaRPr lang="en-IN" altLang="en-US" sz="1600">
              <a:solidFill>
                <a:srgbClr val="006600"/>
              </a:solidFill>
            </a:endParaRPr>
          </a:p>
          <a:p>
            <a:pPr eaLnBrk="1" hangingPunct="1">
              <a:spcBef>
                <a:spcPct val="50000"/>
              </a:spcBef>
              <a:buFontTx/>
              <a:buAutoNum type="arabicPeriod"/>
            </a:pPr>
            <a:r>
              <a:rPr lang="en-US" altLang="en-US" sz="1600" b="1">
                <a:solidFill>
                  <a:srgbClr val="006600"/>
                </a:solidFill>
                <a:hlinkClick r:id="rId27" action="ppaction://hlinksldjump"/>
              </a:rPr>
              <a:t>Conservation of Angular Momentum</a:t>
            </a:r>
            <a:endParaRPr lang="en-US" altLang="en-US" sz="1600" b="1">
              <a:solidFill>
                <a:srgbClr val="006600"/>
              </a:solidFill>
            </a:endParaRPr>
          </a:p>
        </p:txBody>
      </p:sp>
      <p:sp>
        <p:nvSpPr>
          <p:cNvPr id="2055" name="Rectangle 7">
            <a:extLst>
              <a:ext uri="{FF2B5EF4-FFF2-40B4-BE49-F238E27FC236}">
                <a16:creationId xmlns:a16="http://schemas.microsoft.com/office/drawing/2014/main" id="{6AB37E93-9153-465B-81FE-33379A892FD6}"/>
              </a:ext>
            </a:extLst>
          </p:cNvPr>
          <p:cNvSpPr>
            <a:spLocks noChangeArrowheads="1"/>
          </p:cNvSpPr>
          <p:nvPr/>
        </p:nvSpPr>
        <p:spPr bwMode="auto">
          <a:xfrm>
            <a:off x="1050925" y="6381750"/>
            <a:ext cx="70500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9933FF"/>
                </a:solidFill>
              </a:rPr>
              <a:t>Created by  C. Mani,  Assistant Commissioner, KVS RO Silchar</a:t>
            </a:r>
          </a:p>
        </p:txBody>
      </p:sp>
      <p:sp>
        <p:nvSpPr>
          <p:cNvPr id="2" name="Rectangle 10">
            <a:extLst>
              <a:ext uri="{FF2B5EF4-FFF2-40B4-BE49-F238E27FC236}">
                <a16:creationId xmlns:a16="http://schemas.microsoft.com/office/drawing/2014/main" id="{45FF86F1-00B5-4DBB-B8AC-91984550EEC1}"/>
              </a:ext>
            </a:extLst>
          </p:cNvPr>
          <p:cNvSpPr>
            <a:spLocks noChangeArrowheads="1"/>
          </p:cNvSpPr>
          <p:nvPr/>
        </p:nvSpPr>
        <p:spPr bwMode="auto">
          <a:xfrm>
            <a:off x="8304213" y="6462713"/>
            <a:ext cx="5159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1200" b="1">
                <a:solidFill>
                  <a:srgbClr val="0000FF"/>
                </a:solidFill>
                <a:hlinkClick r:id="" action="ppaction://hlinkshowjump?jump=nextslide"/>
              </a:rPr>
              <a:t>Next</a:t>
            </a:r>
            <a:endParaRPr lang="en-US" altLang="en-US" sz="1200" b="1">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052"/>
                                        </p:tgtEl>
                                        <p:attrNameLst>
                                          <p:attrName>style.visibility</p:attrName>
                                        </p:attrNameLst>
                                      </p:cBhvr>
                                      <p:to>
                                        <p:strVal val="visible"/>
                                      </p:to>
                                    </p:set>
                                  </p:childTnLst>
                                </p:cTn>
                              </p:par>
                            </p:childTnLst>
                          </p:cTn>
                        </p:par>
                        <p:par>
                          <p:cTn id="7" fill="hold" nodeType="afterGroup">
                            <p:stCondLst>
                              <p:cond delay="500"/>
                            </p:stCondLst>
                            <p:childTnLst>
                              <p:par>
                                <p:cTn id="8" presetID="12" presetClass="entr" presetSubtype="4" fill="hold" grpId="0" nodeType="afterEffect">
                                  <p:stCondLst>
                                    <p:cond delay="0"/>
                                  </p:stCondLst>
                                  <p:childTnLst>
                                    <p:set>
                                      <p:cBhvr>
                                        <p:cTn id="9" dur="1" fill="hold">
                                          <p:stCondLst>
                                            <p:cond delay="0"/>
                                          </p:stCondLst>
                                        </p:cTn>
                                        <p:tgtEl>
                                          <p:spTgt spid="2053"/>
                                        </p:tgtEl>
                                        <p:attrNameLst>
                                          <p:attrName>style.visibility</p:attrName>
                                        </p:attrNameLst>
                                      </p:cBhvr>
                                      <p:to>
                                        <p:strVal val="visible"/>
                                      </p:to>
                                    </p:set>
                                    <p:anim calcmode="lin" valueType="num">
                                      <p:cBhvr additive="base">
                                        <p:cTn id="10" dur="500"/>
                                        <p:tgtEl>
                                          <p:spTgt spid="2053"/>
                                        </p:tgtEl>
                                        <p:attrNameLst>
                                          <p:attrName>ppt_y</p:attrName>
                                        </p:attrNameLst>
                                      </p:cBhvr>
                                      <p:tavLst>
                                        <p:tav tm="0">
                                          <p:val>
                                            <p:strVal val="#ppt_y+#ppt_h*1.125000"/>
                                          </p:val>
                                        </p:tav>
                                        <p:tav tm="100000">
                                          <p:val>
                                            <p:strVal val="#ppt_y"/>
                                          </p:val>
                                        </p:tav>
                                      </p:tavLst>
                                    </p:anim>
                                    <p:animEffect transition="in" filter="wipe(up)">
                                      <p:cBhvr>
                                        <p:cTn id="11" dur="500"/>
                                        <p:tgtEl>
                                          <p:spTgt spid="2053"/>
                                        </p:tgtEl>
                                      </p:cBhvr>
                                    </p:animEffect>
                                  </p:childTnLst>
                                </p:cTn>
                              </p:par>
                            </p:childTnLst>
                          </p:cTn>
                        </p:par>
                        <p:par>
                          <p:cTn id="12" fill="hold" nodeType="afterGroup">
                            <p:stCondLst>
                              <p:cond delay="1000"/>
                            </p:stCondLst>
                            <p:childTnLst>
                              <p:par>
                                <p:cTn id="13" presetID="1" presetClass="entr" presetSubtype="0" fill="hold" grpId="0" nodeType="afterEffect">
                                  <p:stCondLst>
                                    <p:cond delay="0"/>
                                  </p:stCondLst>
                                  <p:childTnLst>
                                    <p:set>
                                      <p:cBhvr>
                                        <p:cTn id="14" dur="1" fill="hold">
                                          <p:stCondLst>
                                            <p:cond delay="499"/>
                                          </p:stCondLst>
                                        </p:cTn>
                                        <p:tgtEl>
                                          <p:spTgt spid="20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2" grpId="0" autoUpdateAnimBg="0"/>
      <p:bldP spid="2053" grpId="0" animBg="1" autoUpdateAnimBg="0"/>
      <p:bldP spid="2055"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id="{E63FB3CA-8610-47E9-8F33-4DD2A8E7CE21}"/>
              </a:ext>
            </a:extLst>
          </p:cNvPr>
          <p:cNvSpPr>
            <a:spLocks noChangeArrowheads="1"/>
          </p:cNvSpPr>
          <p:nvPr/>
        </p:nvSpPr>
        <p:spPr bwMode="auto">
          <a:xfrm>
            <a:off x="250825" y="44450"/>
            <a:ext cx="8642350"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7C80"/>
                </a:solidFill>
                <a:ea typeface="Times New Roman" panose="02020603050405020304" pitchFamily="18" charset="0"/>
                <a:cs typeface="Bookman-Light"/>
              </a:rPr>
              <a:t>In precision, the axis of rotation is not fixed but the point of contact is fixed.  At any instant, this axis of rotation passes through the point of contact.</a:t>
            </a:r>
          </a:p>
          <a:p>
            <a:pPr eaLnBrk="1" hangingPunct="1"/>
            <a:endParaRPr lang="en-US" altLang="en-US" b="1">
              <a:solidFill>
                <a:srgbClr val="FF66CC"/>
              </a:solidFill>
              <a:ea typeface="Times New Roman" panose="02020603050405020304" pitchFamily="18" charset="0"/>
              <a:cs typeface="Bookman-Light"/>
            </a:endParaRPr>
          </a:p>
          <a:p>
            <a:pPr eaLnBrk="1" hangingPunct="1"/>
            <a:r>
              <a:rPr lang="en-US" altLang="en-US" b="1">
                <a:solidFill>
                  <a:srgbClr val="92D050"/>
                </a:solidFill>
                <a:ea typeface="Times New Roman" panose="02020603050405020304" pitchFamily="18" charset="0"/>
                <a:cs typeface="Bookman-Light"/>
              </a:rPr>
              <a:t>In case of spinning top, the point of contact ‘O’ with the ground is fixed but the axis of rotation passing through this point is rotating about Y-axis (vertical).  </a:t>
            </a:r>
          </a:p>
          <a:p>
            <a:pPr eaLnBrk="1" hangingPunct="1"/>
            <a:r>
              <a:rPr lang="en-US" altLang="en-US" b="1">
                <a:solidFill>
                  <a:srgbClr val="66FFFF"/>
                </a:solidFill>
                <a:ea typeface="Times New Roman" panose="02020603050405020304" pitchFamily="18" charset="0"/>
                <a:cs typeface="Bookman-Light"/>
              </a:rPr>
              <a:t>Interestingly, the axis of rotation describes a cone with its vertex at ‘O’.</a:t>
            </a:r>
          </a:p>
          <a:p>
            <a:pPr eaLnBrk="1" hangingPunct="1"/>
            <a:endParaRPr lang="en-US" altLang="en-US" b="1">
              <a:solidFill>
                <a:srgbClr val="FF66CC"/>
              </a:solidFill>
              <a:ea typeface="Times New Roman" panose="02020603050405020304" pitchFamily="18" charset="0"/>
              <a:cs typeface="Bookman-Light"/>
            </a:endParaRPr>
          </a:p>
          <a:p>
            <a:pPr eaLnBrk="1" hangingPunct="1"/>
            <a:r>
              <a:rPr lang="en-US" altLang="en-US" b="1">
                <a:solidFill>
                  <a:srgbClr val="FF66CC"/>
                </a:solidFill>
                <a:ea typeface="Times New Roman" panose="02020603050405020304" pitchFamily="18" charset="0"/>
                <a:cs typeface="Bookman-Light"/>
              </a:rPr>
              <a:t>In case of oscillating table fan or pedestal fan, the blades are rotating about the horizontal axis (here it is Z-axis and in the plane XY) but  the arm carrying the blades rotates about the vertical axis (Y-axis).</a:t>
            </a:r>
          </a:p>
          <a:p>
            <a:pPr eaLnBrk="1" hangingPunct="1"/>
            <a:r>
              <a:rPr lang="en-US" altLang="en-US" b="1">
                <a:solidFill>
                  <a:srgbClr val="FF66CC"/>
                </a:solidFill>
                <a:ea typeface="Times New Roman" panose="02020603050405020304" pitchFamily="18" charset="0"/>
                <a:cs typeface="Bookman-Light"/>
              </a:rPr>
              <a:t>The meeting point of both horizontal and vertical axes is ‘O’ and is fixed.</a:t>
            </a:r>
          </a:p>
          <a:p>
            <a:pPr eaLnBrk="1" hangingPunct="1"/>
            <a:endParaRPr lang="en-US" altLang="en-US" b="1">
              <a:solidFill>
                <a:srgbClr val="FF66CC"/>
              </a:solidFill>
              <a:ea typeface="Times New Roman" panose="02020603050405020304" pitchFamily="18" charset="0"/>
              <a:cs typeface="Bookman-Light"/>
            </a:endParaRPr>
          </a:p>
          <a:p>
            <a:pPr eaLnBrk="1" hangingPunct="1"/>
            <a:r>
              <a:rPr lang="en-US" altLang="en-US" b="1">
                <a:solidFill>
                  <a:srgbClr val="00FF99"/>
                </a:solidFill>
                <a:ea typeface="Times New Roman" panose="02020603050405020304" pitchFamily="18" charset="0"/>
                <a:cs typeface="Bookman-Light"/>
              </a:rPr>
              <a:t>Thus, in precision, the axis (one line) is not fixed but one point on the rigid body is fixed.</a:t>
            </a:r>
          </a:p>
        </p:txBody>
      </p:sp>
      <p:sp>
        <p:nvSpPr>
          <p:cNvPr id="11267" name="Rectangle 1">
            <a:extLst>
              <a:ext uri="{FF2B5EF4-FFF2-40B4-BE49-F238E27FC236}">
                <a16:creationId xmlns:a16="http://schemas.microsoft.com/office/drawing/2014/main" id="{E29F78A4-CD1B-4B90-ABC8-3BD3C89AF772}"/>
              </a:ext>
            </a:extLst>
          </p:cNvPr>
          <p:cNvSpPr>
            <a:spLocks noChangeArrowheads="1"/>
          </p:cNvSpPr>
          <p:nvPr/>
        </p:nvSpPr>
        <p:spPr bwMode="auto">
          <a:xfrm>
            <a:off x="250825" y="4360863"/>
            <a:ext cx="864235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000"/>
                </a:solidFill>
                <a:ea typeface="Times New Roman" panose="02020603050405020304" pitchFamily="18" charset="0"/>
                <a:cs typeface="Bookman-Light"/>
              </a:rPr>
              <a:t>IMPORTANT OBSERVATIONS:</a:t>
            </a:r>
          </a:p>
          <a:p>
            <a:pPr eaLnBrk="1" hangingPunct="1"/>
            <a:r>
              <a:rPr lang="en-US" altLang="en-US" b="1">
                <a:solidFill>
                  <a:srgbClr val="FF66CC"/>
                </a:solidFill>
                <a:ea typeface="Times New Roman" panose="02020603050405020304" pitchFamily="18" charset="0"/>
                <a:cs typeface="Bookman-Light"/>
              </a:rPr>
              <a:t>The motion of a rigid body which is not pivoted or fixed in some way is either a pure translation or a combination of translation and rotation.</a:t>
            </a:r>
          </a:p>
          <a:p>
            <a:pPr eaLnBrk="1" hangingPunct="1"/>
            <a:endParaRPr lang="en-US" altLang="en-US" b="1">
              <a:solidFill>
                <a:srgbClr val="FF66CC"/>
              </a:solidFill>
              <a:ea typeface="Times New Roman" panose="02020603050405020304" pitchFamily="18" charset="0"/>
              <a:cs typeface="Bookman-Light"/>
            </a:endParaRPr>
          </a:p>
          <a:p>
            <a:pPr eaLnBrk="1" hangingPunct="1"/>
            <a:r>
              <a:rPr lang="en-US" altLang="en-US" b="1">
                <a:solidFill>
                  <a:srgbClr val="FFFF99"/>
                </a:solidFill>
                <a:ea typeface="Times New Roman" panose="02020603050405020304" pitchFamily="18" charset="0"/>
                <a:cs typeface="Bookman-Light"/>
              </a:rPr>
              <a:t>The motion of a rigid body which is pivoted or fixed in some way is rotation.</a:t>
            </a:r>
          </a:p>
          <a:p>
            <a:pPr eaLnBrk="1" hangingPunct="1"/>
            <a:endParaRPr lang="en-US" altLang="en-US" b="1">
              <a:solidFill>
                <a:srgbClr val="FF66CC"/>
              </a:solidFill>
              <a:ea typeface="Times New Roman" panose="02020603050405020304" pitchFamily="18" charset="0"/>
              <a:cs typeface="Bookman-Light"/>
            </a:endParaRPr>
          </a:p>
          <a:p>
            <a:pPr eaLnBrk="1" hangingPunct="1"/>
            <a:r>
              <a:rPr lang="en-US" altLang="en-US" b="1">
                <a:solidFill>
                  <a:srgbClr val="00B0F0"/>
                </a:solidFill>
                <a:ea typeface="Times New Roman" panose="02020603050405020304" pitchFamily="18" charset="0"/>
                <a:cs typeface="Bookman-Light"/>
              </a:rPr>
              <a:t>For our study, we shall consider the simpler cases involving only rotation of rigid bodies where one line (axis) is fixed.</a:t>
            </a:r>
          </a:p>
        </p:txBody>
      </p:sp>
      <p:sp>
        <p:nvSpPr>
          <p:cNvPr id="11268" name="TextBox 73">
            <a:extLst>
              <a:ext uri="{FF2B5EF4-FFF2-40B4-BE49-F238E27FC236}">
                <a16:creationId xmlns:a16="http://schemas.microsoft.com/office/drawing/2014/main" id="{277D291B-0595-4DEA-A18F-8A4780DB57A6}"/>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11269" name="TextBox 74">
            <a:extLst>
              <a:ext uri="{FF2B5EF4-FFF2-40B4-BE49-F238E27FC236}">
                <a16:creationId xmlns:a16="http://schemas.microsoft.com/office/drawing/2014/main" id="{A1766B85-E818-4E0A-9C10-C4F801BA72CD}"/>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11270" name="TextBox 75">
            <a:extLst>
              <a:ext uri="{FF2B5EF4-FFF2-40B4-BE49-F238E27FC236}">
                <a16:creationId xmlns:a16="http://schemas.microsoft.com/office/drawing/2014/main" id="{6C39E751-0585-4D7B-90FC-1EC79B8D98E5}"/>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afterEffect">
                                  <p:stCondLst>
                                    <p:cond delay="0"/>
                                  </p:stCondLst>
                                  <p:childTnLst>
                                    <p:set>
                                      <p:cBhvr>
                                        <p:cTn id="6" dur="1" fill="hold">
                                          <p:stCondLst>
                                            <p:cond delay="0"/>
                                          </p:stCondLst>
                                        </p:cTn>
                                        <p:tgtEl>
                                          <p:spTgt spid="11266">
                                            <p:txEl>
                                              <p:pRg st="0" end="0"/>
                                            </p:txEl>
                                          </p:spTgt>
                                        </p:tgtEl>
                                        <p:attrNameLst>
                                          <p:attrName>style.visibility</p:attrName>
                                        </p:attrNameLst>
                                      </p:cBhvr>
                                      <p:to>
                                        <p:strVal val="visible"/>
                                      </p:to>
                                    </p:set>
                                    <p:animEffect transition="in" filter="wipe(up)">
                                      <p:cBhvr>
                                        <p:cTn id="7" dur="500"/>
                                        <p:tgtEl>
                                          <p:spTgt spid="1126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11266">
                                            <p:txEl>
                                              <p:pRg st="2" end="2"/>
                                            </p:txEl>
                                          </p:spTgt>
                                        </p:tgtEl>
                                        <p:attrNameLst>
                                          <p:attrName>style.visibility</p:attrName>
                                        </p:attrNameLst>
                                      </p:cBhvr>
                                      <p:to>
                                        <p:strVal val="visible"/>
                                      </p:to>
                                    </p:set>
                                    <p:animEffect transition="in" filter="wipe(up)">
                                      <p:cBhvr>
                                        <p:cTn id="12" dur="500"/>
                                        <p:tgtEl>
                                          <p:spTgt spid="11266">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11266">
                                            <p:txEl>
                                              <p:pRg st="3" end="3"/>
                                            </p:txEl>
                                          </p:spTgt>
                                        </p:tgtEl>
                                        <p:attrNameLst>
                                          <p:attrName>style.visibility</p:attrName>
                                        </p:attrNameLst>
                                      </p:cBhvr>
                                      <p:to>
                                        <p:strVal val="visible"/>
                                      </p:to>
                                    </p:set>
                                    <p:animEffect transition="in" filter="wipe(up)">
                                      <p:cBhvr>
                                        <p:cTn id="17" dur="500"/>
                                        <p:tgtEl>
                                          <p:spTgt spid="11266">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11266">
                                            <p:txEl>
                                              <p:pRg st="5" end="5"/>
                                            </p:txEl>
                                          </p:spTgt>
                                        </p:tgtEl>
                                        <p:attrNameLst>
                                          <p:attrName>style.visibility</p:attrName>
                                        </p:attrNameLst>
                                      </p:cBhvr>
                                      <p:to>
                                        <p:strVal val="visible"/>
                                      </p:to>
                                    </p:set>
                                    <p:animEffect transition="in" filter="wipe(up)">
                                      <p:cBhvr>
                                        <p:cTn id="22" dur="500"/>
                                        <p:tgtEl>
                                          <p:spTgt spid="11266">
                                            <p:txEl>
                                              <p:pRg st="5" end="5"/>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11266">
                                            <p:txEl>
                                              <p:pRg st="6" end="6"/>
                                            </p:txEl>
                                          </p:spTgt>
                                        </p:tgtEl>
                                        <p:attrNameLst>
                                          <p:attrName>style.visibility</p:attrName>
                                        </p:attrNameLst>
                                      </p:cBhvr>
                                      <p:to>
                                        <p:strVal val="visible"/>
                                      </p:to>
                                    </p:set>
                                    <p:animEffect transition="in" filter="wipe(up)">
                                      <p:cBhvr>
                                        <p:cTn id="27" dur="500"/>
                                        <p:tgtEl>
                                          <p:spTgt spid="11266">
                                            <p:txEl>
                                              <p:pRg st="6" end="6"/>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11266">
                                            <p:txEl>
                                              <p:pRg st="8" end="8"/>
                                            </p:txEl>
                                          </p:spTgt>
                                        </p:tgtEl>
                                        <p:attrNameLst>
                                          <p:attrName>style.visibility</p:attrName>
                                        </p:attrNameLst>
                                      </p:cBhvr>
                                      <p:to>
                                        <p:strVal val="visible"/>
                                      </p:to>
                                    </p:set>
                                    <p:animEffect transition="in" filter="wipe(up)">
                                      <p:cBhvr>
                                        <p:cTn id="32" dur="500"/>
                                        <p:tgtEl>
                                          <p:spTgt spid="11266">
                                            <p:txEl>
                                              <p:pRg st="8" end="8"/>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nodeType="clickEffect">
                                  <p:stCondLst>
                                    <p:cond delay="0"/>
                                  </p:stCondLst>
                                  <p:childTnLst>
                                    <p:set>
                                      <p:cBhvr>
                                        <p:cTn id="36" dur="1" fill="hold">
                                          <p:stCondLst>
                                            <p:cond delay="0"/>
                                          </p:stCondLst>
                                        </p:cTn>
                                        <p:tgtEl>
                                          <p:spTgt spid="11267">
                                            <p:txEl>
                                              <p:pRg st="0" end="0"/>
                                            </p:txEl>
                                          </p:spTgt>
                                        </p:tgtEl>
                                        <p:attrNameLst>
                                          <p:attrName>style.visibility</p:attrName>
                                        </p:attrNameLst>
                                      </p:cBhvr>
                                      <p:to>
                                        <p:strVal val="visible"/>
                                      </p:to>
                                    </p:set>
                                    <p:animEffect transition="in" filter="wipe(up)">
                                      <p:cBhvr>
                                        <p:cTn id="37" dur="500"/>
                                        <p:tgtEl>
                                          <p:spTgt spid="11267">
                                            <p:txEl>
                                              <p:pRg st="0" end="0"/>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1" fill="hold" nodeType="clickEffect">
                                  <p:stCondLst>
                                    <p:cond delay="0"/>
                                  </p:stCondLst>
                                  <p:childTnLst>
                                    <p:set>
                                      <p:cBhvr>
                                        <p:cTn id="41" dur="1" fill="hold">
                                          <p:stCondLst>
                                            <p:cond delay="0"/>
                                          </p:stCondLst>
                                        </p:cTn>
                                        <p:tgtEl>
                                          <p:spTgt spid="11267">
                                            <p:txEl>
                                              <p:pRg st="1" end="1"/>
                                            </p:txEl>
                                          </p:spTgt>
                                        </p:tgtEl>
                                        <p:attrNameLst>
                                          <p:attrName>style.visibility</p:attrName>
                                        </p:attrNameLst>
                                      </p:cBhvr>
                                      <p:to>
                                        <p:strVal val="visible"/>
                                      </p:to>
                                    </p:set>
                                    <p:animEffect transition="in" filter="wipe(up)">
                                      <p:cBhvr>
                                        <p:cTn id="42" dur="500"/>
                                        <p:tgtEl>
                                          <p:spTgt spid="11267">
                                            <p:txEl>
                                              <p:pRg st="1" end="1"/>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1" fill="hold" nodeType="clickEffect">
                                  <p:stCondLst>
                                    <p:cond delay="0"/>
                                  </p:stCondLst>
                                  <p:childTnLst>
                                    <p:set>
                                      <p:cBhvr>
                                        <p:cTn id="46" dur="1" fill="hold">
                                          <p:stCondLst>
                                            <p:cond delay="0"/>
                                          </p:stCondLst>
                                        </p:cTn>
                                        <p:tgtEl>
                                          <p:spTgt spid="11267">
                                            <p:txEl>
                                              <p:pRg st="3" end="3"/>
                                            </p:txEl>
                                          </p:spTgt>
                                        </p:tgtEl>
                                        <p:attrNameLst>
                                          <p:attrName>style.visibility</p:attrName>
                                        </p:attrNameLst>
                                      </p:cBhvr>
                                      <p:to>
                                        <p:strVal val="visible"/>
                                      </p:to>
                                    </p:set>
                                    <p:animEffect transition="in" filter="wipe(up)">
                                      <p:cBhvr>
                                        <p:cTn id="47" dur="500"/>
                                        <p:tgtEl>
                                          <p:spTgt spid="11267">
                                            <p:txEl>
                                              <p:pRg st="3" end="3"/>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nodeType="clickEffect">
                                  <p:stCondLst>
                                    <p:cond delay="0"/>
                                  </p:stCondLst>
                                  <p:childTnLst>
                                    <p:set>
                                      <p:cBhvr>
                                        <p:cTn id="51" dur="1" fill="hold">
                                          <p:stCondLst>
                                            <p:cond delay="0"/>
                                          </p:stCondLst>
                                        </p:cTn>
                                        <p:tgtEl>
                                          <p:spTgt spid="11267">
                                            <p:txEl>
                                              <p:pRg st="5" end="5"/>
                                            </p:txEl>
                                          </p:spTgt>
                                        </p:tgtEl>
                                        <p:attrNameLst>
                                          <p:attrName>style.visibility</p:attrName>
                                        </p:attrNameLst>
                                      </p:cBhvr>
                                      <p:to>
                                        <p:strVal val="visible"/>
                                      </p:to>
                                    </p:set>
                                    <p:animEffect transition="in" filter="wipe(up)">
                                      <p:cBhvr>
                                        <p:cTn id="52" dur="500"/>
                                        <p:tgtEl>
                                          <p:spTgt spid="1126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 name="Rectangle 202">
            <a:extLst>
              <a:ext uri="{FF2B5EF4-FFF2-40B4-BE49-F238E27FC236}">
                <a16:creationId xmlns:a16="http://schemas.microsoft.com/office/drawing/2014/main" id="{D038A7A3-3005-4394-8256-470F54E84080}"/>
              </a:ext>
            </a:extLst>
          </p:cNvPr>
          <p:cNvSpPr/>
          <p:nvPr/>
        </p:nvSpPr>
        <p:spPr>
          <a:xfrm>
            <a:off x="250825" y="44450"/>
            <a:ext cx="2736850" cy="430213"/>
          </a:xfrm>
          <a:prstGeom prst="rect">
            <a:avLst/>
          </a:prstGeom>
        </p:spPr>
        <p:txBody>
          <a:bodyPr>
            <a:spAutoFit/>
          </a:bodyPr>
          <a:lstStyle/>
          <a:p>
            <a:pPr>
              <a:defRPr/>
            </a:pPr>
            <a:r>
              <a:rPr lang="en-US" sz="2200" b="1" dirty="0">
                <a:solidFill>
                  <a:srgbClr val="FFC000"/>
                </a:solidFill>
                <a:latin typeface="+mj-lt"/>
                <a:ea typeface="Times New Roman" pitchFamily="18" charset="0"/>
                <a:cs typeface="Bookman-Demi" charset="0"/>
              </a:rPr>
              <a:t>CENTRE OF MASS</a:t>
            </a:r>
            <a:endParaRPr lang="en-IN" sz="2200" dirty="0">
              <a:solidFill>
                <a:srgbClr val="FFC000"/>
              </a:solidFill>
              <a:latin typeface="+mj-lt"/>
            </a:endParaRPr>
          </a:p>
        </p:txBody>
      </p:sp>
      <p:sp>
        <p:nvSpPr>
          <p:cNvPr id="12291" name="Rectangle 3">
            <a:extLst>
              <a:ext uri="{FF2B5EF4-FFF2-40B4-BE49-F238E27FC236}">
                <a16:creationId xmlns:a16="http://schemas.microsoft.com/office/drawing/2014/main" id="{62EAF08B-EC86-4DFC-866F-A83CD39E5271}"/>
              </a:ext>
            </a:extLst>
          </p:cNvPr>
          <p:cNvSpPr>
            <a:spLocks noChangeArrowheads="1"/>
          </p:cNvSpPr>
          <p:nvPr/>
        </p:nvSpPr>
        <p:spPr bwMode="auto">
          <a:xfrm>
            <a:off x="250825" y="479425"/>
            <a:ext cx="86423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CFF"/>
                </a:solidFill>
                <a:ea typeface="Times New Roman" panose="02020603050405020304" pitchFamily="18" charset="0"/>
                <a:cs typeface="Bookman-Light"/>
              </a:rPr>
              <a:t>Consider a two-particle system along the x- axis with mass m</a:t>
            </a:r>
            <a:r>
              <a:rPr lang="en-US" altLang="en-US" b="1" baseline="-25000">
                <a:solidFill>
                  <a:srgbClr val="FFCCFF"/>
                </a:solidFill>
                <a:ea typeface="Times New Roman" panose="02020603050405020304" pitchFamily="18" charset="0"/>
                <a:cs typeface="Bookman-Light"/>
              </a:rPr>
              <a:t>1</a:t>
            </a:r>
            <a:r>
              <a:rPr lang="en-US" altLang="en-US" b="1">
                <a:solidFill>
                  <a:srgbClr val="FFCCFF"/>
                </a:solidFill>
                <a:ea typeface="Times New Roman" panose="02020603050405020304" pitchFamily="18" charset="0"/>
                <a:cs typeface="Bookman-Light"/>
              </a:rPr>
              <a:t> and m</a:t>
            </a:r>
            <a:r>
              <a:rPr lang="en-US" altLang="en-US" b="1" baseline="-25000">
                <a:solidFill>
                  <a:srgbClr val="FFCCFF"/>
                </a:solidFill>
                <a:ea typeface="Times New Roman" panose="02020603050405020304" pitchFamily="18" charset="0"/>
                <a:cs typeface="Bookman-Light"/>
              </a:rPr>
              <a:t>2</a:t>
            </a:r>
            <a:r>
              <a:rPr lang="en-US" altLang="en-US" b="1">
                <a:solidFill>
                  <a:srgbClr val="FFCCFF"/>
                </a:solidFill>
                <a:ea typeface="Times New Roman" panose="02020603050405020304" pitchFamily="18" charset="0"/>
                <a:cs typeface="Bookman-Light"/>
              </a:rPr>
              <a:t> at the distances x</a:t>
            </a:r>
            <a:r>
              <a:rPr lang="en-US" altLang="en-US" b="1" baseline="-25000">
                <a:solidFill>
                  <a:srgbClr val="FFCCFF"/>
                </a:solidFill>
                <a:ea typeface="Times New Roman" panose="02020603050405020304" pitchFamily="18" charset="0"/>
                <a:cs typeface="Bookman-Light"/>
              </a:rPr>
              <a:t>1</a:t>
            </a:r>
            <a:r>
              <a:rPr lang="en-US" altLang="en-US" b="1">
                <a:solidFill>
                  <a:srgbClr val="FFCCFF"/>
                </a:solidFill>
                <a:ea typeface="Times New Roman" panose="02020603050405020304" pitchFamily="18" charset="0"/>
                <a:cs typeface="Bookman-Light"/>
              </a:rPr>
              <a:t> and x</a:t>
            </a:r>
            <a:r>
              <a:rPr lang="en-US" altLang="en-US" b="1" baseline="-25000">
                <a:solidFill>
                  <a:srgbClr val="FFCCFF"/>
                </a:solidFill>
                <a:ea typeface="Times New Roman" panose="02020603050405020304" pitchFamily="18" charset="0"/>
                <a:cs typeface="Bookman-Light"/>
              </a:rPr>
              <a:t>2</a:t>
            </a:r>
            <a:r>
              <a:rPr lang="en-US" altLang="en-US" b="1">
                <a:solidFill>
                  <a:srgbClr val="FFCCFF"/>
                </a:solidFill>
                <a:ea typeface="Times New Roman" panose="02020603050405020304" pitchFamily="18" charset="0"/>
                <a:cs typeface="Bookman-Light"/>
              </a:rPr>
              <a:t> respectively from the origin ‘O’.</a:t>
            </a:r>
          </a:p>
        </p:txBody>
      </p:sp>
      <p:grpSp>
        <p:nvGrpSpPr>
          <p:cNvPr id="4" name="Group 3">
            <a:extLst>
              <a:ext uri="{FF2B5EF4-FFF2-40B4-BE49-F238E27FC236}">
                <a16:creationId xmlns:a16="http://schemas.microsoft.com/office/drawing/2014/main" id="{1D7D2EB5-E26C-4F55-9D90-8AEE1163F3EA}"/>
              </a:ext>
            </a:extLst>
          </p:cNvPr>
          <p:cNvGrpSpPr>
            <a:grpSpLocks/>
          </p:cNvGrpSpPr>
          <p:nvPr/>
        </p:nvGrpSpPr>
        <p:grpSpPr bwMode="auto">
          <a:xfrm>
            <a:off x="5148263" y="1123950"/>
            <a:ext cx="3816350" cy="4105275"/>
            <a:chOff x="5148263" y="1123950"/>
            <a:chExt cx="3816350" cy="4105275"/>
          </a:xfrm>
        </p:grpSpPr>
        <p:grpSp>
          <p:nvGrpSpPr>
            <p:cNvPr id="12338" name="Group 2">
              <a:extLst>
                <a:ext uri="{FF2B5EF4-FFF2-40B4-BE49-F238E27FC236}">
                  <a16:creationId xmlns:a16="http://schemas.microsoft.com/office/drawing/2014/main" id="{2268F18F-7A0F-4CC9-84EB-0C80F6C7CC0C}"/>
                </a:ext>
              </a:extLst>
            </p:cNvPr>
            <p:cNvGrpSpPr>
              <a:grpSpLocks/>
            </p:cNvGrpSpPr>
            <p:nvPr/>
          </p:nvGrpSpPr>
          <p:grpSpPr bwMode="auto">
            <a:xfrm>
              <a:off x="5148263" y="3316288"/>
              <a:ext cx="3816350" cy="369887"/>
              <a:chOff x="5148263" y="3316288"/>
              <a:chExt cx="3816350" cy="369887"/>
            </a:xfrm>
          </p:grpSpPr>
          <p:cxnSp>
            <p:nvCxnSpPr>
              <p:cNvPr id="217" name="Straight Arrow Connector 216">
                <a:extLst>
                  <a:ext uri="{FF2B5EF4-FFF2-40B4-BE49-F238E27FC236}">
                    <a16:creationId xmlns:a16="http://schemas.microsoft.com/office/drawing/2014/main" id="{B62A5197-9A6E-41CE-929B-F8FC2CF1ABB7}"/>
                  </a:ext>
                </a:extLst>
              </p:cNvPr>
              <p:cNvCxnSpPr/>
              <p:nvPr/>
            </p:nvCxnSpPr>
            <p:spPr>
              <a:xfrm rot="16200000">
                <a:off x="7008019" y="1513682"/>
                <a:ext cx="0" cy="3719512"/>
              </a:xfrm>
              <a:prstGeom prst="straightConnector1">
                <a:avLst/>
              </a:prstGeom>
              <a:ln w="28575">
                <a:solidFill>
                  <a:srgbClr val="FF00FF"/>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344" name="Rectangle 8">
                <a:extLst>
                  <a:ext uri="{FF2B5EF4-FFF2-40B4-BE49-F238E27FC236}">
                    <a16:creationId xmlns:a16="http://schemas.microsoft.com/office/drawing/2014/main" id="{1BB73250-4302-47C3-AE91-3B199D418109}"/>
                  </a:ext>
                </a:extLst>
              </p:cNvPr>
              <p:cNvSpPr>
                <a:spLocks noChangeArrowheads="1"/>
              </p:cNvSpPr>
              <p:nvPr/>
            </p:nvSpPr>
            <p:spPr bwMode="auto">
              <a:xfrm>
                <a:off x="8651875" y="3316288"/>
                <a:ext cx="3127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CC"/>
                    </a:solidFill>
                    <a:ea typeface="Times New Roman" panose="02020603050405020304" pitchFamily="18" charset="0"/>
                    <a:cs typeface="Bookman-Light"/>
                  </a:rPr>
                  <a:t>x</a:t>
                </a:r>
                <a:endParaRPr lang="en-IN" altLang="en-US">
                  <a:ea typeface="Times New Roman" panose="02020603050405020304" pitchFamily="18" charset="0"/>
                  <a:cs typeface="Bookman-Light"/>
                </a:endParaRPr>
              </a:p>
            </p:txBody>
          </p:sp>
        </p:grpSp>
        <p:grpSp>
          <p:nvGrpSpPr>
            <p:cNvPr id="12339" name="Group 2">
              <a:extLst>
                <a:ext uri="{FF2B5EF4-FFF2-40B4-BE49-F238E27FC236}">
                  <a16:creationId xmlns:a16="http://schemas.microsoft.com/office/drawing/2014/main" id="{DDD0080C-B740-4569-99A4-2C60443E9D38}"/>
                </a:ext>
              </a:extLst>
            </p:cNvPr>
            <p:cNvGrpSpPr>
              <a:grpSpLocks/>
            </p:cNvGrpSpPr>
            <p:nvPr/>
          </p:nvGrpSpPr>
          <p:grpSpPr bwMode="auto">
            <a:xfrm>
              <a:off x="5605463" y="1123950"/>
              <a:ext cx="312737" cy="4105275"/>
              <a:chOff x="4881910" y="1052736"/>
              <a:chExt cx="312906" cy="4104456"/>
            </a:xfrm>
          </p:grpSpPr>
          <p:cxnSp>
            <p:nvCxnSpPr>
              <p:cNvPr id="223" name="Straight Arrow Connector 222">
                <a:extLst>
                  <a:ext uri="{FF2B5EF4-FFF2-40B4-BE49-F238E27FC236}">
                    <a16:creationId xmlns:a16="http://schemas.microsoft.com/office/drawing/2014/main" id="{2B028AE9-FFFA-405E-A164-CA4B6EFFF091}"/>
                  </a:ext>
                </a:extLst>
              </p:cNvPr>
              <p:cNvCxnSpPr/>
              <p:nvPr/>
            </p:nvCxnSpPr>
            <p:spPr bwMode="auto">
              <a:xfrm>
                <a:off x="5050276" y="1438422"/>
                <a:ext cx="0" cy="3718770"/>
              </a:xfrm>
              <a:prstGeom prst="straightConnector1">
                <a:avLst/>
              </a:prstGeom>
              <a:ln w="28575">
                <a:solidFill>
                  <a:srgbClr val="00B0F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342" name="Rectangle 30">
                <a:extLst>
                  <a:ext uri="{FF2B5EF4-FFF2-40B4-BE49-F238E27FC236}">
                    <a16:creationId xmlns:a16="http://schemas.microsoft.com/office/drawing/2014/main" id="{E590E787-A017-491E-A32D-BB204DA1F939}"/>
                  </a:ext>
                </a:extLst>
              </p:cNvPr>
              <p:cNvSpPr>
                <a:spLocks noChangeArrowheads="1"/>
              </p:cNvSpPr>
              <p:nvPr/>
            </p:nvSpPr>
            <p:spPr bwMode="auto">
              <a:xfrm>
                <a:off x="4881910" y="1052736"/>
                <a:ext cx="3129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B0F0"/>
                    </a:solidFill>
                  </a:rPr>
                  <a:t>y</a:t>
                </a:r>
                <a:endParaRPr lang="en-IN" altLang="en-US">
                  <a:solidFill>
                    <a:srgbClr val="00B0F0"/>
                  </a:solidFill>
                </a:endParaRPr>
              </a:p>
            </p:txBody>
          </p:sp>
        </p:grpSp>
        <p:sp>
          <p:nvSpPr>
            <p:cNvPr id="12340" name="Rectangle 8">
              <a:extLst>
                <a:ext uri="{FF2B5EF4-FFF2-40B4-BE49-F238E27FC236}">
                  <a16:creationId xmlns:a16="http://schemas.microsoft.com/office/drawing/2014/main" id="{BD232E83-51FE-438D-A814-79063AA3D9A1}"/>
                </a:ext>
              </a:extLst>
            </p:cNvPr>
            <p:cNvSpPr>
              <a:spLocks noChangeArrowheads="1"/>
            </p:cNvSpPr>
            <p:nvPr/>
          </p:nvSpPr>
          <p:spPr bwMode="auto">
            <a:xfrm>
              <a:off x="5475288" y="3316288"/>
              <a:ext cx="3635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CC"/>
                  </a:solidFill>
                  <a:ea typeface="Times New Roman" panose="02020603050405020304" pitchFamily="18" charset="0"/>
                  <a:cs typeface="Bookman-Light"/>
                </a:rPr>
                <a:t>O</a:t>
              </a:r>
              <a:endParaRPr lang="en-IN" altLang="en-US">
                <a:ea typeface="Times New Roman" panose="02020603050405020304" pitchFamily="18" charset="0"/>
                <a:cs typeface="Bookman-Light"/>
              </a:endParaRPr>
            </a:p>
          </p:txBody>
        </p:sp>
      </p:grpSp>
      <p:grpSp>
        <p:nvGrpSpPr>
          <p:cNvPr id="8" name="Group 7">
            <a:extLst>
              <a:ext uri="{FF2B5EF4-FFF2-40B4-BE49-F238E27FC236}">
                <a16:creationId xmlns:a16="http://schemas.microsoft.com/office/drawing/2014/main" id="{7823368E-7964-4572-A839-015FFB9B750D}"/>
              </a:ext>
            </a:extLst>
          </p:cNvPr>
          <p:cNvGrpSpPr>
            <a:grpSpLocks/>
          </p:cNvGrpSpPr>
          <p:nvPr/>
        </p:nvGrpSpPr>
        <p:grpSpPr bwMode="auto">
          <a:xfrm>
            <a:off x="6480175" y="2924175"/>
            <a:ext cx="474663" cy="528638"/>
            <a:chOff x="6480175" y="2924175"/>
            <a:chExt cx="474663" cy="528638"/>
          </a:xfrm>
        </p:grpSpPr>
        <p:sp>
          <p:nvSpPr>
            <p:cNvPr id="250" name="Oval 249">
              <a:extLst>
                <a:ext uri="{FF2B5EF4-FFF2-40B4-BE49-F238E27FC236}">
                  <a16:creationId xmlns:a16="http://schemas.microsoft.com/office/drawing/2014/main" id="{0EB80CF9-89ED-4E5A-9691-808CE894A2A1}"/>
                </a:ext>
              </a:extLst>
            </p:cNvPr>
            <p:cNvSpPr/>
            <p:nvPr/>
          </p:nvSpPr>
          <p:spPr>
            <a:xfrm>
              <a:off x="6608763" y="3298825"/>
              <a:ext cx="153987" cy="153988"/>
            </a:xfrm>
            <a:prstGeom prst="ellipse">
              <a:avLst/>
            </a:prstGeom>
            <a:solidFill>
              <a:srgbClr val="FF7C80"/>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2337" name="Rectangle 17">
              <a:extLst>
                <a:ext uri="{FF2B5EF4-FFF2-40B4-BE49-F238E27FC236}">
                  <a16:creationId xmlns:a16="http://schemas.microsoft.com/office/drawing/2014/main" id="{0039E003-2FFD-47FE-86AA-71BE677D2923}"/>
                </a:ext>
              </a:extLst>
            </p:cNvPr>
            <p:cNvSpPr>
              <a:spLocks noChangeArrowheads="1"/>
            </p:cNvSpPr>
            <p:nvPr/>
          </p:nvSpPr>
          <p:spPr bwMode="auto">
            <a:xfrm>
              <a:off x="6480175" y="2924175"/>
              <a:ext cx="4746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CC"/>
                  </a:solidFill>
                  <a:ea typeface="Times New Roman" panose="02020603050405020304" pitchFamily="18" charset="0"/>
                  <a:cs typeface="Bookman-Light"/>
                </a:rPr>
                <a:t>m</a:t>
              </a:r>
              <a:r>
                <a:rPr lang="en-US" altLang="en-US" b="1" baseline="-25000">
                  <a:solidFill>
                    <a:srgbClr val="FF66CC"/>
                  </a:solidFill>
                  <a:ea typeface="Times New Roman" panose="02020603050405020304" pitchFamily="18" charset="0"/>
                  <a:cs typeface="Bookman-Light"/>
                </a:rPr>
                <a:t>1</a:t>
              </a:r>
              <a:endParaRPr lang="en-IN" altLang="en-US">
                <a:ea typeface="Times New Roman" panose="02020603050405020304" pitchFamily="18" charset="0"/>
                <a:cs typeface="Bookman-Light"/>
              </a:endParaRPr>
            </a:p>
          </p:txBody>
        </p:sp>
      </p:grpSp>
      <p:grpSp>
        <p:nvGrpSpPr>
          <p:cNvPr id="9" name="Group 8">
            <a:extLst>
              <a:ext uri="{FF2B5EF4-FFF2-40B4-BE49-F238E27FC236}">
                <a16:creationId xmlns:a16="http://schemas.microsoft.com/office/drawing/2014/main" id="{271F8E79-DBA0-479F-AF42-5184F1C854A3}"/>
              </a:ext>
            </a:extLst>
          </p:cNvPr>
          <p:cNvGrpSpPr>
            <a:grpSpLocks/>
          </p:cNvGrpSpPr>
          <p:nvPr/>
        </p:nvGrpSpPr>
        <p:grpSpPr bwMode="auto">
          <a:xfrm>
            <a:off x="7731125" y="2946400"/>
            <a:ext cx="474663" cy="481013"/>
            <a:chOff x="7731125" y="2946400"/>
            <a:chExt cx="474663" cy="481013"/>
          </a:xfrm>
        </p:grpSpPr>
        <p:sp>
          <p:nvSpPr>
            <p:cNvPr id="11" name="Oval 10">
              <a:extLst>
                <a:ext uri="{FF2B5EF4-FFF2-40B4-BE49-F238E27FC236}">
                  <a16:creationId xmlns:a16="http://schemas.microsoft.com/office/drawing/2014/main" id="{699247D2-E704-43A4-9ECF-0710FB3C120F}"/>
                </a:ext>
              </a:extLst>
            </p:cNvPr>
            <p:cNvSpPr/>
            <p:nvPr/>
          </p:nvSpPr>
          <p:spPr>
            <a:xfrm>
              <a:off x="7862888" y="3321050"/>
              <a:ext cx="104775" cy="106363"/>
            </a:xfrm>
            <a:prstGeom prst="ellipse">
              <a:avLst/>
            </a:prstGeom>
            <a:solidFill>
              <a:srgbClr val="FF6699"/>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2335" name="Rectangle 18">
              <a:extLst>
                <a:ext uri="{FF2B5EF4-FFF2-40B4-BE49-F238E27FC236}">
                  <a16:creationId xmlns:a16="http://schemas.microsoft.com/office/drawing/2014/main" id="{0F28989E-0C38-4383-9373-3F6DD6C09E33}"/>
                </a:ext>
              </a:extLst>
            </p:cNvPr>
            <p:cNvSpPr>
              <a:spLocks noChangeArrowheads="1"/>
            </p:cNvSpPr>
            <p:nvPr/>
          </p:nvSpPr>
          <p:spPr bwMode="auto">
            <a:xfrm>
              <a:off x="7731125" y="2946400"/>
              <a:ext cx="4746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CC"/>
                  </a:solidFill>
                  <a:ea typeface="Times New Roman" panose="02020603050405020304" pitchFamily="18" charset="0"/>
                  <a:cs typeface="Bookman-Light"/>
                </a:rPr>
                <a:t>m</a:t>
              </a:r>
              <a:r>
                <a:rPr lang="en-US" altLang="en-US" b="1" baseline="-25000">
                  <a:solidFill>
                    <a:srgbClr val="FF66CC"/>
                  </a:solidFill>
                  <a:ea typeface="Times New Roman" panose="02020603050405020304" pitchFamily="18" charset="0"/>
                  <a:cs typeface="Bookman-Light"/>
                </a:rPr>
                <a:t>2</a:t>
              </a:r>
              <a:endParaRPr lang="en-IN" altLang="en-US">
                <a:ea typeface="Times New Roman" panose="02020603050405020304" pitchFamily="18" charset="0"/>
                <a:cs typeface="Bookman-Light"/>
              </a:endParaRPr>
            </a:p>
          </p:txBody>
        </p:sp>
      </p:grpSp>
      <p:grpSp>
        <p:nvGrpSpPr>
          <p:cNvPr id="6" name="Group 5">
            <a:extLst>
              <a:ext uri="{FF2B5EF4-FFF2-40B4-BE49-F238E27FC236}">
                <a16:creationId xmlns:a16="http://schemas.microsoft.com/office/drawing/2014/main" id="{57C98D45-96FE-449E-B998-72AA7B3AA7AB}"/>
              </a:ext>
            </a:extLst>
          </p:cNvPr>
          <p:cNvGrpSpPr>
            <a:grpSpLocks/>
          </p:cNvGrpSpPr>
          <p:nvPr/>
        </p:nvGrpSpPr>
        <p:grpSpPr bwMode="auto">
          <a:xfrm>
            <a:off x="5773738" y="3429000"/>
            <a:ext cx="911225" cy="369888"/>
            <a:chOff x="5773738" y="3505200"/>
            <a:chExt cx="911225" cy="369888"/>
          </a:xfrm>
        </p:grpSpPr>
        <p:sp>
          <p:nvSpPr>
            <p:cNvPr id="12332" name="Rectangle 15">
              <a:extLst>
                <a:ext uri="{FF2B5EF4-FFF2-40B4-BE49-F238E27FC236}">
                  <a16:creationId xmlns:a16="http://schemas.microsoft.com/office/drawing/2014/main" id="{FD0B8D91-5CC1-428F-B201-316D81219A96}"/>
                </a:ext>
              </a:extLst>
            </p:cNvPr>
            <p:cNvSpPr>
              <a:spLocks noChangeArrowheads="1"/>
            </p:cNvSpPr>
            <p:nvPr/>
          </p:nvSpPr>
          <p:spPr bwMode="auto">
            <a:xfrm>
              <a:off x="6051550" y="3505200"/>
              <a:ext cx="3984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CC"/>
                  </a:solidFill>
                  <a:ea typeface="Times New Roman" panose="02020603050405020304" pitchFamily="18" charset="0"/>
                  <a:cs typeface="Bookman-Light"/>
                </a:rPr>
                <a:t>x</a:t>
              </a:r>
              <a:r>
                <a:rPr lang="en-US" altLang="en-US" b="1" baseline="-25000">
                  <a:solidFill>
                    <a:srgbClr val="FF66CC"/>
                  </a:solidFill>
                  <a:ea typeface="Times New Roman" panose="02020603050405020304" pitchFamily="18" charset="0"/>
                  <a:cs typeface="Bookman-Light"/>
                </a:rPr>
                <a:t>1</a:t>
              </a:r>
              <a:endParaRPr lang="en-IN" altLang="en-US">
                <a:ea typeface="Times New Roman" panose="02020603050405020304" pitchFamily="18" charset="0"/>
                <a:cs typeface="Bookman-Light"/>
              </a:endParaRPr>
            </a:p>
          </p:txBody>
        </p:sp>
        <p:cxnSp>
          <p:nvCxnSpPr>
            <p:cNvPr id="21" name="Straight Arrow Connector 20">
              <a:extLst>
                <a:ext uri="{FF2B5EF4-FFF2-40B4-BE49-F238E27FC236}">
                  <a16:creationId xmlns:a16="http://schemas.microsoft.com/office/drawing/2014/main" id="{2937961E-4370-45A1-91AF-AF70453813DB}"/>
                </a:ext>
              </a:extLst>
            </p:cNvPr>
            <p:cNvCxnSpPr/>
            <p:nvPr/>
          </p:nvCxnSpPr>
          <p:spPr>
            <a:xfrm>
              <a:off x="5773738" y="3570288"/>
              <a:ext cx="911225" cy="1587"/>
            </a:xfrm>
            <a:prstGeom prst="straightConnector1">
              <a:avLst/>
            </a:prstGeom>
            <a:ln w="19050">
              <a:solidFill>
                <a:srgbClr val="FF66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7" name="Group 6">
            <a:extLst>
              <a:ext uri="{FF2B5EF4-FFF2-40B4-BE49-F238E27FC236}">
                <a16:creationId xmlns:a16="http://schemas.microsoft.com/office/drawing/2014/main" id="{968A8085-CDF9-403F-9D67-0A52BA3BA95B}"/>
              </a:ext>
            </a:extLst>
          </p:cNvPr>
          <p:cNvGrpSpPr>
            <a:grpSpLocks/>
          </p:cNvGrpSpPr>
          <p:nvPr/>
        </p:nvGrpSpPr>
        <p:grpSpPr bwMode="auto">
          <a:xfrm>
            <a:off x="5775325" y="3779838"/>
            <a:ext cx="2151063" cy="369887"/>
            <a:chOff x="5775325" y="3932238"/>
            <a:chExt cx="2151063" cy="369887"/>
          </a:xfrm>
        </p:grpSpPr>
        <p:sp>
          <p:nvSpPr>
            <p:cNvPr id="12330" name="Rectangle 16">
              <a:extLst>
                <a:ext uri="{FF2B5EF4-FFF2-40B4-BE49-F238E27FC236}">
                  <a16:creationId xmlns:a16="http://schemas.microsoft.com/office/drawing/2014/main" id="{1B6BBDA7-5C2A-4173-9C4E-F9875A80D212}"/>
                </a:ext>
              </a:extLst>
            </p:cNvPr>
            <p:cNvSpPr>
              <a:spLocks noChangeArrowheads="1"/>
            </p:cNvSpPr>
            <p:nvPr/>
          </p:nvSpPr>
          <p:spPr bwMode="auto">
            <a:xfrm>
              <a:off x="6851650" y="3932238"/>
              <a:ext cx="4619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CC"/>
                  </a:solidFill>
                  <a:ea typeface="Times New Roman" panose="02020603050405020304" pitchFamily="18" charset="0"/>
                  <a:cs typeface="Bookman-Light"/>
                </a:rPr>
                <a:t>x</a:t>
              </a:r>
              <a:r>
                <a:rPr lang="en-US" altLang="en-US" b="1" baseline="-25000">
                  <a:solidFill>
                    <a:srgbClr val="FF66CC"/>
                  </a:solidFill>
                  <a:ea typeface="Times New Roman" panose="02020603050405020304" pitchFamily="18" charset="0"/>
                  <a:cs typeface="Bookman-Light"/>
                </a:rPr>
                <a:t>2</a:t>
              </a:r>
              <a:r>
                <a:rPr lang="en-US" altLang="en-US" b="1">
                  <a:solidFill>
                    <a:srgbClr val="FF66CC"/>
                  </a:solidFill>
                  <a:ea typeface="Times New Roman" panose="02020603050405020304" pitchFamily="18" charset="0"/>
                  <a:cs typeface="Bookman-Light"/>
                </a:rPr>
                <a:t> </a:t>
              </a:r>
              <a:endParaRPr lang="en-IN" altLang="en-US">
                <a:ea typeface="Times New Roman" panose="02020603050405020304" pitchFamily="18" charset="0"/>
                <a:cs typeface="Bookman-Light"/>
              </a:endParaRPr>
            </a:p>
          </p:txBody>
        </p:sp>
        <p:cxnSp>
          <p:nvCxnSpPr>
            <p:cNvPr id="251" name="Straight Arrow Connector 250">
              <a:extLst>
                <a:ext uri="{FF2B5EF4-FFF2-40B4-BE49-F238E27FC236}">
                  <a16:creationId xmlns:a16="http://schemas.microsoft.com/office/drawing/2014/main" id="{4F64BED0-14AD-422C-A10E-B016E094B3E7}"/>
                </a:ext>
              </a:extLst>
            </p:cNvPr>
            <p:cNvCxnSpPr/>
            <p:nvPr/>
          </p:nvCxnSpPr>
          <p:spPr>
            <a:xfrm>
              <a:off x="5775325" y="4002088"/>
              <a:ext cx="2151063" cy="3175"/>
            </a:xfrm>
            <a:prstGeom prst="straightConnector1">
              <a:avLst/>
            </a:prstGeom>
            <a:ln w="19050">
              <a:solidFill>
                <a:srgbClr val="FF66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cxnSp>
        <p:nvCxnSpPr>
          <p:cNvPr id="23" name="Straight Connector 22">
            <a:extLst>
              <a:ext uri="{FF2B5EF4-FFF2-40B4-BE49-F238E27FC236}">
                <a16:creationId xmlns:a16="http://schemas.microsoft.com/office/drawing/2014/main" id="{2D612907-85EB-425F-8D92-43DB91A2FB64}"/>
              </a:ext>
            </a:extLst>
          </p:cNvPr>
          <p:cNvCxnSpPr/>
          <p:nvPr/>
        </p:nvCxnSpPr>
        <p:spPr>
          <a:xfrm>
            <a:off x="7229475" y="2308225"/>
            <a:ext cx="0" cy="1055688"/>
          </a:xfrm>
          <a:prstGeom prst="line">
            <a:avLst/>
          </a:prstGeom>
          <a:ln w="19050">
            <a:solidFill>
              <a:srgbClr val="00B0F0"/>
            </a:solidFill>
            <a:prstDash val="sysDash"/>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F299552D-900A-4AE8-A934-B64A59687DB7}"/>
              </a:ext>
            </a:extLst>
          </p:cNvPr>
          <p:cNvGrpSpPr>
            <a:grpSpLocks/>
          </p:cNvGrpSpPr>
          <p:nvPr/>
        </p:nvGrpSpPr>
        <p:grpSpPr bwMode="auto">
          <a:xfrm>
            <a:off x="7067550" y="3346450"/>
            <a:ext cx="365125" cy="369888"/>
            <a:chOff x="7067550" y="3346450"/>
            <a:chExt cx="365125" cy="369888"/>
          </a:xfrm>
        </p:grpSpPr>
        <p:sp>
          <p:nvSpPr>
            <p:cNvPr id="12328" name="Rectangle 8">
              <a:extLst>
                <a:ext uri="{FF2B5EF4-FFF2-40B4-BE49-F238E27FC236}">
                  <a16:creationId xmlns:a16="http://schemas.microsoft.com/office/drawing/2014/main" id="{B5278916-2C18-4AC3-8D1E-DBA2CB414D5C}"/>
                </a:ext>
              </a:extLst>
            </p:cNvPr>
            <p:cNvSpPr>
              <a:spLocks noChangeArrowheads="1"/>
            </p:cNvSpPr>
            <p:nvPr/>
          </p:nvSpPr>
          <p:spPr bwMode="auto">
            <a:xfrm>
              <a:off x="7067550" y="3346450"/>
              <a:ext cx="3651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ea typeface="Times New Roman" panose="02020603050405020304" pitchFamily="18" charset="0"/>
                  <a:cs typeface="Bookman-Light"/>
                </a:rPr>
                <a:t>C</a:t>
              </a:r>
              <a:endParaRPr lang="en-IN" altLang="en-US">
                <a:solidFill>
                  <a:srgbClr val="00FF00"/>
                </a:solidFill>
                <a:ea typeface="Times New Roman" panose="02020603050405020304" pitchFamily="18" charset="0"/>
                <a:cs typeface="Bookman-Light"/>
              </a:endParaRPr>
            </a:p>
          </p:txBody>
        </p:sp>
        <p:sp>
          <p:nvSpPr>
            <p:cNvPr id="253" name="Oval 252">
              <a:extLst>
                <a:ext uri="{FF2B5EF4-FFF2-40B4-BE49-F238E27FC236}">
                  <a16:creationId xmlns:a16="http://schemas.microsoft.com/office/drawing/2014/main" id="{44E93B50-F8A5-473A-A5ED-B78EBE320319}"/>
                </a:ext>
              </a:extLst>
            </p:cNvPr>
            <p:cNvSpPr/>
            <p:nvPr/>
          </p:nvSpPr>
          <p:spPr>
            <a:xfrm>
              <a:off x="7202488" y="3355975"/>
              <a:ext cx="44450" cy="44450"/>
            </a:xfrm>
            <a:prstGeom prst="ellipse">
              <a:avLst/>
            </a:prstGeom>
            <a:solidFill>
              <a:srgbClr val="00FF00"/>
            </a:solidFill>
            <a:ln>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grpSp>
        <p:nvGrpSpPr>
          <p:cNvPr id="5" name="Group 4">
            <a:extLst>
              <a:ext uri="{FF2B5EF4-FFF2-40B4-BE49-F238E27FC236}">
                <a16:creationId xmlns:a16="http://schemas.microsoft.com/office/drawing/2014/main" id="{B5618639-7435-4003-8378-8A016A310A68}"/>
              </a:ext>
            </a:extLst>
          </p:cNvPr>
          <p:cNvGrpSpPr>
            <a:grpSpLocks/>
          </p:cNvGrpSpPr>
          <p:nvPr/>
        </p:nvGrpSpPr>
        <p:grpSpPr bwMode="auto">
          <a:xfrm>
            <a:off x="5765800" y="2212975"/>
            <a:ext cx="1468438" cy="369888"/>
            <a:chOff x="5765800" y="2212975"/>
            <a:chExt cx="1468438" cy="369888"/>
          </a:xfrm>
        </p:grpSpPr>
        <p:cxnSp>
          <p:nvCxnSpPr>
            <p:cNvPr id="254" name="Straight Arrow Connector 253">
              <a:extLst>
                <a:ext uri="{FF2B5EF4-FFF2-40B4-BE49-F238E27FC236}">
                  <a16:creationId xmlns:a16="http://schemas.microsoft.com/office/drawing/2014/main" id="{D668ACE5-3266-45DF-BF12-8DA6F9C31A2E}"/>
                </a:ext>
              </a:extLst>
            </p:cNvPr>
            <p:cNvCxnSpPr/>
            <p:nvPr/>
          </p:nvCxnSpPr>
          <p:spPr>
            <a:xfrm>
              <a:off x="5765800" y="2563813"/>
              <a:ext cx="1468438" cy="3175"/>
            </a:xfrm>
            <a:prstGeom prst="straightConnector1">
              <a:avLst/>
            </a:prstGeom>
            <a:ln w="19050">
              <a:solidFill>
                <a:srgbClr val="00FF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327" name="Rectangle 8">
              <a:extLst>
                <a:ext uri="{FF2B5EF4-FFF2-40B4-BE49-F238E27FC236}">
                  <a16:creationId xmlns:a16="http://schemas.microsoft.com/office/drawing/2014/main" id="{43765877-C8D3-48B6-9FBD-D046C68B9C7F}"/>
                </a:ext>
              </a:extLst>
            </p:cNvPr>
            <p:cNvSpPr>
              <a:spLocks noChangeArrowheads="1"/>
            </p:cNvSpPr>
            <p:nvPr/>
          </p:nvSpPr>
          <p:spPr bwMode="auto">
            <a:xfrm>
              <a:off x="6326188" y="2212975"/>
              <a:ext cx="5778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ea typeface="Times New Roman" panose="02020603050405020304" pitchFamily="18" charset="0"/>
                  <a:cs typeface="Bookman-Light"/>
                </a:rPr>
                <a:t>X</a:t>
              </a:r>
              <a:r>
                <a:rPr lang="en-US" altLang="en-US" b="1" baseline="-25000">
                  <a:solidFill>
                    <a:srgbClr val="00FF00"/>
                  </a:solidFill>
                  <a:ea typeface="Times New Roman" panose="02020603050405020304" pitchFamily="18" charset="0"/>
                  <a:cs typeface="Bookman-Light"/>
                </a:rPr>
                <a:t>CM</a:t>
              </a:r>
              <a:endParaRPr lang="en-IN" altLang="en-US">
                <a:solidFill>
                  <a:srgbClr val="00FF00"/>
                </a:solidFill>
                <a:ea typeface="Times New Roman" panose="02020603050405020304" pitchFamily="18" charset="0"/>
                <a:cs typeface="Bookman-Light"/>
              </a:endParaRPr>
            </a:p>
          </p:txBody>
        </p:sp>
      </p:grpSp>
      <p:sp>
        <p:nvSpPr>
          <p:cNvPr id="12309" name="Rectangle 3">
            <a:extLst>
              <a:ext uri="{FF2B5EF4-FFF2-40B4-BE49-F238E27FC236}">
                <a16:creationId xmlns:a16="http://schemas.microsoft.com/office/drawing/2014/main" id="{8505A192-33FB-472E-9992-7B9E06BB8761}"/>
              </a:ext>
            </a:extLst>
          </p:cNvPr>
          <p:cNvSpPr>
            <a:spLocks noChangeArrowheads="1"/>
          </p:cNvSpPr>
          <p:nvPr/>
        </p:nvSpPr>
        <p:spPr bwMode="auto">
          <a:xfrm>
            <a:off x="250825" y="1268413"/>
            <a:ext cx="43211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00FF"/>
                </a:solidFill>
                <a:ea typeface="Times New Roman" panose="02020603050405020304" pitchFamily="18" charset="0"/>
                <a:cs typeface="Bookman-Light"/>
              </a:rPr>
              <a:t>The centre of mass of the system is that point C which is at a distance X</a:t>
            </a:r>
            <a:r>
              <a:rPr lang="en-US" altLang="en-US" b="1" baseline="-25000">
                <a:solidFill>
                  <a:srgbClr val="FF00FF"/>
                </a:solidFill>
                <a:ea typeface="Times New Roman" panose="02020603050405020304" pitchFamily="18" charset="0"/>
                <a:cs typeface="Bookman-Light"/>
              </a:rPr>
              <a:t>CM</a:t>
            </a:r>
            <a:r>
              <a:rPr lang="en-US" altLang="en-US" b="1">
                <a:solidFill>
                  <a:srgbClr val="FF00FF"/>
                </a:solidFill>
                <a:ea typeface="Times New Roman" panose="02020603050405020304" pitchFamily="18" charset="0"/>
                <a:cs typeface="Bookman-Light"/>
              </a:rPr>
              <a:t> from O, where X</a:t>
            </a:r>
            <a:r>
              <a:rPr lang="en-US" altLang="en-US" b="1" baseline="-25000">
                <a:solidFill>
                  <a:srgbClr val="FF00FF"/>
                </a:solidFill>
                <a:ea typeface="Times New Roman" panose="02020603050405020304" pitchFamily="18" charset="0"/>
                <a:cs typeface="Bookman-Light"/>
              </a:rPr>
              <a:t>CM</a:t>
            </a:r>
            <a:r>
              <a:rPr lang="en-US" altLang="en-US" b="1">
                <a:solidFill>
                  <a:srgbClr val="FF00FF"/>
                </a:solidFill>
                <a:ea typeface="Times New Roman" panose="02020603050405020304" pitchFamily="18" charset="0"/>
                <a:cs typeface="Bookman-Light"/>
              </a:rPr>
              <a:t> is given by</a:t>
            </a:r>
          </a:p>
        </p:txBody>
      </p:sp>
      <p:sp>
        <p:nvSpPr>
          <p:cNvPr id="12310" name="Rectangle 3">
            <a:extLst>
              <a:ext uri="{FF2B5EF4-FFF2-40B4-BE49-F238E27FC236}">
                <a16:creationId xmlns:a16="http://schemas.microsoft.com/office/drawing/2014/main" id="{47ED2E9B-FF93-4D09-837D-5C51B5C1B4F7}"/>
              </a:ext>
            </a:extLst>
          </p:cNvPr>
          <p:cNvSpPr>
            <a:spLocks noChangeArrowheads="1"/>
          </p:cNvSpPr>
          <p:nvPr/>
        </p:nvSpPr>
        <p:spPr bwMode="auto">
          <a:xfrm>
            <a:off x="250825" y="3270250"/>
            <a:ext cx="4321175"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FF99"/>
                </a:solidFill>
                <a:ea typeface="Times New Roman" panose="02020603050405020304" pitchFamily="18" charset="0"/>
                <a:cs typeface="Bookman-Light"/>
              </a:rPr>
              <a:t>X</a:t>
            </a:r>
            <a:r>
              <a:rPr lang="en-US" altLang="en-US" b="1" baseline="-25000">
                <a:solidFill>
                  <a:srgbClr val="FFFF99"/>
                </a:solidFill>
                <a:ea typeface="Times New Roman" panose="02020603050405020304" pitchFamily="18" charset="0"/>
                <a:cs typeface="Bookman-Light"/>
              </a:rPr>
              <a:t>CM</a:t>
            </a:r>
            <a:r>
              <a:rPr lang="en-US" altLang="en-US" b="1">
                <a:solidFill>
                  <a:srgbClr val="FFFF99"/>
                </a:solidFill>
                <a:ea typeface="Times New Roman" panose="02020603050405020304" pitchFamily="18" charset="0"/>
                <a:cs typeface="Bookman-Light"/>
              </a:rPr>
              <a:t> can be regarded as the mass-weighted mean of x</a:t>
            </a:r>
            <a:r>
              <a:rPr lang="en-US" altLang="en-US" b="1" baseline="-25000">
                <a:solidFill>
                  <a:srgbClr val="FFFF99"/>
                </a:solidFill>
                <a:ea typeface="Times New Roman" panose="02020603050405020304" pitchFamily="18" charset="0"/>
                <a:cs typeface="Bookman-Light"/>
              </a:rPr>
              <a:t>1</a:t>
            </a:r>
            <a:r>
              <a:rPr lang="en-US" altLang="en-US" b="1">
                <a:solidFill>
                  <a:srgbClr val="FFFF99"/>
                </a:solidFill>
                <a:ea typeface="Times New Roman" panose="02020603050405020304" pitchFamily="18" charset="0"/>
                <a:cs typeface="Bookman-Light"/>
              </a:rPr>
              <a:t> and x</a:t>
            </a:r>
            <a:r>
              <a:rPr lang="en-US" altLang="en-US" b="1" baseline="-25000">
                <a:solidFill>
                  <a:srgbClr val="FFFF99"/>
                </a:solidFill>
                <a:ea typeface="Times New Roman" panose="02020603050405020304" pitchFamily="18" charset="0"/>
                <a:cs typeface="Bookman-Light"/>
              </a:rPr>
              <a:t>2</a:t>
            </a:r>
            <a:r>
              <a:rPr lang="en-US" altLang="en-US" b="1">
                <a:solidFill>
                  <a:srgbClr val="FFFF99"/>
                </a:solidFill>
                <a:ea typeface="Times New Roman" panose="02020603050405020304" pitchFamily="18" charset="0"/>
                <a:cs typeface="Bookman-Light"/>
              </a:rPr>
              <a:t>.</a:t>
            </a:r>
          </a:p>
          <a:p>
            <a:pPr eaLnBrk="1" hangingPunct="1"/>
            <a:endParaRPr lang="en-US" altLang="en-US" b="1">
              <a:solidFill>
                <a:srgbClr val="FF66CC"/>
              </a:solidFill>
              <a:ea typeface="Times New Roman" panose="02020603050405020304" pitchFamily="18" charset="0"/>
              <a:cs typeface="Bookman-Light"/>
            </a:endParaRPr>
          </a:p>
          <a:p>
            <a:pPr eaLnBrk="1" hangingPunct="1"/>
            <a:r>
              <a:rPr lang="en-US" altLang="en-US" b="1">
                <a:solidFill>
                  <a:srgbClr val="FF66CC"/>
                </a:solidFill>
                <a:ea typeface="Times New Roman" panose="02020603050405020304" pitchFamily="18" charset="0"/>
                <a:cs typeface="Bookman-Light"/>
              </a:rPr>
              <a:t>If the two particles have the same mass m</a:t>
            </a:r>
            <a:r>
              <a:rPr lang="en-US" altLang="en-US" b="1" baseline="-25000">
                <a:solidFill>
                  <a:srgbClr val="FF66CC"/>
                </a:solidFill>
                <a:ea typeface="Times New Roman" panose="02020603050405020304" pitchFamily="18" charset="0"/>
                <a:cs typeface="Bookman-Light"/>
              </a:rPr>
              <a:t>1</a:t>
            </a:r>
            <a:r>
              <a:rPr lang="en-US" altLang="en-US" b="1">
                <a:solidFill>
                  <a:srgbClr val="FF66CC"/>
                </a:solidFill>
                <a:ea typeface="Times New Roman" panose="02020603050405020304" pitchFamily="18" charset="0"/>
                <a:cs typeface="Bookman-Light"/>
              </a:rPr>
              <a:t> = m</a:t>
            </a:r>
            <a:r>
              <a:rPr lang="en-US" altLang="en-US" b="1" baseline="-25000">
                <a:solidFill>
                  <a:srgbClr val="FF66CC"/>
                </a:solidFill>
                <a:ea typeface="Times New Roman" panose="02020603050405020304" pitchFamily="18" charset="0"/>
                <a:cs typeface="Bookman-Light"/>
              </a:rPr>
              <a:t>2</a:t>
            </a:r>
            <a:r>
              <a:rPr lang="en-US" altLang="en-US" b="1">
                <a:solidFill>
                  <a:srgbClr val="FF66CC"/>
                </a:solidFill>
                <a:ea typeface="Times New Roman" panose="02020603050405020304" pitchFamily="18" charset="0"/>
                <a:cs typeface="Bookman-Light"/>
              </a:rPr>
              <a:t> = m, then</a:t>
            </a:r>
          </a:p>
        </p:txBody>
      </p:sp>
      <p:grpSp>
        <p:nvGrpSpPr>
          <p:cNvPr id="12311" name="Group 23">
            <a:extLst>
              <a:ext uri="{FF2B5EF4-FFF2-40B4-BE49-F238E27FC236}">
                <a16:creationId xmlns:a16="http://schemas.microsoft.com/office/drawing/2014/main" id="{E102879F-CAC2-4A8A-9986-8BD4CB1C553E}"/>
              </a:ext>
            </a:extLst>
          </p:cNvPr>
          <p:cNvGrpSpPr>
            <a:grpSpLocks/>
          </p:cNvGrpSpPr>
          <p:nvPr/>
        </p:nvGrpSpPr>
        <p:grpSpPr bwMode="auto">
          <a:xfrm>
            <a:off x="873125" y="4841875"/>
            <a:ext cx="2112963" cy="722313"/>
            <a:chOff x="1715216" y="5130688"/>
            <a:chExt cx="2113859" cy="723058"/>
          </a:xfrm>
        </p:grpSpPr>
        <p:sp>
          <p:nvSpPr>
            <p:cNvPr id="12322" name="Rectangle 75">
              <a:extLst>
                <a:ext uri="{FF2B5EF4-FFF2-40B4-BE49-F238E27FC236}">
                  <a16:creationId xmlns:a16="http://schemas.microsoft.com/office/drawing/2014/main" id="{C193AC70-CD4F-465B-88F1-B2A825BCA72F}"/>
                </a:ext>
              </a:extLst>
            </p:cNvPr>
            <p:cNvSpPr>
              <a:spLocks noChangeArrowheads="1"/>
            </p:cNvSpPr>
            <p:nvPr/>
          </p:nvSpPr>
          <p:spPr bwMode="auto">
            <a:xfrm>
              <a:off x="2844819" y="5484414"/>
              <a:ext cx="51980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2m</a:t>
              </a:r>
              <a:endParaRPr lang="en-IN" altLang="en-US" baseline="-25000">
                <a:solidFill>
                  <a:srgbClr val="00FF00"/>
                </a:solidFill>
              </a:endParaRPr>
            </a:p>
          </p:txBody>
        </p:sp>
        <p:sp>
          <p:nvSpPr>
            <p:cNvPr id="12323" name="Rectangle 76">
              <a:extLst>
                <a:ext uri="{FF2B5EF4-FFF2-40B4-BE49-F238E27FC236}">
                  <a16:creationId xmlns:a16="http://schemas.microsoft.com/office/drawing/2014/main" id="{325BD26B-FBD8-4ABA-B845-375B89ABF12A}"/>
                </a:ext>
              </a:extLst>
            </p:cNvPr>
            <p:cNvSpPr>
              <a:spLocks noChangeArrowheads="1"/>
            </p:cNvSpPr>
            <p:nvPr/>
          </p:nvSpPr>
          <p:spPr bwMode="auto">
            <a:xfrm>
              <a:off x="2480201" y="5130688"/>
              <a:ext cx="1348874" cy="36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mx</a:t>
              </a:r>
              <a:r>
                <a:rPr lang="en-US" altLang="en-US" b="1" baseline="-25000">
                  <a:solidFill>
                    <a:srgbClr val="00FF00"/>
                  </a:solidFill>
                </a:rPr>
                <a:t>1</a:t>
              </a:r>
              <a:r>
                <a:rPr lang="en-US" altLang="en-US" b="1">
                  <a:solidFill>
                    <a:srgbClr val="00FF00"/>
                  </a:solidFill>
                </a:rPr>
                <a:t> + mx</a:t>
              </a:r>
              <a:r>
                <a:rPr lang="en-US" altLang="en-US" b="1" baseline="-25000">
                  <a:solidFill>
                    <a:srgbClr val="00FF00"/>
                  </a:solidFill>
                </a:rPr>
                <a:t>2</a:t>
              </a:r>
              <a:r>
                <a:rPr lang="en-US" altLang="en-US" b="1">
                  <a:solidFill>
                    <a:srgbClr val="00FF00"/>
                  </a:solidFill>
                </a:rPr>
                <a:t> </a:t>
              </a:r>
              <a:endParaRPr lang="en-IN" altLang="en-US">
                <a:solidFill>
                  <a:srgbClr val="00FF00"/>
                </a:solidFill>
              </a:endParaRPr>
            </a:p>
          </p:txBody>
        </p:sp>
        <p:sp>
          <p:nvSpPr>
            <p:cNvPr id="12324" name="Rectangle 77">
              <a:extLst>
                <a:ext uri="{FF2B5EF4-FFF2-40B4-BE49-F238E27FC236}">
                  <a16:creationId xmlns:a16="http://schemas.microsoft.com/office/drawing/2014/main" id="{729C9A86-1649-4B5A-8C88-8E66F93070A6}"/>
                </a:ext>
              </a:extLst>
            </p:cNvPr>
            <p:cNvSpPr>
              <a:spLocks noChangeArrowheads="1"/>
            </p:cNvSpPr>
            <p:nvPr/>
          </p:nvSpPr>
          <p:spPr bwMode="auto">
            <a:xfrm>
              <a:off x="1715216" y="5310762"/>
              <a:ext cx="840562" cy="36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X</a:t>
              </a:r>
              <a:r>
                <a:rPr lang="en-US" altLang="en-US" b="1" baseline="-25000">
                  <a:solidFill>
                    <a:srgbClr val="00FF00"/>
                  </a:solidFill>
                </a:rPr>
                <a:t>CM</a:t>
              </a:r>
              <a:r>
                <a:rPr lang="en-US" altLang="en-US" b="1">
                  <a:solidFill>
                    <a:srgbClr val="00FF00"/>
                  </a:solidFill>
                </a:rPr>
                <a:t> = </a:t>
              </a:r>
              <a:endParaRPr lang="en-IN" altLang="en-US">
                <a:solidFill>
                  <a:srgbClr val="00FF00"/>
                </a:solidFill>
              </a:endParaRPr>
            </a:p>
          </p:txBody>
        </p:sp>
        <p:cxnSp>
          <p:nvCxnSpPr>
            <p:cNvPr id="34" name="Straight Connector 33">
              <a:extLst>
                <a:ext uri="{FF2B5EF4-FFF2-40B4-BE49-F238E27FC236}">
                  <a16:creationId xmlns:a16="http://schemas.microsoft.com/office/drawing/2014/main" id="{B7AD23AA-B110-482D-A275-0DDA36A767AC}"/>
                </a:ext>
              </a:extLst>
            </p:cNvPr>
            <p:cNvCxnSpPr/>
            <p:nvPr/>
          </p:nvCxnSpPr>
          <p:spPr bwMode="auto">
            <a:xfrm>
              <a:off x="2475951" y="5513671"/>
              <a:ext cx="1230834" cy="0"/>
            </a:xfrm>
            <a:prstGeom prst="line">
              <a:avLst/>
            </a:prstGeom>
            <a:ln w="19050">
              <a:solidFill>
                <a:srgbClr val="00FF00"/>
              </a:solidFill>
            </a:ln>
          </p:spPr>
          <p:style>
            <a:lnRef idx="1">
              <a:schemeClr val="accent1"/>
            </a:lnRef>
            <a:fillRef idx="0">
              <a:schemeClr val="accent1"/>
            </a:fillRef>
            <a:effectRef idx="0">
              <a:schemeClr val="accent1"/>
            </a:effectRef>
            <a:fontRef idx="minor">
              <a:schemeClr val="tx1"/>
            </a:fontRef>
          </p:style>
        </p:cxnSp>
      </p:grpSp>
      <p:grpSp>
        <p:nvGrpSpPr>
          <p:cNvPr id="12312" name="Group 2">
            <a:extLst>
              <a:ext uri="{FF2B5EF4-FFF2-40B4-BE49-F238E27FC236}">
                <a16:creationId xmlns:a16="http://schemas.microsoft.com/office/drawing/2014/main" id="{1F32772F-06AC-42CF-9E36-FDE80BDFC797}"/>
              </a:ext>
            </a:extLst>
          </p:cNvPr>
          <p:cNvGrpSpPr>
            <a:grpSpLocks/>
          </p:cNvGrpSpPr>
          <p:nvPr/>
        </p:nvGrpSpPr>
        <p:grpSpPr bwMode="auto">
          <a:xfrm>
            <a:off x="873125" y="2359025"/>
            <a:ext cx="2395538" cy="795338"/>
            <a:chOff x="873088" y="2241550"/>
            <a:chExt cx="2395442" cy="796131"/>
          </a:xfrm>
        </p:grpSpPr>
        <p:grpSp>
          <p:nvGrpSpPr>
            <p:cNvPr id="12316" name="Group 23">
              <a:extLst>
                <a:ext uri="{FF2B5EF4-FFF2-40B4-BE49-F238E27FC236}">
                  <a16:creationId xmlns:a16="http://schemas.microsoft.com/office/drawing/2014/main" id="{10328A31-4E0F-427E-87CB-2FFC052C2062}"/>
                </a:ext>
              </a:extLst>
            </p:cNvPr>
            <p:cNvGrpSpPr>
              <a:grpSpLocks/>
            </p:cNvGrpSpPr>
            <p:nvPr/>
          </p:nvGrpSpPr>
          <p:grpSpPr bwMode="auto">
            <a:xfrm>
              <a:off x="873088" y="2241550"/>
              <a:ext cx="2317787" cy="722313"/>
              <a:chOff x="1611601" y="5130688"/>
              <a:chExt cx="2318523" cy="723058"/>
            </a:xfrm>
          </p:grpSpPr>
          <p:sp>
            <p:nvSpPr>
              <p:cNvPr id="12318" name="Rectangle 75">
                <a:extLst>
                  <a:ext uri="{FF2B5EF4-FFF2-40B4-BE49-F238E27FC236}">
                    <a16:creationId xmlns:a16="http://schemas.microsoft.com/office/drawing/2014/main" id="{376FD6A7-2A84-447C-BDC1-ECDDB7A514B0}"/>
                  </a:ext>
                </a:extLst>
              </p:cNvPr>
              <p:cNvSpPr>
                <a:spLocks noChangeArrowheads="1"/>
              </p:cNvSpPr>
              <p:nvPr/>
            </p:nvSpPr>
            <p:spPr bwMode="auto">
              <a:xfrm>
                <a:off x="2628378" y="5484414"/>
                <a:ext cx="10985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m</a:t>
                </a:r>
                <a:r>
                  <a:rPr lang="en-US" altLang="en-US" b="1" baseline="-25000">
                    <a:solidFill>
                      <a:srgbClr val="00FF00"/>
                    </a:solidFill>
                  </a:rPr>
                  <a:t>1</a:t>
                </a:r>
                <a:r>
                  <a:rPr lang="en-US" altLang="en-US" b="1">
                    <a:solidFill>
                      <a:srgbClr val="00FF00"/>
                    </a:solidFill>
                  </a:rPr>
                  <a:t> + m</a:t>
                </a:r>
                <a:r>
                  <a:rPr lang="en-US" altLang="en-US" b="1" baseline="-25000">
                    <a:solidFill>
                      <a:srgbClr val="00FF00"/>
                    </a:solidFill>
                  </a:rPr>
                  <a:t>2</a:t>
                </a:r>
                <a:endParaRPr lang="en-IN" altLang="en-US" baseline="-25000">
                  <a:solidFill>
                    <a:srgbClr val="00FF00"/>
                  </a:solidFill>
                </a:endParaRPr>
              </a:p>
            </p:txBody>
          </p:sp>
          <p:sp>
            <p:nvSpPr>
              <p:cNvPr id="12319" name="Rectangle 76">
                <a:extLst>
                  <a:ext uri="{FF2B5EF4-FFF2-40B4-BE49-F238E27FC236}">
                    <a16:creationId xmlns:a16="http://schemas.microsoft.com/office/drawing/2014/main" id="{7D0A31F6-6A15-4BD4-868A-30692CCF75F5}"/>
                  </a:ext>
                </a:extLst>
              </p:cNvPr>
              <p:cNvSpPr>
                <a:spLocks noChangeArrowheads="1"/>
              </p:cNvSpPr>
              <p:nvPr/>
            </p:nvSpPr>
            <p:spPr bwMode="auto">
              <a:xfrm>
                <a:off x="2411760" y="5130688"/>
                <a:ext cx="151836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m</a:t>
                </a:r>
                <a:r>
                  <a:rPr lang="en-US" altLang="en-US" b="1" baseline="-25000">
                    <a:solidFill>
                      <a:srgbClr val="00FF00"/>
                    </a:solidFill>
                  </a:rPr>
                  <a:t>1</a:t>
                </a:r>
                <a:r>
                  <a:rPr lang="en-US" altLang="en-US" b="1">
                    <a:solidFill>
                      <a:srgbClr val="00FF00"/>
                    </a:solidFill>
                  </a:rPr>
                  <a:t>x</a:t>
                </a:r>
                <a:r>
                  <a:rPr lang="en-US" altLang="en-US" b="1" baseline="-25000">
                    <a:solidFill>
                      <a:srgbClr val="00FF00"/>
                    </a:solidFill>
                  </a:rPr>
                  <a:t>1</a:t>
                </a:r>
                <a:r>
                  <a:rPr lang="en-US" altLang="en-US" b="1">
                    <a:solidFill>
                      <a:srgbClr val="00FF00"/>
                    </a:solidFill>
                  </a:rPr>
                  <a:t> + m</a:t>
                </a:r>
                <a:r>
                  <a:rPr lang="en-US" altLang="en-US" b="1" baseline="-25000">
                    <a:solidFill>
                      <a:srgbClr val="00FF00"/>
                    </a:solidFill>
                  </a:rPr>
                  <a:t>2</a:t>
                </a:r>
                <a:r>
                  <a:rPr lang="en-US" altLang="en-US" b="1">
                    <a:solidFill>
                      <a:srgbClr val="00FF00"/>
                    </a:solidFill>
                  </a:rPr>
                  <a:t>x</a:t>
                </a:r>
                <a:r>
                  <a:rPr lang="en-US" altLang="en-US" b="1" baseline="-25000">
                    <a:solidFill>
                      <a:srgbClr val="00FF00"/>
                    </a:solidFill>
                  </a:rPr>
                  <a:t>2</a:t>
                </a:r>
                <a:r>
                  <a:rPr lang="en-US" altLang="en-US" b="1">
                    <a:solidFill>
                      <a:srgbClr val="00FF00"/>
                    </a:solidFill>
                  </a:rPr>
                  <a:t> </a:t>
                </a:r>
                <a:endParaRPr lang="en-IN" altLang="en-US">
                  <a:solidFill>
                    <a:srgbClr val="00FF00"/>
                  </a:solidFill>
                </a:endParaRPr>
              </a:p>
            </p:txBody>
          </p:sp>
          <p:sp>
            <p:nvSpPr>
              <p:cNvPr id="12320" name="Rectangle 77">
                <a:extLst>
                  <a:ext uri="{FF2B5EF4-FFF2-40B4-BE49-F238E27FC236}">
                    <a16:creationId xmlns:a16="http://schemas.microsoft.com/office/drawing/2014/main" id="{D835265C-ECE8-444B-BE12-76361A2B339F}"/>
                  </a:ext>
                </a:extLst>
              </p:cNvPr>
              <p:cNvSpPr>
                <a:spLocks noChangeArrowheads="1"/>
              </p:cNvSpPr>
              <p:nvPr/>
            </p:nvSpPr>
            <p:spPr bwMode="auto">
              <a:xfrm>
                <a:off x="1611601" y="5337293"/>
                <a:ext cx="840562" cy="36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X</a:t>
                </a:r>
                <a:r>
                  <a:rPr lang="en-US" altLang="en-US" b="1" baseline="-25000">
                    <a:solidFill>
                      <a:srgbClr val="00FF00"/>
                    </a:solidFill>
                  </a:rPr>
                  <a:t>CM</a:t>
                </a:r>
                <a:r>
                  <a:rPr lang="en-US" altLang="en-US" b="1">
                    <a:solidFill>
                      <a:srgbClr val="00FF00"/>
                    </a:solidFill>
                  </a:rPr>
                  <a:t> = </a:t>
                </a:r>
                <a:endParaRPr lang="en-IN" altLang="en-US">
                  <a:solidFill>
                    <a:srgbClr val="00FF00"/>
                  </a:solidFill>
                </a:endParaRPr>
              </a:p>
            </p:txBody>
          </p:sp>
          <p:cxnSp>
            <p:nvCxnSpPr>
              <p:cNvPr id="261" name="Straight Connector 260">
                <a:extLst>
                  <a:ext uri="{FF2B5EF4-FFF2-40B4-BE49-F238E27FC236}">
                    <a16:creationId xmlns:a16="http://schemas.microsoft.com/office/drawing/2014/main" id="{8FF5C670-420B-4E76-89FF-9FFFBF90F56B}"/>
                  </a:ext>
                </a:extLst>
              </p:cNvPr>
              <p:cNvCxnSpPr/>
              <p:nvPr/>
            </p:nvCxnSpPr>
            <p:spPr bwMode="auto">
              <a:xfrm>
                <a:off x="2372225" y="5514052"/>
                <a:ext cx="1491076" cy="0"/>
              </a:xfrm>
              <a:prstGeom prst="line">
                <a:avLst/>
              </a:prstGeom>
              <a:ln w="19050">
                <a:solidFill>
                  <a:srgbClr val="00FF00"/>
                </a:solidFill>
              </a:ln>
            </p:spPr>
            <p:style>
              <a:lnRef idx="1">
                <a:schemeClr val="accent1"/>
              </a:lnRef>
              <a:fillRef idx="0">
                <a:schemeClr val="accent1"/>
              </a:fillRef>
              <a:effectRef idx="0">
                <a:schemeClr val="accent1"/>
              </a:effectRef>
              <a:fontRef idx="minor">
                <a:schemeClr val="tx1"/>
              </a:fontRef>
            </p:style>
          </p:cxnSp>
        </p:grpSp>
        <p:sp>
          <p:nvSpPr>
            <p:cNvPr id="2" name="Rounded Rectangle 1">
              <a:extLst>
                <a:ext uri="{FF2B5EF4-FFF2-40B4-BE49-F238E27FC236}">
                  <a16:creationId xmlns:a16="http://schemas.microsoft.com/office/drawing/2014/main" id="{6C8BCF42-1696-437A-B3EC-3BFEB6D9F5F0}"/>
                </a:ext>
              </a:extLst>
            </p:cNvPr>
            <p:cNvSpPr/>
            <p:nvPr/>
          </p:nvSpPr>
          <p:spPr>
            <a:xfrm>
              <a:off x="874676" y="2241550"/>
              <a:ext cx="2393854" cy="796131"/>
            </a:xfrm>
            <a:prstGeom prst="roundRect">
              <a:avLst/>
            </a:prstGeom>
            <a:no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grpSp>
        <p:nvGrpSpPr>
          <p:cNvPr id="12313" name="Group 3">
            <a:extLst>
              <a:ext uri="{FF2B5EF4-FFF2-40B4-BE49-F238E27FC236}">
                <a16:creationId xmlns:a16="http://schemas.microsoft.com/office/drawing/2014/main" id="{2D01CDD9-B99B-4FB6-8510-C15B3FEAB3BE}"/>
              </a:ext>
            </a:extLst>
          </p:cNvPr>
          <p:cNvGrpSpPr>
            <a:grpSpLocks/>
          </p:cNvGrpSpPr>
          <p:nvPr/>
        </p:nvGrpSpPr>
        <p:grpSpPr bwMode="auto">
          <a:xfrm>
            <a:off x="871538" y="5657850"/>
            <a:ext cx="1801812" cy="795338"/>
            <a:chOff x="871572" y="5468224"/>
            <a:chExt cx="1801716" cy="796131"/>
          </a:xfrm>
        </p:grpSpPr>
        <p:grpSp>
          <p:nvGrpSpPr>
            <p:cNvPr id="3" name="Group 23">
              <a:extLst>
                <a:ext uri="{FF2B5EF4-FFF2-40B4-BE49-F238E27FC236}">
                  <a16:creationId xmlns:a16="http://schemas.microsoft.com/office/drawing/2014/main" id="{E7F2E7F1-C86B-4E7A-A2B5-353A0B7B864B}"/>
                </a:ext>
              </a:extLst>
            </p:cNvPr>
            <p:cNvGrpSpPr>
              <a:grpSpLocks/>
            </p:cNvGrpSpPr>
            <p:nvPr/>
          </p:nvGrpSpPr>
          <p:grpSpPr bwMode="auto">
            <a:xfrm>
              <a:off x="918592" y="5501747"/>
              <a:ext cx="1670568" cy="735565"/>
              <a:chOff x="1760735" y="5130688"/>
              <a:chExt cx="1671097" cy="736324"/>
            </a:xfrm>
          </p:grpSpPr>
          <p:sp>
            <p:nvSpPr>
              <p:cNvPr id="12" name="Rectangle 75">
                <a:extLst>
                  <a:ext uri="{FF2B5EF4-FFF2-40B4-BE49-F238E27FC236}">
                    <a16:creationId xmlns:a16="http://schemas.microsoft.com/office/drawing/2014/main" id="{6D119D03-C6B7-4A38-BAEB-7C9C7A7FA462}"/>
                  </a:ext>
                </a:extLst>
              </p:cNvPr>
              <p:cNvSpPr>
                <a:spLocks noChangeArrowheads="1"/>
              </p:cNvSpPr>
              <p:nvPr/>
            </p:nvSpPr>
            <p:spPr bwMode="auto">
              <a:xfrm>
                <a:off x="2776673" y="5497680"/>
                <a:ext cx="3098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2</a:t>
                </a:r>
                <a:endParaRPr lang="en-IN" altLang="en-US" baseline="-25000">
                  <a:solidFill>
                    <a:srgbClr val="00FF00"/>
                  </a:solidFill>
                </a:endParaRPr>
              </a:p>
            </p:txBody>
          </p:sp>
          <p:sp>
            <p:nvSpPr>
              <p:cNvPr id="13" name="Rectangle 76">
                <a:extLst>
                  <a:ext uri="{FF2B5EF4-FFF2-40B4-BE49-F238E27FC236}">
                    <a16:creationId xmlns:a16="http://schemas.microsoft.com/office/drawing/2014/main" id="{182A4739-2018-444A-B081-749078700872}"/>
                  </a:ext>
                </a:extLst>
              </p:cNvPr>
              <p:cNvSpPr>
                <a:spLocks noChangeArrowheads="1"/>
              </p:cNvSpPr>
              <p:nvPr/>
            </p:nvSpPr>
            <p:spPr bwMode="auto">
              <a:xfrm>
                <a:off x="2493457" y="5130688"/>
                <a:ext cx="938375" cy="36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x</a:t>
                </a:r>
                <a:r>
                  <a:rPr lang="en-US" altLang="en-US" b="1" baseline="-25000">
                    <a:solidFill>
                      <a:srgbClr val="00FF00"/>
                    </a:solidFill>
                  </a:rPr>
                  <a:t>1</a:t>
                </a:r>
                <a:r>
                  <a:rPr lang="en-US" altLang="en-US" b="1">
                    <a:solidFill>
                      <a:srgbClr val="00FF00"/>
                    </a:solidFill>
                  </a:rPr>
                  <a:t> + x</a:t>
                </a:r>
                <a:r>
                  <a:rPr lang="en-US" altLang="en-US" b="1" baseline="-25000">
                    <a:solidFill>
                      <a:srgbClr val="00FF00"/>
                    </a:solidFill>
                  </a:rPr>
                  <a:t>2</a:t>
                </a:r>
                <a:r>
                  <a:rPr lang="en-US" altLang="en-US" b="1">
                    <a:solidFill>
                      <a:srgbClr val="00FF00"/>
                    </a:solidFill>
                  </a:rPr>
                  <a:t> </a:t>
                </a:r>
                <a:endParaRPr lang="en-IN" altLang="en-US">
                  <a:solidFill>
                    <a:srgbClr val="00FF00"/>
                  </a:solidFill>
                </a:endParaRPr>
              </a:p>
            </p:txBody>
          </p:sp>
          <p:sp>
            <p:nvSpPr>
              <p:cNvPr id="14" name="Rectangle 77">
                <a:extLst>
                  <a:ext uri="{FF2B5EF4-FFF2-40B4-BE49-F238E27FC236}">
                    <a16:creationId xmlns:a16="http://schemas.microsoft.com/office/drawing/2014/main" id="{25222FF9-9FF7-442D-B6D1-D465777CA1F3}"/>
                  </a:ext>
                </a:extLst>
              </p:cNvPr>
              <p:cNvSpPr>
                <a:spLocks noChangeArrowheads="1"/>
              </p:cNvSpPr>
              <p:nvPr/>
            </p:nvSpPr>
            <p:spPr bwMode="auto">
              <a:xfrm>
                <a:off x="1760735" y="5310762"/>
                <a:ext cx="840561" cy="36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X</a:t>
                </a:r>
                <a:r>
                  <a:rPr lang="en-US" altLang="en-US" b="1" baseline="-25000">
                    <a:solidFill>
                      <a:srgbClr val="00FF00"/>
                    </a:solidFill>
                  </a:rPr>
                  <a:t>CM</a:t>
                </a:r>
                <a:r>
                  <a:rPr lang="en-US" altLang="en-US" b="1">
                    <a:solidFill>
                      <a:srgbClr val="00FF00"/>
                    </a:solidFill>
                  </a:rPr>
                  <a:t> = </a:t>
                </a:r>
                <a:endParaRPr lang="en-IN" altLang="en-US">
                  <a:solidFill>
                    <a:srgbClr val="00FF00"/>
                  </a:solidFill>
                </a:endParaRPr>
              </a:p>
            </p:txBody>
          </p:sp>
          <p:cxnSp>
            <p:nvCxnSpPr>
              <p:cNvPr id="40" name="Straight Connector 39">
                <a:extLst>
                  <a:ext uri="{FF2B5EF4-FFF2-40B4-BE49-F238E27FC236}">
                    <a16:creationId xmlns:a16="http://schemas.microsoft.com/office/drawing/2014/main" id="{628B5662-B8D2-4E49-997A-8AB0DFA27DFF}"/>
                  </a:ext>
                </a:extLst>
              </p:cNvPr>
              <p:cNvCxnSpPr/>
              <p:nvPr/>
            </p:nvCxnSpPr>
            <p:spPr bwMode="auto">
              <a:xfrm>
                <a:off x="2515598" y="5513899"/>
                <a:ext cx="841597" cy="0"/>
              </a:xfrm>
              <a:prstGeom prst="line">
                <a:avLst/>
              </a:prstGeom>
              <a:ln w="19050">
                <a:solidFill>
                  <a:srgbClr val="00FF00"/>
                </a:solidFill>
              </a:ln>
            </p:spPr>
            <p:style>
              <a:lnRef idx="1">
                <a:schemeClr val="accent1"/>
              </a:lnRef>
              <a:fillRef idx="0">
                <a:schemeClr val="accent1"/>
              </a:fillRef>
              <a:effectRef idx="0">
                <a:schemeClr val="accent1"/>
              </a:effectRef>
              <a:fontRef idx="minor">
                <a:schemeClr val="tx1"/>
              </a:fontRef>
            </p:style>
          </p:cxnSp>
        </p:grpSp>
        <p:sp>
          <p:nvSpPr>
            <p:cNvPr id="41" name="Rounded Rectangle 40">
              <a:extLst>
                <a:ext uri="{FF2B5EF4-FFF2-40B4-BE49-F238E27FC236}">
                  <a16:creationId xmlns:a16="http://schemas.microsoft.com/office/drawing/2014/main" id="{899B5F38-E451-406A-A34C-D67F9FC7783B}"/>
                </a:ext>
              </a:extLst>
            </p:cNvPr>
            <p:cNvSpPr/>
            <p:nvPr/>
          </p:nvSpPr>
          <p:spPr>
            <a:xfrm>
              <a:off x="871572" y="5468224"/>
              <a:ext cx="1801716" cy="796131"/>
            </a:xfrm>
            <a:prstGeom prst="roundRect">
              <a:avLst/>
            </a:prstGeom>
            <a:no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sp>
        <p:nvSpPr>
          <p:cNvPr id="12314" name="Rectangle 3">
            <a:extLst>
              <a:ext uri="{FF2B5EF4-FFF2-40B4-BE49-F238E27FC236}">
                <a16:creationId xmlns:a16="http://schemas.microsoft.com/office/drawing/2014/main" id="{41782D5F-C3AB-4925-88C3-989ABC07E6A6}"/>
              </a:ext>
            </a:extLst>
          </p:cNvPr>
          <p:cNvSpPr>
            <a:spLocks noChangeArrowheads="1"/>
          </p:cNvSpPr>
          <p:nvPr/>
        </p:nvSpPr>
        <p:spPr bwMode="auto">
          <a:xfrm>
            <a:off x="2836863" y="5602288"/>
            <a:ext cx="3679825"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7C80"/>
                </a:solidFill>
                <a:ea typeface="Times New Roman" panose="02020603050405020304" pitchFamily="18" charset="0"/>
                <a:cs typeface="Bookman-Light"/>
              </a:rPr>
              <a:t>Thus, for two particles of equal masses the centre of mass lies exactly midway between them.</a:t>
            </a:r>
          </a:p>
        </p:txBody>
      </p:sp>
      <p:sp>
        <p:nvSpPr>
          <p:cNvPr id="12315" name="Rectangle 2">
            <a:extLst>
              <a:ext uri="{FF2B5EF4-FFF2-40B4-BE49-F238E27FC236}">
                <a16:creationId xmlns:a16="http://schemas.microsoft.com/office/drawing/2014/main" id="{79C8D103-1385-4B9B-95AF-5DE781F65E7C}"/>
              </a:ext>
            </a:extLst>
          </p:cNvPr>
          <p:cNvSpPr>
            <a:spLocks noChangeArrowheads="1"/>
          </p:cNvSpPr>
          <p:nvPr/>
        </p:nvSpPr>
        <p:spPr bwMode="auto">
          <a:xfrm>
            <a:off x="3402013" y="44450"/>
            <a:ext cx="26289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000" b="1">
                <a:solidFill>
                  <a:srgbClr val="FF6699"/>
                </a:solidFill>
                <a:ea typeface="Times New Roman" panose="02020603050405020304" pitchFamily="18" charset="0"/>
                <a:cs typeface="Bookman-Light"/>
              </a:rPr>
              <a:t>Two-particle system</a:t>
            </a:r>
            <a:endParaRPr lang="en-IN" altLang="en-US" sz="2000">
              <a:solidFill>
                <a:srgbClr val="FF6699"/>
              </a:solidFill>
              <a:ea typeface="Times New Roman" panose="02020603050405020304" pitchFamily="18" charset="0"/>
              <a:cs typeface="Bookman-Light"/>
            </a:endParaRPr>
          </a:p>
        </p:txBody>
      </p:sp>
      <p:sp>
        <p:nvSpPr>
          <p:cNvPr id="12307" name="TextBox 73">
            <a:extLst>
              <a:ext uri="{FF2B5EF4-FFF2-40B4-BE49-F238E27FC236}">
                <a16:creationId xmlns:a16="http://schemas.microsoft.com/office/drawing/2014/main" id="{5E51CBE7-9D03-49C5-B2A1-018E71C0B947}"/>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12308" name="TextBox 74">
            <a:extLst>
              <a:ext uri="{FF2B5EF4-FFF2-40B4-BE49-F238E27FC236}">
                <a16:creationId xmlns:a16="http://schemas.microsoft.com/office/drawing/2014/main" id="{0E01290C-A3F9-4A59-B99C-0AAA1FB8FB9C}"/>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15" name="TextBox 75">
            <a:extLst>
              <a:ext uri="{FF2B5EF4-FFF2-40B4-BE49-F238E27FC236}">
                <a16:creationId xmlns:a16="http://schemas.microsoft.com/office/drawing/2014/main" id="{37A0F2B9-79C0-45B8-AA81-F6268D7C9EAC}"/>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03"/>
                                        </p:tgtEl>
                                        <p:attrNameLst>
                                          <p:attrName>style.visibility</p:attrName>
                                        </p:attrNameLst>
                                      </p:cBhvr>
                                      <p:to>
                                        <p:strVal val="visible"/>
                                      </p:to>
                                    </p:set>
                                    <p:animEffect transition="in" filter="fade">
                                      <p:cBhvr>
                                        <p:cTn id="7" dur="1000"/>
                                        <p:tgtEl>
                                          <p:spTgt spid="203"/>
                                        </p:tgtEl>
                                      </p:cBhvr>
                                    </p:animEffect>
                                    <p:anim calcmode="lin" valueType="num">
                                      <p:cBhvr>
                                        <p:cTn id="8" dur="1000" fill="hold"/>
                                        <p:tgtEl>
                                          <p:spTgt spid="203"/>
                                        </p:tgtEl>
                                        <p:attrNameLst>
                                          <p:attrName>ppt_x</p:attrName>
                                        </p:attrNameLst>
                                      </p:cBhvr>
                                      <p:tavLst>
                                        <p:tav tm="0">
                                          <p:val>
                                            <p:strVal val="#ppt_x"/>
                                          </p:val>
                                        </p:tav>
                                        <p:tav tm="100000">
                                          <p:val>
                                            <p:strVal val="#ppt_x"/>
                                          </p:val>
                                        </p:tav>
                                      </p:tavLst>
                                    </p:anim>
                                    <p:anim calcmode="lin" valueType="num">
                                      <p:cBhvr>
                                        <p:cTn id="9" dur="1000" fill="hold"/>
                                        <p:tgtEl>
                                          <p:spTgt spid="203"/>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2315"/>
                                        </p:tgtEl>
                                        <p:attrNameLst>
                                          <p:attrName>style.visibility</p:attrName>
                                        </p:attrNameLst>
                                      </p:cBhvr>
                                      <p:to>
                                        <p:strVal val="visible"/>
                                      </p:to>
                                    </p:set>
                                    <p:anim calcmode="lin" valueType="num">
                                      <p:cBhvr>
                                        <p:cTn id="14" dur="500" fill="hold"/>
                                        <p:tgtEl>
                                          <p:spTgt spid="12315"/>
                                        </p:tgtEl>
                                        <p:attrNameLst>
                                          <p:attrName>ppt_w</p:attrName>
                                        </p:attrNameLst>
                                      </p:cBhvr>
                                      <p:tavLst>
                                        <p:tav tm="0">
                                          <p:val>
                                            <p:fltVal val="0"/>
                                          </p:val>
                                        </p:tav>
                                        <p:tav tm="100000">
                                          <p:val>
                                            <p:strVal val="#ppt_w"/>
                                          </p:val>
                                        </p:tav>
                                      </p:tavLst>
                                    </p:anim>
                                    <p:anim calcmode="lin" valueType="num">
                                      <p:cBhvr>
                                        <p:cTn id="15" dur="500" fill="hold"/>
                                        <p:tgtEl>
                                          <p:spTgt spid="12315"/>
                                        </p:tgtEl>
                                        <p:attrNameLst>
                                          <p:attrName>ppt_h</p:attrName>
                                        </p:attrNameLst>
                                      </p:cBhvr>
                                      <p:tavLst>
                                        <p:tav tm="0">
                                          <p:val>
                                            <p:fltVal val="0"/>
                                          </p:val>
                                        </p:tav>
                                        <p:tav tm="100000">
                                          <p:val>
                                            <p:strVal val="#ppt_h"/>
                                          </p:val>
                                        </p:tav>
                                      </p:tavLst>
                                    </p:anim>
                                    <p:animEffect transition="in" filter="fade">
                                      <p:cBhvr>
                                        <p:cTn id="16" dur="500"/>
                                        <p:tgtEl>
                                          <p:spTgt spid="12315"/>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12291"/>
                                        </p:tgtEl>
                                        <p:attrNameLst>
                                          <p:attrName>style.visibility</p:attrName>
                                        </p:attrNameLst>
                                      </p:cBhvr>
                                      <p:to>
                                        <p:strVal val="visible"/>
                                      </p:to>
                                    </p:set>
                                    <p:animEffect transition="in" filter="wipe(up)">
                                      <p:cBhvr>
                                        <p:cTn id="21" dur="500"/>
                                        <p:tgtEl>
                                          <p:spTgt spid="12291"/>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53" presetClass="entr" presetSubtype="16" fill="hold" nodeType="clickEffect">
                                  <p:stCondLst>
                                    <p:cond delay="0"/>
                                  </p:stCondLst>
                                  <p:childTnLst>
                                    <p:set>
                                      <p:cBhvr>
                                        <p:cTn id="25" dur="1" fill="hold">
                                          <p:stCondLst>
                                            <p:cond delay="0"/>
                                          </p:stCondLst>
                                        </p:cTn>
                                        <p:tgtEl>
                                          <p:spTgt spid="4"/>
                                        </p:tgtEl>
                                        <p:attrNameLst>
                                          <p:attrName>style.visibility</p:attrName>
                                        </p:attrNameLst>
                                      </p:cBhvr>
                                      <p:to>
                                        <p:strVal val="visible"/>
                                      </p:to>
                                    </p:set>
                                    <p:anim calcmode="lin" valueType="num">
                                      <p:cBhvr>
                                        <p:cTn id="26" dur="500" fill="hold"/>
                                        <p:tgtEl>
                                          <p:spTgt spid="4"/>
                                        </p:tgtEl>
                                        <p:attrNameLst>
                                          <p:attrName>ppt_w</p:attrName>
                                        </p:attrNameLst>
                                      </p:cBhvr>
                                      <p:tavLst>
                                        <p:tav tm="0">
                                          <p:val>
                                            <p:fltVal val="0"/>
                                          </p:val>
                                        </p:tav>
                                        <p:tav tm="100000">
                                          <p:val>
                                            <p:strVal val="#ppt_w"/>
                                          </p:val>
                                        </p:tav>
                                      </p:tavLst>
                                    </p:anim>
                                    <p:anim calcmode="lin" valueType="num">
                                      <p:cBhvr>
                                        <p:cTn id="27" dur="500" fill="hold"/>
                                        <p:tgtEl>
                                          <p:spTgt spid="4"/>
                                        </p:tgtEl>
                                        <p:attrNameLst>
                                          <p:attrName>ppt_h</p:attrName>
                                        </p:attrNameLst>
                                      </p:cBhvr>
                                      <p:tavLst>
                                        <p:tav tm="0">
                                          <p:val>
                                            <p:fltVal val="0"/>
                                          </p:val>
                                        </p:tav>
                                        <p:tav tm="100000">
                                          <p:val>
                                            <p:strVal val="#ppt_h"/>
                                          </p:val>
                                        </p:tav>
                                      </p:tavLst>
                                    </p:anim>
                                    <p:animEffect transition="in" filter="fade">
                                      <p:cBhvr>
                                        <p:cTn id="28" dur="500"/>
                                        <p:tgtEl>
                                          <p:spTgt spid="4"/>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53" presetClass="entr" presetSubtype="16" fill="hold" nodeType="click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p:cTn id="33" dur="500" fill="hold"/>
                                        <p:tgtEl>
                                          <p:spTgt spid="8"/>
                                        </p:tgtEl>
                                        <p:attrNameLst>
                                          <p:attrName>ppt_w</p:attrName>
                                        </p:attrNameLst>
                                      </p:cBhvr>
                                      <p:tavLst>
                                        <p:tav tm="0">
                                          <p:val>
                                            <p:fltVal val="0"/>
                                          </p:val>
                                        </p:tav>
                                        <p:tav tm="100000">
                                          <p:val>
                                            <p:strVal val="#ppt_w"/>
                                          </p:val>
                                        </p:tav>
                                      </p:tavLst>
                                    </p:anim>
                                    <p:anim calcmode="lin" valueType="num">
                                      <p:cBhvr>
                                        <p:cTn id="34" dur="500" fill="hold"/>
                                        <p:tgtEl>
                                          <p:spTgt spid="8"/>
                                        </p:tgtEl>
                                        <p:attrNameLst>
                                          <p:attrName>ppt_h</p:attrName>
                                        </p:attrNameLst>
                                      </p:cBhvr>
                                      <p:tavLst>
                                        <p:tav tm="0">
                                          <p:val>
                                            <p:fltVal val="0"/>
                                          </p:val>
                                        </p:tav>
                                        <p:tav tm="100000">
                                          <p:val>
                                            <p:strVal val="#ppt_h"/>
                                          </p:val>
                                        </p:tav>
                                      </p:tavLst>
                                    </p:anim>
                                    <p:animEffect transition="in" filter="fade">
                                      <p:cBhvr>
                                        <p:cTn id="35" dur="500"/>
                                        <p:tgtEl>
                                          <p:spTgt spid="8"/>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1" fill="hold" nodeType="clickEffect">
                                  <p:stCondLst>
                                    <p:cond delay="0"/>
                                  </p:stCondLst>
                                  <p:childTnLst>
                                    <p:set>
                                      <p:cBhvr>
                                        <p:cTn id="39" dur="1" fill="hold">
                                          <p:stCondLst>
                                            <p:cond delay="0"/>
                                          </p:stCondLst>
                                        </p:cTn>
                                        <p:tgtEl>
                                          <p:spTgt spid="6"/>
                                        </p:tgtEl>
                                        <p:attrNameLst>
                                          <p:attrName>style.visibility</p:attrName>
                                        </p:attrNameLst>
                                      </p:cBhvr>
                                      <p:to>
                                        <p:strVal val="visible"/>
                                      </p:to>
                                    </p:set>
                                    <p:animEffect transition="in" filter="wipe(up)">
                                      <p:cBhvr>
                                        <p:cTn id="40" dur="500"/>
                                        <p:tgtEl>
                                          <p:spTgt spid="6"/>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53" presetClass="entr" presetSubtype="16" fill="hold" nodeType="clickEffect">
                                  <p:stCondLst>
                                    <p:cond delay="0"/>
                                  </p:stCondLst>
                                  <p:childTnLst>
                                    <p:set>
                                      <p:cBhvr>
                                        <p:cTn id="44" dur="1" fill="hold">
                                          <p:stCondLst>
                                            <p:cond delay="0"/>
                                          </p:stCondLst>
                                        </p:cTn>
                                        <p:tgtEl>
                                          <p:spTgt spid="9"/>
                                        </p:tgtEl>
                                        <p:attrNameLst>
                                          <p:attrName>style.visibility</p:attrName>
                                        </p:attrNameLst>
                                      </p:cBhvr>
                                      <p:to>
                                        <p:strVal val="visible"/>
                                      </p:to>
                                    </p:set>
                                    <p:anim calcmode="lin" valueType="num">
                                      <p:cBhvr>
                                        <p:cTn id="45" dur="500" fill="hold"/>
                                        <p:tgtEl>
                                          <p:spTgt spid="9"/>
                                        </p:tgtEl>
                                        <p:attrNameLst>
                                          <p:attrName>ppt_w</p:attrName>
                                        </p:attrNameLst>
                                      </p:cBhvr>
                                      <p:tavLst>
                                        <p:tav tm="0">
                                          <p:val>
                                            <p:fltVal val="0"/>
                                          </p:val>
                                        </p:tav>
                                        <p:tav tm="100000">
                                          <p:val>
                                            <p:strVal val="#ppt_w"/>
                                          </p:val>
                                        </p:tav>
                                      </p:tavLst>
                                    </p:anim>
                                    <p:anim calcmode="lin" valueType="num">
                                      <p:cBhvr>
                                        <p:cTn id="46" dur="500" fill="hold"/>
                                        <p:tgtEl>
                                          <p:spTgt spid="9"/>
                                        </p:tgtEl>
                                        <p:attrNameLst>
                                          <p:attrName>ppt_h</p:attrName>
                                        </p:attrNameLst>
                                      </p:cBhvr>
                                      <p:tavLst>
                                        <p:tav tm="0">
                                          <p:val>
                                            <p:fltVal val="0"/>
                                          </p:val>
                                        </p:tav>
                                        <p:tav tm="100000">
                                          <p:val>
                                            <p:strVal val="#ppt_h"/>
                                          </p:val>
                                        </p:tav>
                                      </p:tavLst>
                                    </p:anim>
                                    <p:animEffect transition="in" filter="fade">
                                      <p:cBhvr>
                                        <p:cTn id="47" dur="500"/>
                                        <p:tgtEl>
                                          <p:spTgt spid="9"/>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nodeType="clickEffect">
                                  <p:stCondLst>
                                    <p:cond delay="0"/>
                                  </p:stCondLst>
                                  <p:childTnLst>
                                    <p:set>
                                      <p:cBhvr>
                                        <p:cTn id="51" dur="1" fill="hold">
                                          <p:stCondLst>
                                            <p:cond delay="0"/>
                                          </p:stCondLst>
                                        </p:cTn>
                                        <p:tgtEl>
                                          <p:spTgt spid="7"/>
                                        </p:tgtEl>
                                        <p:attrNameLst>
                                          <p:attrName>style.visibility</p:attrName>
                                        </p:attrNameLst>
                                      </p:cBhvr>
                                      <p:to>
                                        <p:strVal val="visible"/>
                                      </p:to>
                                    </p:set>
                                    <p:animEffect transition="in" filter="wipe(up)">
                                      <p:cBhvr>
                                        <p:cTn id="52" dur="500"/>
                                        <p:tgtEl>
                                          <p:spTgt spid="7"/>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53" presetClass="entr" presetSubtype="16" fill="hold" nodeType="clickEffect">
                                  <p:stCondLst>
                                    <p:cond delay="0"/>
                                  </p:stCondLst>
                                  <p:childTnLst>
                                    <p:set>
                                      <p:cBhvr>
                                        <p:cTn id="56" dur="1" fill="hold">
                                          <p:stCondLst>
                                            <p:cond delay="0"/>
                                          </p:stCondLst>
                                        </p:cTn>
                                        <p:tgtEl>
                                          <p:spTgt spid="10"/>
                                        </p:tgtEl>
                                        <p:attrNameLst>
                                          <p:attrName>style.visibility</p:attrName>
                                        </p:attrNameLst>
                                      </p:cBhvr>
                                      <p:to>
                                        <p:strVal val="visible"/>
                                      </p:to>
                                    </p:set>
                                    <p:anim calcmode="lin" valueType="num">
                                      <p:cBhvr>
                                        <p:cTn id="57" dur="500" fill="hold"/>
                                        <p:tgtEl>
                                          <p:spTgt spid="10"/>
                                        </p:tgtEl>
                                        <p:attrNameLst>
                                          <p:attrName>ppt_w</p:attrName>
                                        </p:attrNameLst>
                                      </p:cBhvr>
                                      <p:tavLst>
                                        <p:tav tm="0">
                                          <p:val>
                                            <p:fltVal val="0"/>
                                          </p:val>
                                        </p:tav>
                                        <p:tav tm="100000">
                                          <p:val>
                                            <p:strVal val="#ppt_w"/>
                                          </p:val>
                                        </p:tav>
                                      </p:tavLst>
                                    </p:anim>
                                    <p:anim calcmode="lin" valueType="num">
                                      <p:cBhvr>
                                        <p:cTn id="58" dur="500" fill="hold"/>
                                        <p:tgtEl>
                                          <p:spTgt spid="10"/>
                                        </p:tgtEl>
                                        <p:attrNameLst>
                                          <p:attrName>ppt_h</p:attrName>
                                        </p:attrNameLst>
                                      </p:cBhvr>
                                      <p:tavLst>
                                        <p:tav tm="0">
                                          <p:val>
                                            <p:fltVal val="0"/>
                                          </p:val>
                                        </p:tav>
                                        <p:tav tm="100000">
                                          <p:val>
                                            <p:strVal val="#ppt_h"/>
                                          </p:val>
                                        </p:tav>
                                      </p:tavLst>
                                    </p:anim>
                                    <p:animEffect transition="in" filter="fade">
                                      <p:cBhvr>
                                        <p:cTn id="59" dur="500"/>
                                        <p:tgtEl>
                                          <p:spTgt spid="10"/>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22" presetClass="entr" presetSubtype="4" fill="hold" nodeType="clickEffect">
                                  <p:stCondLst>
                                    <p:cond delay="0"/>
                                  </p:stCondLst>
                                  <p:childTnLst>
                                    <p:set>
                                      <p:cBhvr>
                                        <p:cTn id="63" dur="1" fill="hold">
                                          <p:stCondLst>
                                            <p:cond delay="0"/>
                                          </p:stCondLst>
                                        </p:cTn>
                                        <p:tgtEl>
                                          <p:spTgt spid="23"/>
                                        </p:tgtEl>
                                        <p:attrNameLst>
                                          <p:attrName>style.visibility</p:attrName>
                                        </p:attrNameLst>
                                      </p:cBhvr>
                                      <p:to>
                                        <p:strVal val="visible"/>
                                      </p:to>
                                    </p:set>
                                    <p:animEffect transition="in" filter="wipe(down)">
                                      <p:cBhvr>
                                        <p:cTn id="64" dur="500"/>
                                        <p:tgtEl>
                                          <p:spTgt spid="23"/>
                                        </p:tgtEl>
                                      </p:cBhvr>
                                    </p:animEffect>
                                  </p:childTnLst>
                                </p:cTn>
                              </p:par>
                            </p:childTnLst>
                          </p:cTn>
                        </p:par>
                        <p:par>
                          <p:cTn id="65" fill="hold" nodeType="afterGroup">
                            <p:stCondLst>
                              <p:cond delay="500"/>
                            </p:stCondLst>
                            <p:childTnLst>
                              <p:par>
                                <p:cTn id="66" presetID="22" presetClass="entr" presetSubtype="4" fill="hold" nodeType="afterEffect">
                                  <p:stCondLst>
                                    <p:cond delay="0"/>
                                  </p:stCondLst>
                                  <p:childTnLst>
                                    <p:set>
                                      <p:cBhvr>
                                        <p:cTn id="67" dur="1" fill="hold">
                                          <p:stCondLst>
                                            <p:cond delay="0"/>
                                          </p:stCondLst>
                                        </p:cTn>
                                        <p:tgtEl>
                                          <p:spTgt spid="5"/>
                                        </p:tgtEl>
                                        <p:attrNameLst>
                                          <p:attrName>style.visibility</p:attrName>
                                        </p:attrNameLst>
                                      </p:cBhvr>
                                      <p:to>
                                        <p:strVal val="visible"/>
                                      </p:to>
                                    </p:set>
                                    <p:animEffect transition="in" filter="wipe(down)">
                                      <p:cBhvr>
                                        <p:cTn id="68" dur="500"/>
                                        <p:tgtEl>
                                          <p:spTgt spid="5"/>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22" presetClass="entr" presetSubtype="1" fill="hold" grpId="0" nodeType="clickEffect">
                                  <p:stCondLst>
                                    <p:cond delay="0"/>
                                  </p:stCondLst>
                                  <p:childTnLst>
                                    <p:set>
                                      <p:cBhvr>
                                        <p:cTn id="72" dur="1" fill="hold">
                                          <p:stCondLst>
                                            <p:cond delay="0"/>
                                          </p:stCondLst>
                                        </p:cTn>
                                        <p:tgtEl>
                                          <p:spTgt spid="12309"/>
                                        </p:tgtEl>
                                        <p:attrNameLst>
                                          <p:attrName>style.visibility</p:attrName>
                                        </p:attrNameLst>
                                      </p:cBhvr>
                                      <p:to>
                                        <p:strVal val="visible"/>
                                      </p:to>
                                    </p:set>
                                    <p:animEffect transition="in" filter="wipe(up)">
                                      <p:cBhvr>
                                        <p:cTn id="73" dur="500"/>
                                        <p:tgtEl>
                                          <p:spTgt spid="12309"/>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53" presetClass="entr" presetSubtype="16" fill="hold" nodeType="clickEffect">
                                  <p:stCondLst>
                                    <p:cond delay="0"/>
                                  </p:stCondLst>
                                  <p:childTnLst>
                                    <p:set>
                                      <p:cBhvr>
                                        <p:cTn id="77" dur="1" fill="hold">
                                          <p:stCondLst>
                                            <p:cond delay="0"/>
                                          </p:stCondLst>
                                        </p:cTn>
                                        <p:tgtEl>
                                          <p:spTgt spid="12312"/>
                                        </p:tgtEl>
                                        <p:attrNameLst>
                                          <p:attrName>style.visibility</p:attrName>
                                        </p:attrNameLst>
                                      </p:cBhvr>
                                      <p:to>
                                        <p:strVal val="visible"/>
                                      </p:to>
                                    </p:set>
                                    <p:anim calcmode="lin" valueType="num">
                                      <p:cBhvr>
                                        <p:cTn id="78" dur="500" fill="hold"/>
                                        <p:tgtEl>
                                          <p:spTgt spid="12312"/>
                                        </p:tgtEl>
                                        <p:attrNameLst>
                                          <p:attrName>ppt_w</p:attrName>
                                        </p:attrNameLst>
                                      </p:cBhvr>
                                      <p:tavLst>
                                        <p:tav tm="0">
                                          <p:val>
                                            <p:fltVal val="0"/>
                                          </p:val>
                                        </p:tav>
                                        <p:tav tm="100000">
                                          <p:val>
                                            <p:strVal val="#ppt_w"/>
                                          </p:val>
                                        </p:tav>
                                      </p:tavLst>
                                    </p:anim>
                                    <p:anim calcmode="lin" valueType="num">
                                      <p:cBhvr>
                                        <p:cTn id="79" dur="500" fill="hold"/>
                                        <p:tgtEl>
                                          <p:spTgt spid="12312"/>
                                        </p:tgtEl>
                                        <p:attrNameLst>
                                          <p:attrName>ppt_h</p:attrName>
                                        </p:attrNameLst>
                                      </p:cBhvr>
                                      <p:tavLst>
                                        <p:tav tm="0">
                                          <p:val>
                                            <p:fltVal val="0"/>
                                          </p:val>
                                        </p:tav>
                                        <p:tav tm="100000">
                                          <p:val>
                                            <p:strVal val="#ppt_h"/>
                                          </p:val>
                                        </p:tav>
                                      </p:tavLst>
                                    </p:anim>
                                    <p:animEffect transition="in" filter="fade">
                                      <p:cBhvr>
                                        <p:cTn id="80" dur="500"/>
                                        <p:tgtEl>
                                          <p:spTgt spid="12312"/>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22" presetClass="entr" presetSubtype="1" fill="hold" nodeType="clickEffect">
                                  <p:stCondLst>
                                    <p:cond delay="0"/>
                                  </p:stCondLst>
                                  <p:childTnLst>
                                    <p:set>
                                      <p:cBhvr>
                                        <p:cTn id="84" dur="1" fill="hold">
                                          <p:stCondLst>
                                            <p:cond delay="0"/>
                                          </p:stCondLst>
                                        </p:cTn>
                                        <p:tgtEl>
                                          <p:spTgt spid="12310">
                                            <p:txEl>
                                              <p:pRg st="0" end="0"/>
                                            </p:txEl>
                                          </p:spTgt>
                                        </p:tgtEl>
                                        <p:attrNameLst>
                                          <p:attrName>style.visibility</p:attrName>
                                        </p:attrNameLst>
                                      </p:cBhvr>
                                      <p:to>
                                        <p:strVal val="visible"/>
                                      </p:to>
                                    </p:set>
                                    <p:animEffect transition="in" filter="wipe(up)">
                                      <p:cBhvr>
                                        <p:cTn id="85" dur="500"/>
                                        <p:tgtEl>
                                          <p:spTgt spid="12310">
                                            <p:txEl>
                                              <p:pRg st="0" end="0"/>
                                            </p:txEl>
                                          </p:spTgt>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22" presetClass="entr" presetSubtype="1" fill="hold" nodeType="clickEffect">
                                  <p:stCondLst>
                                    <p:cond delay="0"/>
                                  </p:stCondLst>
                                  <p:childTnLst>
                                    <p:set>
                                      <p:cBhvr>
                                        <p:cTn id="89" dur="1" fill="hold">
                                          <p:stCondLst>
                                            <p:cond delay="0"/>
                                          </p:stCondLst>
                                        </p:cTn>
                                        <p:tgtEl>
                                          <p:spTgt spid="12310">
                                            <p:txEl>
                                              <p:pRg st="2" end="2"/>
                                            </p:txEl>
                                          </p:spTgt>
                                        </p:tgtEl>
                                        <p:attrNameLst>
                                          <p:attrName>style.visibility</p:attrName>
                                        </p:attrNameLst>
                                      </p:cBhvr>
                                      <p:to>
                                        <p:strVal val="visible"/>
                                      </p:to>
                                    </p:set>
                                    <p:animEffect transition="in" filter="wipe(up)">
                                      <p:cBhvr>
                                        <p:cTn id="90" dur="500"/>
                                        <p:tgtEl>
                                          <p:spTgt spid="12310">
                                            <p:txEl>
                                              <p:pRg st="2" end="2"/>
                                            </p:txEl>
                                          </p:spTgt>
                                        </p:tgtEl>
                                      </p:cBhvr>
                                    </p:animEffect>
                                  </p:childTnLst>
                                </p:cTn>
                              </p:par>
                            </p:childTnLst>
                          </p:cTn>
                        </p:par>
                      </p:childTnLst>
                    </p:cTn>
                  </p:par>
                  <p:par>
                    <p:cTn id="91" fill="hold" nodeType="clickPar">
                      <p:stCondLst>
                        <p:cond delay="indefinite"/>
                      </p:stCondLst>
                      <p:childTnLst>
                        <p:par>
                          <p:cTn id="92" fill="hold" nodeType="withGroup">
                            <p:stCondLst>
                              <p:cond delay="0"/>
                            </p:stCondLst>
                            <p:childTnLst>
                              <p:par>
                                <p:cTn id="93" presetID="22" presetClass="entr" presetSubtype="8" fill="hold" nodeType="clickEffect">
                                  <p:stCondLst>
                                    <p:cond delay="0"/>
                                  </p:stCondLst>
                                  <p:childTnLst>
                                    <p:set>
                                      <p:cBhvr>
                                        <p:cTn id="94" dur="1" fill="hold">
                                          <p:stCondLst>
                                            <p:cond delay="0"/>
                                          </p:stCondLst>
                                        </p:cTn>
                                        <p:tgtEl>
                                          <p:spTgt spid="12311"/>
                                        </p:tgtEl>
                                        <p:attrNameLst>
                                          <p:attrName>style.visibility</p:attrName>
                                        </p:attrNameLst>
                                      </p:cBhvr>
                                      <p:to>
                                        <p:strVal val="visible"/>
                                      </p:to>
                                    </p:set>
                                    <p:animEffect transition="in" filter="wipe(left)">
                                      <p:cBhvr>
                                        <p:cTn id="95" dur="500"/>
                                        <p:tgtEl>
                                          <p:spTgt spid="12311"/>
                                        </p:tgtEl>
                                      </p:cBhvr>
                                    </p:animEffect>
                                  </p:childTnLst>
                                </p:cTn>
                              </p:par>
                            </p:childTnLst>
                          </p:cTn>
                        </p:par>
                      </p:childTnLst>
                    </p:cTn>
                  </p:par>
                  <p:par>
                    <p:cTn id="96" fill="hold" nodeType="clickPar">
                      <p:stCondLst>
                        <p:cond delay="indefinite"/>
                      </p:stCondLst>
                      <p:childTnLst>
                        <p:par>
                          <p:cTn id="97" fill="hold" nodeType="withGroup">
                            <p:stCondLst>
                              <p:cond delay="0"/>
                            </p:stCondLst>
                            <p:childTnLst>
                              <p:par>
                                <p:cTn id="98" presetID="53" presetClass="entr" presetSubtype="16" fill="hold" nodeType="clickEffect">
                                  <p:stCondLst>
                                    <p:cond delay="0"/>
                                  </p:stCondLst>
                                  <p:childTnLst>
                                    <p:set>
                                      <p:cBhvr>
                                        <p:cTn id="99" dur="1" fill="hold">
                                          <p:stCondLst>
                                            <p:cond delay="0"/>
                                          </p:stCondLst>
                                        </p:cTn>
                                        <p:tgtEl>
                                          <p:spTgt spid="12313"/>
                                        </p:tgtEl>
                                        <p:attrNameLst>
                                          <p:attrName>style.visibility</p:attrName>
                                        </p:attrNameLst>
                                      </p:cBhvr>
                                      <p:to>
                                        <p:strVal val="visible"/>
                                      </p:to>
                                    </p:set>
                                    <p:anim calcmode="lin" valueType="num">
                                      <p:cBhvr>
                                        <p:cTn id="100" dur="500" fill="hold"/>
                                        <p:tgtEl>
                                          <p:spTgt spid="12313"/>
                                        </p:tgtEl>
                                        <p:attrNameLst>
                                          <p:attrName>ppt_w</p:attrName>
                                        </p:attrNameLst>
                                      </p:cBhvr>
                                      <p:tavLst>
                                        <p:tav tm="0">
                                          <p:val>
                                            <p:fltVal val="0"/>
                                          </p:val>
                                        </p:tav>
                                        <p:tav tm="100000">
                                          <p:val>
                                            <p:strVal val="#ppt_w"/>
                                          </p:val>
                                        </p:tav>
                                      </p:tavLst>
                                    </p:anim>
                                    <p:anim calcmode="lin" valueType="num">
                                      <p:cBhvr>
                                        <p:cTn id="101" dur="500" fill="hold"/>
                                        <p:tgtEl>
                                          <p:spTgt spid="12313"/>
                                        </p:tgtEl>
                                        <p:attrNameLst>
                                          <p:attrName>ppt_h</p:attrName>
                                        </p:attrNameLst>
                                      </p:cBhvr>
                                      <p:tavLst>
                                        <p:tav tm="0">
                                          <p:val>
                                            <p:fltVal val="0"/>
                                          </p:val>
                                        </p:tav>
                                        <p:tav tm="100000">
                                          <p:val>
                                            <p:strVal val="#ppt_h"/>
                                          </p:val>
                                        </p:tav>
                                      </p:tavLst>
                                    </p:anim>
                                    <p:animEffect transition="in" filter="fade">
                                      <p:cBhvr>
                                        <p:cTn id="102" dur="500"/>
                                        <p:tgtEl>
                                          <p:spTgt spid="12313"/>
                                        </p:tgtEl>
                                      </p:cBhvr>
                                    </p:animEffec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12314"/>
                                        </p:tgtEl>
                                        <p:attrNameLst>
                                          <p:attrName>style.visibility</p:attrName>
                                        </p:attrNameLst>
                                      </p:cBhvr>
                                      <p:to>
                                        <p:strVal val="visible"/>
                                      </p:to>
                                    </p:set>
                                  </p:childTnLst>
                                </p:cTn>
                              </p:par>
                            </p:childTnLst>
                          </p:cTn>
                        </p:par>
                        <p:par>
                          <p:cTn id="107" fill="hold" nodeType="afterGroup">
                            <p:stCondLst>
                              <p:cond delay="0"/>
                            </p:stCondLst>
                            <p:childTnLst>
                              <p:par>
                                <p:cTn id="108" presetID="26" presetClass="emph" presetSubtype="0" fill="hold" grpId="1" nodeType="afterEffect">
                                  <p:stCondLst>
                                    <p:cond delay="0"/>
                                  </p:stCondLst>
                                  <p:childTnLst>
                                    <p:animEffect transition="out" filter="fade">
                                      <p:cBhvr>
                                        <p:cTn id="109" dur="500" tmFilter="0, 0; .2, .5; .8, .5; 1, 0"/>
                                        <p:tgtEl>
                                          <p:spTgt spid="12314"/>
                                        </p:tgtEl>
                                      </p:cBhvr>
                                    </p:animEffect>
                                    <p:animScale>
                                      <p:cBhvr>
                                        <p:cTn id="110" dur="250" autoRev="1" fill="hold"/>
                                        <p:tgtEl>
                                          <p:spTgt spid="1231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 grpId="0"/>
      <p:bldP spid="12291" grpId="0"/>
      <p:bldP spid="12309" grpId="0"/>
      <p:bldP spid="12314" grpId="0"/>
      <p:bldP spid="12314" grpId="1"/>
      <p:bldP spid="1231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a:extLst>
              <a:ext uri="{FF2B5EF4-FFF2-40B4-BE49-F238E27FC236}">
                <a16:creationId xmlns:a16="http://schemas.microsoft.com/office/drawing/2014/main" id="{3C426676-6E97-43A4-9F16-B39FF80209B6}"/>
              </a:ext>
            </a:extLst>
          </p:cNvPr>
          <p:cNvSpPr>
            <a:spLocks noChangeArrowheads="1"/>
          </p:cNvSpPr>
          <p:nvPr/>
        </p:nvSpPr>
        <p:spPr bwMode="auto">
          <a:xfrm>
            <a:off x="250825" y="325438"/>
            <a:ext cx="86423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000"/>
                </a:solidFill>
                <a:ea typeface="Times New Roman" panose="02020603050405020304" pitchFamily="18" charset="0"/>
                <a:cs typeface="Bookman-Light"/>
              </a:rPr>
              <a:t>Consider a n-particle system along the x- axis with mass m</a:t>
            </a:r>
            <a:r>
              <a:rPr lang="en-US" altLang="en-US" b="1" baseline="-25000">
                <a:solidFill>
                  <a:srgbClr val="FFC000"/>
                </a:solidFill>
                <a:ea typeface="Times New Roman" panose="02020603050405020304" pitchFamily="18" charset="0"/>
                <a:cs typeface="Bookman-Light"/>
              </a:rPr>
              <a:t>1</a:t>
            </a:r>
            <a:r>
              <a:rPr lang="en-US" altLang="en-US" b="1">
                <a:solidFill>
                  <a:srgbClr val="FFC000"/>
                </a:solidFill>
                <a:ea typeface="Times New Roman" panose="02020603050405020304" pitchFamily="18" charset="0"/>
                <a:cs typeface="Bookman-Light"/>
              </a:rPr>
              <a:t>, m</a:t>
            </a:r>
            <a:r>
              <a:rPr lang="en-US" altLang="en-US" b="1" baseline="-25000">
                <a:solidFill>
                  <a:srgbClr val="FFC000"/>
                </a:solidFill>
                <a:ea typeface="Times New Roman" panose="02020603050405020304" pitchFamily="18" charset="0"/>
                <a:cs typeface="Bookman-Light"/>
              </a:rPr>
              <a:t>2</a:t>
            </a:r>
            <a:r>
              <a:rPr lang="en-US" altLang="en-US" b="1">
                <a:solidFill>
                  <a:srgbClr val="FFC000"/>
                </a:solidFill>
                <a:ea typeface="Times New Roman" panose="02020603050405020304" pitchFamily="18" charset="0"/>
                <a:cs typeface="Bookman-Light"/>
              </a:rPr>
              <a:t>, m</a:t>
            </a:r>
            <a:r>
              <a:rPr lang="en-US" altLang="en-US" b="1" baseline="-25000">
                <a:solidFill>
                  <a:srgbClr val="FFC000"/>
                </a:solidFill>
                <a:ea typeface="Times New Roman" panose="02020603050405020304" pitchFamily="18" charset="0"/>
                <a:cs typeface="Bookman-Light"/>
              </a:rPr>
              <a:t>3 </a:t>
            </a:r>
            <a:r>
              <a:rPr lang="en-US" altLang="en-US" b="1">
                <a:solidFill>
                  <a:srgbClr val="FFC000"/>
                </a:solidFill>
                <a:ea typeface="Times New Roman" panose="02020603050405020304" pitchFamily="18" charset="0"/>
                <a:cs typeface="Bookman-Light"/>
              </a:rPr>
              <a:t>…….. m</a:t>
            </a:r>
            <a:r>
              <a:rPr lang="en-US" altLang="en-US" b="1" baseline="-25000">
                <a:solidFill>
                  <a:srgbClr val="FFC000"/>
                </a:solidFill>
                <a:ea typeface="Times New Roman" panose="02020603050405020304" pitchFamily="18" charset="0"/>
                <a:cs typeface="Bookman-Light"/>
              </a:rPr>
              <a:t>n</a:t>
            </a:r>
            <a:r>
              <a:rPr lang="en-US" altLang="en-US" b="1">
                <a:solidFill>
                  <a:srgbClr val="FFC000"/>
                </a:solidFill>
                <a:ea typeface="Times New Roman" panose="02020603050405020304" pitchFamily="18" charset="0"/>
                <a:cs typeface="Bookman-Light"/>
              </a:rPr>
              <a:t> at the distances x</a:t>
            </a:r>
            <a:r>
              <a:rPr lang="en-US" altLang="en-US" b="1" baseline="-25000">
                <a:solidFill>
                  <a:srgbClr val="FFC000"/>
                </a:solidFill>
                <a:ea typeface="Times New Roman" panose="02020603050405020304" pitchFamily="18" charset="0"/>
                <a:cs typeface="Bookman-Light"/>
              </a:rPr>
              <a:t>1</a:t>
            </a:r>
            <a:r>
              <a:rPr lang="en-US" altLang="en-US" b="1">
                <a:solidFill>
                  <a:srgbClr val="FFC000"/>
                </a:solidFill>
                <a:ea typeface="Times New Roman" panose="02020603050405020304" pitchFamily="18" charset="0"/>
                <a:cs typeface="Bookman-Light"/>
              </a:rPr>
              <a:t>, x</a:t>
            </a:r>
            <a:r>
              <a:rPr lang="en-US" altLang="en-US" b="1" baseline="-25000">
                <a:solidFill>
                  <a:srgbClr val="FFC000"/>
                </a:solidFill>
                <a:ea typeface="Times New Roman" panose="02020603050405020304" pitchFamily="18" charset="0"/>
                <a:cs typeface="Bookman-Light"/>
              </a:rPr>
              <a:t>2</a:t>
            </a:r>
            <a:r>
              <a:rPr lang="en-US" altLang="en-US" b="1">
                <a:solidFill>
                  <a:srgbClr val="FFC000"/>
                </a:solidFill>
                <a:ea typeface="Times New Roman" panose="02020603050405020304" pitchFamily="18" charset="0"/>
                <a:cs typeface="Bookman-Light"/>
              </a:rPr>
              <a:t>, x</a:t>
            </a:r>
            <a:r>
              <a:rPr lang="en-US" altLang="en-US" b="1" baseline="-25000">
                <a:solidFill>
                  <a:srgbClr val="FFC000"/>
                </a:solidFill>
                <a:ea typeface="Times New Roman" panose="02020603050405020304" pitchFamily="18" charset="0"/>
                <a:cs typeface="Bookman-Light"/>
              </a:rPr>
              <a:t>3 </a:t>
            </a:r>
            <a:r>
              <a:rPr lang="en-US" altLang="en-US" b="1">
                <a:solidFill>
                  <a:srgbClr val="FFC000"/>
                </a:solidFill>
                <a:ea typeface="Times New Roman" panose="02020603050405020304" pitchFamily="18" charset="0"/>
                <a:cs typeface="Bookman-Light"/>
              </a:rPr>
              <a:t>…….. x</a:t>
            </a:r>
            <a:r>
              <a:rPr lang="en-US" altLang="en-US" b="1" baseline="-25000">
                <a:solidFill>
                  <a:srgbClr val="FFC000"/>
                </a:solidFill>
                <a:ea typeface="Times New Roman" panose="02020603050405020304" pitchFamily="18" charset="0"/>
                <a:cs typeface="Bookman-Light"/>
              </a:rPr>
              <a:t>n</a:t>
            </a:r>
            <a:r>
              <a:rPr lang="en-US" altLang="en-US" b="1">
                <a:solidFill>
                  <a:srgbClr val="FFC000"/>
                </a:solidFill>
                <a:ea typeface="Times New Roman" panose="02020603050405020304" pitchFamily="18" charset="0"/>
                <a:cs typeface="Bookman-Light"/>
              </a:rPr>
              <a:t> respectively from the origin ‘O’.</a:t>
            </a:r>
          </a:p>
        </p:txBody>
      </p:sp>
      <p:sp>
        <p:nvSpPr>
          <p:cNvPr id="13315" name="Rectangle 3">
            <a:extLst>
              <a:ext uri="{FF2B5EF4-FFF2-40B4-BE49-F238E27FC236}">
                <a16:creationId xmlns:a16="http://schemas.microsoft.com/office/drawing/2014/main" id="{DC3C9AE5-04F2-40D1-B239-FEED7E3B1584}"/>
              </a:ext>
            </a:extLst>
          </p:cNvPr>
          <p:cNvSpPr>
            <a:spLocks noChangeArrowheads="1"/>
          </p:cNvSpPr>
          <p:nvPr/>
        </p:nvSpPr>
        <p:spPr bwMode="auto">
          <a:xfrm>
            <a:off x="250825" y="1117600"/>
            <a:ext cx="8497888" cy="647700"/>
          </a:xfrm>
          <a:prstGeom prst="rect">
            <a:avLst/>
          </a:prstGeom>
          <a:noFill/>
          <a:ln w="9525">
            <a:noFill/>
            <a:miter lim="800000"/>
            <a:headEnd/>
            <a:tailEnd/>
          </a:ln>
        </p:spPr>
        <p:txBody>
          <a:bodyPr>
            <a:spAutoFit/>
          </a:bodyPr>
          <a:lstStyle/>
          <a:p>
            <a:pPr>
              <a:defRPr/>
            </a:pPr>
            <a:r>
              <a:rPr lang="en-US" b="1" dirty="0">
                <a:solidFill>
                  <a:schemeClr val="accent6">
                    <a:lumMod val="20000"/>
                    <a:lumOff val="80000"/>
                  </a:schemeClr>
                </a:solidFill>
                <a:ea typeface="Times New Roman" pitchFamily="18" charset="0"/>
                <a:cs typeface="Bookman-Light"/>
              </a:rPr>
              <a:t>The centre of mass of the system is that point C which is at a distance X</a:t>
            </a:r>
            <a:r>
              <a:rPr lang="en-US" b="1" baseline="-25000" dirty="0">
                <a:solidFill>
                  <a:schemeClr val="accent6">
                    <a:lumMod val="20000"/>
                    <a:lumOff val="80000"/>
                  </a:schemeClr>
                </a:solidFill>
                <a:ea typeface="Times New Roman" pitchFamily="18" charset="0"/>
                <a:cs typeface="Bookman-Light"/>
              </a:rPr>
              <a:t>CM</a:t>
            </a:r>
            <a:r>
              <a:rPr lang="en-US" b="1" dirty="0">
                <a:solidFill>
                  <a:schemeClr val="accent6">
                    <a:lumMod val="20000"/>
                    <a:lumOff val="80000"/>
                  </a:schemeClr>
                </a:solidFill>
                <a:ea typeface="Times New Roman" pitchFamily="18" charset="0"/>
                <a:cs typeface="Bookman-Light"/>
              </a:rPr>
              <a:t> from O, where X</a:t>
            </a:r>
            <a:r>
              <a:rPr lang="en-US" b="1" baseline="-25000" dirty="0">
                <a:solidFill>
                  <a:schemeClr val="accent6">
                    <a:lumMod val="20000"/>
                    <a:lumOff val="80000"/>
                  </a:schemeClr>
                </a:solidFill>
                <a:ea typeface="Times New Roman" pitchFamily="18" charset="0"/>
                <a:cs typeface="Bookman-Light"/>
              </a:rPr>
              <a:t>CM</a:t>
            </a:r>
            <a:r>
              <a:rPr lang="en-US" b="1" dirty="0">
                <a:solidFill>
                  <a:schemeClr val="accent6">
                    <a:lumMod val="20000"/>
                    <a:lumOff val="80000"/>
                  </a:schemeClr>
                </a:solidFill>
                <a:ea typeface="Times New Roman" pitchFamily="18" charset="0"/>
                <a:cs typeface="Bookman-Light"/>
              </a:rPr>
              <a:t> is given by</a:t>
            </a:r>
          </a:p>
        </p:txBody>
      </p:sp>
      <p:grpSp>
        <p:nvGrpSpPr>
          <p:cNvPr id="13316" name="Group 23">
            <a:extLst>
              <a:ext uri="{FF2B5EF4-FFF2-40B4-BE49-F238E27FC236}">
                <a16:creationId xmlns:a16="http://schemas.microsoft.com/office/drawing/2014/main" id="{5F61D3E8-1E84-4B63-AF88-8E9E6A0D75C0}"/>
              </a:ext>
            </a:extLst>
          </p:cNvPr>
          <p:cNvGrpSpPr>
            <a:grpSpLocks/>
          </p:cNvGrpSpPr>
          <p:nvPr/>
        </p:nvGrpSpPr>
        <p:grpSpPr bwMode="auto">
          <a:xfrm>
            <a:off x="703263" y="1908175"/>
            <a:ext cx="4052887" cy="722313"/>
            <a:chOff x="1641637" y="5130688"/>
            <a:chExt cx="4054432" cy="723439"/>
          </a:xfrm>
        </p:grpSpPr>
        <p:sp>
          <p:nvSpPr>
            <p:cNvPr id="13333" name="Rectangle 75">
              <a:extLst>
                <a:ext uri="{FF2B5EF4-FFF2-40B4-BE49-F238E27FC236}">
                  <a16:creationId xmlns:a16="http://schemas.microsoft.com/office/drawing/2014/main" id="{F7880FAA-B737-4EC1-BD21-6020D0E97C26}"/>
                </a:ext>
              </a:extLst>
            </p:cNvPr>
            <p:cNvSpPr>
              <a:spLocks noChangeArrowheads="1"/>
            </p:cNvSpPr>
            <p:nvPr/>
          </p:nvSpPr>
          <p:spPr bwMode="auto">
            <a:xfrm>
              <a:off x="2747683" y="5484414"/>
              <a:ext cx="2610926" cy="36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m</a:t>
              </a:r>
              <a:r>
                <a:rPr lang="en-US" altLang="en-US" b="1" baseline="-25000">
                  <a:solidFill>
                    <a:srgbClr val="00FF00"/>
                  </a:solidFill>
                </a:rPr>
                <a:t>1</a:t>
              </a:r>
              <a:r>
                <a:rPr lang="en-US" altLang="en-US" b="1">
                  <a:solidFill>
                    <a:srgbClr val="00FF00"/>
                  </a:solidFill>
                </a:rPr>
                <a:t> + m</a:t>
              </a:r>
              <a:r>
                <a:rPr lang="en-US" altLang="en-US" b="1" baseline="-25000">
                  <a:solidFill>
                    <a:srgbClr val="00FF00"/>
                  </a:solidFill>
                </a:rPr>
                <a:t>2 </a:t>
              </a:r>
              <a:r>
                <a:rPr lang="en-US" altLang="en-US" b="1">
                  <a:solidFill>
                    <a:srgbClr val="00FF00"/>
                  </a:solidFill>
                </a:rPr>
                <a:t>+ ………. + m</a:t>
              </a:r>
              <a:r>
                <a:rPr lang="en-US" altLang="en-US" b="1" baseline="-25000">
                  <a:solidFill>
                    <a:srgbClr val="00FF00"/>
                  </a:solidFill>
                </a:rPr>
                <a:t>n</a:t>
              </a:r>
              <a:r>
                <a:rPr lang="en-US" altLang="en-US" b="1">
                  <a:solidFill>
                    <a:srgbClr val="00FF00"/>
                  </a:solidFill>
                </a:rPr>
                <a:t> </a:t>
              </a:r>
              <a:endParaRPr lang="en-IN" altLang="en-US" baseline="-25000">
                <a:solidFill>
                  <a:srgbClr val="00FF00"/>
                </a:solidFill>
              </a:endParaRPr>
            </a:p>
          </p:txBody>
        </p:sp>
        <p:sp>
          <p:nvSpPr>
            <p:cNvPr id="13334" name="Rectangle 76">
              <a:extLst>
                <a:ext uri="{FF2B5EF4-FFF2-40B4-BE49-F238E27FC236}">
                  <a16:creationId xmlns:a16="http://schemas.microsoft.com/office/drawing/2014/main" id="{22E4C4B5-87F6-4DDC-A50A-A1DE8490AE36}"/>
                </a:ext>
              </a:extLst>
            </p:cNvPr>
            <p:cNvSpPr>
              <a:spLocks noChangeArrowheads="1"/>
            </p:cNvSpPr>
            <p:nvPr/>
          </p:nvSpPr>
          <p:spPr bwMode="auto">
            <a:xfrm>
              <a:off x="2411760" y="5130688"/>
              <a:ext cx="3284309" cy="36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m</a:t>
              </a:r>
              <a:r>
                <a:rPr lang="en-US" altLang="en-US" b="1" baseline="-25000">
                  <a:solidFill>
                    <a:srgbClr val="00FF00"/>
                  </a:solidFill>
                </a:rPr>
                <a:t>1</a:t>
              </a:r>
              <a:r>
                <a:rPr lang="en-US" altLang="en-US" b="1">
                  <a:solidFill>
                    <a:srgbClr val="00FF00"/>
                  </a:solidFill>
                </a:rPr>
                <a:t>x</a:t>
              </a:r>
              <a:r>
                <a:rPr lang="en-US" altLang="en-US" b="1" baseline="-25000">
                  <a:solidFill>
                    <a:srgbClr val="00FF00"/>
                  </a:solidFill>
                </a:rPr>
                <a:t>1</a:t>
              </a:r>
              <a:r>
                <a:rPr lang="en-US" altLang="en-US" b="1">
                  <a:solidFill>
                    <a:srgbClr val="00FF00"/>
                  </a:solidFill>
                </a:rPr>
                <a:t> + m</a:t>
              </a:r>
              <a:r>
                <a:rPr lang="en-US" altLang="en-US" b="1" baseline="-25000">
                  <a:solidFill>
                    <a:srgbClr val="00FF00"/>
                  </a:solidFill>
                </a:rPr>
                <a:t>2</a:t>
              </a:r>
              <a:r>
                <a:rPr lang="en-US" altLang="en-US" b="1">
                  <a:solidFill>
                    <a:srgbClr val="00FF00"/>
                  </a:solidFill>
                </a:rPr>
                <a:t>x</a:t>
              </a:r>
              <a:r>
                <a:rPr lang="en-US" altLang="en-US" b="1" baseline="-25000">
                  <a:solidFill>
                    <a:srgbClr val="00FF00"/>
                  </a:solidFill>
                </a:rPr>
                <a:t>2 </a:t>
              </a:r>
              <a:r>
                <a:rPr lang="en-US" altLang="en-US" b="1">
                  <a:solidFill>
                    <a:srgbClr val="00FF00"/>
                  </a:solidFill>
                </a:rPr>
                <a:t>+ ………. + m</a:t>
              </a:r>
              <a:r>
                <a:rPr lang="en-US" altLang="en-US" b="1" baseline="-25000">
                  <a:solidFill>
                    <a:srgbClr val="00FF00"/>
                  </a:solidFill>
                </a:rPr>
                <a:t>n</a:t>
              </a:r>
              <a:r>
                <a:rPr lang="en-US" altLang="en-US" b="1">
                  <a:solidFill>
                    <a:srgbClr val="00FF00"/>
                  </a:solidFill>
                </a:rPr>
                <a:t>x</a:t>
              </a:r>
              <a:r>
                <a:rPr lang="en-US" altLang="en-US" b="1" baseline="-25000">
                  <a:solidFill>
                    <a:srgbClr val="00FF00"/>
                  </a:solidFill>
                </a:rPr>
                <a:t>n</a:t>
              </a:r>
              <a:r>
                <a:rPr lang="en-US" altLang="en-US" b="1">
                  <a:solidFill>
                    <a:srgbClr val="00FF00"/>
                  </a:solidFill>
                </a:rPr>
                <a:t> </a:t>
              </a:r>
              <a:endParaRPr lang="en-IN" altLang="en-US">
                <a:solidFill>
                  <a:srgbClr val="00FF00"/>
                </a:solidFill>
              </a:endParaRPr>
            </a:p>
          </p:txBody>
        </p:sp>
        <p:sp>
          <p:nvSpPr>
            <p:cNvPr id="13335" name="Rectangle 77">
              <a:extLst>
                <a:ext uri="{FF2B5EF4-FFF2-40B4-BE49-F238E27FC236}">
                  <a16:creationId xmlns:a16="http://schemas.microsoft.com/office/drawing/2014/main" id="{CFB34C27-241B-4EC3-8339-7DDCB10530B6}"/>
                </a:ext>
              </a:extLst>
            </p:cNvPr>
            <p:cNvSpPr>
              <a:spLocks noChangeArrowheads="1"/>
            </p:cNvSpPr>
            <p:nvPr/>
          </p:nvSpPr>
          <p:spPr bwMode="auto">
            <a:xfrm>
              <a:off x="1641637" y="5337293"/>
              <a:ext cx="840561" cy="36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X</a:t>
              </a:r>
              <a:r>
                <a:rPr lang="en-US" altLang="en-US" b="1" baseline="-25000">
                  <a:solidFill>
                    <a:srgbClr val="00FF00"/>
                  </a:solidFill>
                </a:rPr>
                <a:t>CM</a:t>
              </a:r>
              <a:r>
                <a:rPr lang="en-US" altLang="en-US" b="1">
                  <a:solidFill>
                    <a:srgbClr val="00FF00"/>
                  </a:solidFill>
                </a:rPr>
                <a:t> = </a:t>
              </a:r>
              <a:endParaRPr lang="en-IN" altLang="en-US">
                <a:solidFill>
                  <a:srgbClr val="00FF00"/>
                </a:solidFill>
              </a:endParaRPr>
            </a:p>
          </p:txBody>
        </p:sp>
        <p:cxnSp>
          <p:nvCxnSpPr>
            <p:cNvPr id="10" name="Straight Connector 9">
              <a:extLst>
                <a:ext uri="{FF2B5EF4-FFF2-40B4-BE49-F238E27FC236}">
                  <a16:creationId xmlns:a16="http://schemas.microsoft.com/office/drawing/2014/main" id="{3A6C759A-A03B-4809-8DB9-D995AE2DDDB0}"/>
                </a:ext>
              </a:extLst>
            </p:cNvPr>
            <p:cNvCxnSpPr/>
            <p:nvPr/>
          </p:nvCxnSpPr>
          <p:spPr bwMode="auto">
            <a:xfrm>
              <a:off x="2391223" y="5513872"/>
              <a:ext cx="3196855" cy="0"/>
            </a:xfrm>
            <a:prstGeom prst="line">
              <a:avLst/>
            </a:prstGeom>
            <a:ln w="19050">
              <a:solidFill>
                <a:srgbClr val="00FF00"/>
              </a:solidFill>
            </a:ln>
          </p:spPr>
          <p:style>
            <a:lnRef idx="1">
              <a:schemeClr val="accent1"/>
            </a:lnRef>
            <a:fillRef idx="0">
              <a:schemeClr val="accent1"/>
            </a:fillRef>
            <a:effectRef idx="0">
              <a:schemeClr val="accent1"/>
            </a:effectRef>
            <a:fontRef idx="minor">
              <a:schemeClr val="tx1"/>
            </a:fontRef>
          </p:style>
        </p:cxnSp>
      </p:grpSp>
      <p:sp>
        <p:nvSpPr>
          <p:cNvPr id="13317" name="Rectangle 17">
            <a:extLst>
              <a:ext uri="{FF2B5EF4-FFF2-40B4-BE49-F238E27FC236}">
                <a16:creationId xmlns:a16="http://schemas.microsoft.com/office/drawing/2014/main" id="{3A3AA2D8-CFFE-41A0-94DA-FBFA9A5C4D06}"/>
              </a:ext>
            </a:extLst>
          </p:cNvPr>
          <p:cNvSpPr>
            <a:spLocks noChangeArrowheads="1"/>
          </p:cNvSpPr>
          <p:nvPr/>
        </p:nvSpPr>
        <p:spPr bwMode="auto">
          <a:xfrm>
            <a:off x="2627313" y="3074988"/>
            <a:ext cx="45212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CFF"/>
                </a:solidFill>
              </a:rPr>
              <a:t>∑ m</a:t>
            </a:r>
            <a:r>
              <a:rPr lang="en-US" altLang="en-US" b="1" baseline="-25000">
                <a:solidFill>
                  <a:srgbClr val="FFCCFF"/>
                </a:solidFill>
              </a:rPr>
              <a:t>i   </a:t>
            </a:r>
            <a:r>
              <a:rPr lang="en-US" altLang="en-US" b="1">
                <a:solidFill>
                  <a:srgbClr val="FFCCFF"/>
                </a:solidFill>
              </a:rPr>
              <a:t>is the sum of mass of all the particles and hence is the total mass M of the body. </a:t>
            </a:r>
            <a:endParaRPr lang="en-IN" altLang="en-US">
              <a:solidFill>
                <a:srgbClr val="FFCCFF"/>
              </a:solidFill>
            </a:endParaRPr>
          </a:p>
        </p:txBody>
      </p:sp>
      <p:grpSp>
        <p:nvGrpSpPr>
          <p:cNvPr id="13318" name="Group 2">
            <a:extLst>
              <a:ext uri="{FF2B5EF4-FFF2-40B4-BE49-F238E27FC236}">
                <a16:creationId xmlns:a16="http://schemas.microsoft.com/office/drawing/2014/main" id="{81DC0744-2299-44FD-A741-71BB33BA841A}"/>
              </a:ext>
            </a:extLst>
          </p:cNvPr>
          <p:cNvGrpSpPr>
            <a:grpSpLocks/>
          </p:cNvGrpSpPr>
          <p:nvPr/>
        </p:nvGrpSpPr>
        <p:grpSpPr bwMode="auto">
          <a:xfrm>
            <a:off x="696913" y="2774950"/>
            <a:ext cx="1831975" cy="1439863"/>
            <a:chOff x="696820" y="2407636"/>
            <a:chExt cx="1832452" cy="1440160"/>
          </a:xfrm>
        </p:grpSpPr>
        <p:sp>
          <p:nvSpPr>
            <p:cNvPr id="6" name="Rounded Rectangle 5">
              <a:extLst>
                <a:ext uri="{FF2B5EF4-FFF2-40B4-BE49-F238E27FC236}">
                  <a16:creationId xmlns:a16="http://schemas.microsoft.com/office/drawing/2014/main" id="{CAC291A1-34BB-4C97-B99C-F32E4DDE9854}"/>
                </a:ext>
              </a:extLst>
            </p:cNvPr>
            <p:cNvSpPr/>
            <p:nvPr/>
          </p:nvSpPr>
          <p:spPr bwMode="auto">
            <a:xfrm>
              <a:off x="696820" y="2407636"/>
              <a:ext cx="1832452" cy="1440160"/>
            </a:xfrm>
            <a:prstGeom prst="roundRect">
              <a:avLst/>
            </a:prstGeom>
            <a:no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3323" name="Rectangle 77">
              <a:extLst>
                <a:ext uri="{FF2B5EF4-FFF2-40B4-BE49-F238E27FC236}">
                  <a16:creationId xmlns:a16="http://schemas.microsoft.com/office/drawing/2014/main" id="{F439DDB1-3C3C-4641-9D95-9803FA5E28CA}"/>
                </a:ext>
              </a:extLst>
            </p:cNvPr>
            <p:cNvSpPr>
              <a:spLocks noChangeArrowheads="1"/>
            </p:cNvSpPr>
            <p:nvPr/>
          </p:nvSpPr>
          <p:spPr bwMode="auto">
            <a:xfrm>
              <a:off x="728663" y="2941539"/>
              <a:ext cx="840113" cy="36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X</a:t>
              </a:r>
              <a:r>
                <a:rPr lang="en-US" altLang="en-US" b="1" baseline="-25000">
                  <a:solidFill>
                    <a:srgbClr val="00FF00"/>
                  </a:solidFill>
                </a:rPr>
                <a:t>CM</a:t>
              </a:r>
              <a:r>
                <a:rPr lang="en-US" altLang="en-US" b="1">
                  <a:solidFill>
                    <a:srgbClr val="00FF00"/>
                  </a:solidFill>
                </a:rPr>
                <a:t> = </a:t>
              </a:r>
              <a:endParaRPr lang="en-IN" altLang="en-US">
                <a:solidFill>
                  <a:srgbClr val="00FF00"/>
                </a:solidFill>
              </a:endParaRPr>
            </a:p>
          </p:txBody>
        </p:sp>
        <p:cxnSp>
          <p:nvCxnSpPr>
            <p:cNvPr id="15" name="Straight Connector 14">
              <a:extLst>
                <a:ext uri="{FF2B5EF4-FFF2-40B4-BE49-F238E27FC236}">
                  <a16:creationId xmlns:a16="http://schemas.microsoft.com/office/drawing/2014/main" id="{87728508-E45B-40CE-BD2D-A15A5F7579CC}"/>
                </a:ext>
              </a:extLst>
            </p:cNvPr>
            <p:cNvCxnSpPr/>
            <p:nvPr/>
          </p:nvCxnSpPr>
          <p:spPr bwMode="auto">
            <a:xfrm>
              <a:off x="1500304" y="3117395"/>
              <a:ext cx="840006" cy="0"/>
            </a:xfrm>
            <a:prstGeom prst="line">
              <a:avLst/>
            </a:prstGeom>
            <a:ln w="19050">
              <a:solidFill>
                <a:srgbClr val="00FF00"/>
              </a:solidFill>
            </a:ln>
          </p:spPr>
          <p:style>
            <a:lnRef idx="1">
              <a:schemeClr val="accent1"/>
            </a:lnRef>
            <a:fillRef idx="0">
              <a:schemeClr val="accent1"/>
            </a:fillRef>
            <a:effectRef idx="0">
              <a:schemeClr val="accent1"/>
            </a:effectRef>
            <a:fontRef idx="minor">
              <a:schemeClr val="tx1"/>
            </a:fontRef>
          </p:style>
        </p:cxnSp>
        <p:grpSp>
          <p:nvGrpSpPr>
            <p:cNvPr id="13325" name="Group 1">
              <a:extLst>
                <a:ext uri="{FF2B5EF4-FFF2-40B4-BE49-F238E27FC236}">
                  <a16:creationId xmlns:a16="http://schemas.microsoft.com/office/drawing/2014/main" id="{22BC50A7-8A7A-4652-BEEF-02ED9A063E68}"/>
                </a:ext>
              </a:extLst>
            </p:cNvPr>
            <p:cNvGrpSpPr>
              <a:grpSpLocks/>
            </p:cNvGrpSpPr>
            <p:nvPr/>
          </p:nvGrpSpPr>
          <p:grpSpPr bwMode="auto">
            <a:xfrm>
              <a:off x="1509664" y="2420888"/>
              <a:ext cx="878635" cy="713321"/>
              <a:chOff x="1430152" y="3998571"/>
              <a:chExt cx="878635" cy="713321"/>
            </a:xfrm>
          </p:grpSpPr>
          <p:sp>
            <p:nvSpPr>
              <p:cNvPr id="13330" name="Rectangle 76">
                <a:extLst>
                  <a:ext uri="{FF2B5EF4-FFF2-40B4-BE49-F238E27FC236}">
                    <a16:creationId xmlns:a16="http://schemas.microsoft.com/office/drawing/2014/main" id="{4BE6DCAE-8CF9-46E4-A742-75E8528F6C69}"/>
                  </a:ext>
                </a:extLst>
              </p:cNvPr>
              <p:cNvSpPr>
                <a:spLocks noChangeArrowheads="1"/>
              </p:cNvSpPr>
              <p:nvPr/>
            </p:nvSpPr>
            <p:spPr bwMode="auto">
              <a:xfrm>
                <a:off x="1475085" y="4139420"/>
                <a:ext cx="833702" cy="36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 m</a:t>
                </a:r>
                <a:r>
                  <a:rPr lang="en-US" altLang="en-US" b="1" baseline="-25000">
                    <a:solidFill>
                      <a:srgbClr val="00FF00"/>
                    </a:solidFill>
                  </a:rPr>
                  <a:t>i</a:t>
                </a:r>
                <a:r>
                  <a:rPr lang="en-US" altLang="en-US" b="1">
                    <a:solidFill>
                      <a:srgbClr val="00FF00"/>
                    </a:solidFill>
                  </a:rPr>
                  <a:t>x</a:t>
                </a:r>
                <a:r>
                  <a:rPr lang="en-US" altLang="en-US" b="1" baseline="-25000">
                    <a:solidFill>
                      <a:srgbClr val="00FF00"/>
                    </a:solidFill>
                  </a:rPr>
                  <a:t>i</a:t>
                </a:r>
                <a:endParaRPr lang="en-IN" altLang="en-US">
                  <a:solidFill>
                    <a:srgbClr val="00FF00"/>
                  </a:solidFill>
                </a:endParaRPr>
              </a:p>
            </p:txBody>
          </p:sp>
          <p:sp>
            <p:nvSpPr>
              <p:cNvPr id="13331" name="Rectangle 76">
                <a:extLst>
                  <a:ext uri="{FF2B5EF4-FFF2-40B4-BE49-F238E27FC236}">
                    <a16:creationId xmlns:a16="http://schemas.microsoft.com/office/drawing/2014/main" id="{4C73C354-1BA6-4EDE-8ED2-E6330BF1977D}"/>
                  </a:ext>
                </a:extLst>
              </p:cNvPr>
              <p:cNvSpPr>
                <a:spLocks noChangeArrowheads="1"/>
              </p:cNvSpPr>
              <p:nvPr/>
            </p:nvSpPr>
            <p:spPr bwMode="auto">
              <a:xfrm>
                <a:off x="1430152" y="4404115"/>
                <a:ext cx="43794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b="1">
                    <a:solidFill>
                      <a:srgbClr val="00FF00"/>
                    </a:solidFill>
                  </a:rPr>
                  <a:t>i=1</a:t>
                </a:r>
                <a:endParaRPr lang="en-IN" altLang="en-US" sz="1400" b="1">
                  <a:solidFill>
                    <a:srgbClr val="00FF00"/>
                  </a:solidFill>
                </a:endParaRPr>
              </a:p>
            </p:txBody>
          </p:sp>
          <p:sp>
            <p:nvSpPr>
              <p:cNvPr id="13332" name="Rectangle 76">
                <a:extLst>
                  <a:ext uri="{FF2B5EF4-FFF2-40B4-BE49-F238E27FC236}">
                    <a16:creationId xmlns:a16="http://schemas.microsoft.com/office/drawing/2014/main" id="{D1B69336-1CB3-40DA-A624-517D5BFA9679}"/>
                  </a:ext>
                </a:extLst>
              </p:cNvPr>
              <p:cNvSpPr>
                <a:spLocks noChangeArrowheads="1"/>
              </p:cNvSpPr>
              <p:nvPr/>
            </p:nvSpPr>
            <p:spPr bwMode="auto">
              <a:xfrm>
                <a:off x="1502160" y="3998571"/>
                <a:ext cx="29367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b="1">
                    <a:solidFill>
                      <a:srgbClr val="00FF00"/>
                    </a:solidFill>
                  </a:rPr>
                  <a:t>n</a:t>
                </a:r>
                <a:endParaRPr lang="en-IN" altLang="en-US" sz="1400" b="1">
                  <a:solidFill>
                    <a:srgbClr val="00FF00"/>
                  </a:solidFill>
                </a:endParaRPr>
              </a:p>
            </p:txBody>
          </p:sp>
        </p:grpSp>
        <p:grpSp>
          <p:nvGrpSpPr>
            <p:cNvPr id="13326" name="Group 19">
              <a:extLst>
                <a:ext uri="{FF2B5EF4-FFF2-40B4-BE49-F238E27FC236}">
                  <a16:creationId xmlns:a16="http://schemas.microsoft.com/office/drawing/2014/main" id="{959FC76D-81CA-4583-B554-D12DD69ACFD4}"/>
                </a:ext>
              </a:extLst>
            </p:cNvPr>
            <p:cNvGrpSpPr>
              <a:grpSpLocks/>
            </p:cNvGrpSpPr>
            <p:nvPr/>
          </p:nvGrpSpPr>
          <p:grpSpPr bwMode="auto">
            <a:xfrm>
              <a:off x="1547664" y="3068960"/>
              <a:ext cx="707294" cy="713321"/>
              <a:chOff x="1430152" y="3998571"/>
              <a:chExt cx="707294" cy="713321"/>
            </a:xfrm>
          </p:grpSpPr>
          <p:sp>
            <p:nvSpPr>
              <p:cNvPr id="13327" name="Rectangle 76">
                <a:extLst>
                  <a:ext uri="{FF2B5EF4-FFF2-40B4-BE49-F238E27FC236}">
                    <a16:creationId xmlns:a16="http://schemas.microsoft.com/office/drawing/2014/main" id="{D7F932CE-3F09-4CBE-857A-1B36FF02F180}"/>
                  </a:ext>
                </a:extLst>
              </p:cNvPr>
              <p:cNvSpPr>
                <a:spLocks noChangeArrowheads="1"/>
              </p:cNvSpPr>
              <p:nvPr/>
            </p:nvSpPr>
            <p:spPr bwMode="auto">
              <a:xfrm>
                <a:off x="1475085" y="4139420"/>
                <a:ext cx="66236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 m</a:t>
                </a:r>
                <a:r>
                  <a:rPr lang="en-US" altLang="en-US" b="1" baseline="-25000">
                    <a:solidFill>
                      <a:srgbClr val="00FF00"/>
                    </a:solidFill>
                  </a:rPr>
                  <a:t>i</a:t>
                </a:r>
                <a:endParaRPr lang="en-IN" altLang="en-US">
                  <a:solidFill>
                    <a:srgbClr val="00FF00"/>
                  </a:solidFill>
                </a:endParaRPr>
              </a:p>
            </p:txBody>
          </p:sp>
          <p:sp>
            <p:nvSpPr>
              <p:cNvPr id="13328" name="Rectangle 76">
                <a:extLst>
                  <a:ext uri="{FF2B5EF4-FFF2-40B4-BE49-F238E27FC236}">
                    <a16:creationId xmlns:a16="http://schemas.microsoft.com/office/drawing/2014/main" id="{04E444F4-02DB-41C7-AB5D-010C1F1ECB3A}"/>
                  </a:ext>
                </a:extLst>
              </p:cNvPr>
              <p:cNvSpPr>
                <a:spLocks noChangeArrowheads="1"/>
              </p:cNvSpPr>
              <p:nvPr/>
            </p:nvSpPr>
            <p:spPr bwMode="auto">
              <a:xfrm>
                <a:off x="1430152" y="4404115"/>
                <a:ext cx="43794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b="1">
                    <a:solidFill>
                      <a:srgbClr val="00FF00"/>
                    </a:solidFill>
                  </a:rPr>
                  <a:t>i=1</a:t>
                </a:r>
                <a:endParaRPr lang="en-IN" altLang="en-US" sz="1400" b="1">
                  <a:solidFill>
                    <a:srgbClr val="00FF00"/>
                  </a:solidFill>
                </a:endParaRPr>
              </a:p>
            </p:txBody>
          </p:sp>
          <p:sp>
            <p:nvSpPr>
              <p:cNvPr id="13329" name="Rectangle 76">
                <a:extLst>
                  <a:ext uri="{FF2B5EF4-FFF2-40B4-BE49-F238E27FC236}">
                    <a16:creationId xmlns:a16="http://schemas.microsoft.com/office/drawing/2014/main" id="{66F1113C-6222-4DE3-8490-EEE2BD57C409}"/>
                  </a:ext>
                </a:extLst>
              </p:cNvPr>
              <p:cNvSpPr>
                <a:spLocks noChangeArrowheads="1"/>
              </p:cNvSpPr>
              <p:nvPr/>
            </p:nvSpPr>
            <p:spPr bwMode="auto">
              <a:xfrm>
                <a:off x="1502160" y="3998571"/>
                <a:ext cx="29367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b="1">
                    <a:solidFill>
                      <a:srgbClr val="00FF00"/>
                    </a:solidFill>
                  </a:rPr>
                  <a:t>n</a:t>
                </a:r>
                <a:endParaRPr lang="en-IN" altLang="en-US" sz="1400" b="1">
                  <a:solidFill>
                    <a:srgbClr val="00FF00"/>
                  </a:solidFill>
                </a:endParaRPr>
              </a:p>
            </p:txBody>
          </p:sp>
        </p:grpSp>
      </p:grpSp>
      <p:sp>
        <p:nvSpPr>
          <p:cNvPr id="13319" name="TextBox 73">
            <a:extLst>
              <a:ext uri="{FF2B5EF4-FFF2-40B4-BE49-F238E27FC236}">
                <a16:creationId xmlns:a16="http://schemas.microsoft.com/office/drawing/2014/main" id="{E33F6F5D-6E35-4271-957A-82227CCE5711}"/>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13320" name="TextBox 74">
            <a:extLst>
              <a:ext uri="{FF2B5EF4-FFF2-40B4-BE49-F238E27FC236}">
                <a16:creationId xmlns:a16="http://schemas.microsoft.com/office/drawing/2014/main" id="{69FBC0B2-4A14-4BA2-9802-486170AE8233}"/>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13321" name="TextBox 75">
            <a:extLst>
              <a:ext uri="{FF2B5EF4-FFF2-40B4-BE49-F238E27FC236}">
                <a16:creationId xmlns:a16="http://schemas.microsoft.com/office/drawing/2014/main" id="{364CD3D0-1A4A-47A4-B274-8D0F0E93EC9E}"/>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wipe(left)">
                                      <p:cBhvr>
                                        <p:cTn id="7" dur="500"/>
                                        <p:tgtEl>
                                          <p:spTgt spid="133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315"/>
                                        </p:tgtEl>
                                        <p:attrNameLst>
                                          <p:attrName>style.visibility</p:attrName>
                                        </p:attrNameLst>
                                      </p:cBhvr>
                                      <p:to>
                                        <p:strVal val="visible"/>
                                      </p:to>
                                    </p:set>
                                    <p:animEffect transition="in" filter="wipe(left)">
                                      <p:cBhvr>
                                        <p:cTn id="12" dur="500"/>
                                        <p:tgtEl>
                                          <p:spTgt spid="1331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13316"/>
                                        </p:tgtEl>
                                        <p:attrNameLst>
                                          <p:attrName>style.visibility</p:attrName>
                                        </p:attrNameLst>
                                      </p:cBhvr>
                                      <p:to>
                                        <p:strVal val="visible"/>
                                      </p:to>
                                    </p:set>
                                    <p:animEffect transition="in" filter="wipe(left)">
                                      <p:cBhvr>
                                        <p:cTn id="17" dur="500"/>
                                        <p:tgtEl>
                                          <p:spTgt spid="1331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13318"/>
                                        </p:tgtEl>
                                        <p:attrNameLst>
                                          <p:attrName>style.visibility</p:attrName>
                                        </p:attrNameLst>
                                      </p:cBhvr>
                                      <p:to>
                                        <p:strVal val="visible"/>
                                      </p:to>
                                    </p:set>
                                    <p:animEffect transition="in" filter="wipe(left)">
                                      <p:cBhvr>
                                        <p:cTn id="22" dur="500"/>
                                        <p:tgtEl>
                                          <p:spTgt spid="1331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3317"/>
                                        </p:tgtEl>
                                        <p:attrNameLst>
                                          <p:attrName>style.visibility</p:attrName>
                                        </p:attrNameLst>
                                      </p:cBhvr>
                                      <p:to>
                                        <p:strVal val="visible"/>
                                      </p:to>
                                    </p:set>
                                    <p:animEffect transition="in" filter="wipe(left)">
                                      <p:cBhvr>
                                        <p:cTn id="27" dur="500"/>
                                        <p:tgtEl>
                                          <p:spTgt spid="133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P spid="13315" grpId="0"/>
      <p:bldP spid="1331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6867DED4-0215-4BB4-8C24-AD9C098E17CD}"/>
              </a:ext>
            </a:extLst>
          </p:cNvPr>
          <p:cNvGrpSpPr>
            <a:grpSpLocks/>
          </p:cNvGrpSpPr>
          <p:nvPr/>
        </p:nvGrpSpPr>
        <p:grpSpPr bwMode="auto">
          <a:xfrm>
            <a:off x="5148263" y="187325"/>
            <a:ext cx="3816350" cy="4105275"/>
            <a:chOff x="5148263" y="187325"/>
            <a:chExt cx="3816350" cy="4105275"/>
          </a:xfrm>
        </p:grpSpPr>
        <p:grpSp>
          <p:nvGrpSpPr>
            <p:cNvPr id="14414" name="Group 1">
              <a:extLst>
                <a:ext uri="{FF2B5EF4-FFF2-40B4-BE49-F238E27FC236}">
                  <a16:creationId xmlns:a16="http://schemas.microsoft.com/office/drawing/2014/main" id="{B57B3D3C-268F-4D64-AE39-1340BDDB6FDA}"/>
                </a:ext>
              </a:extLst>
            </p:cNvPr>
            <p:cNvGrpSpPr>
              <a:grpSpLocks/>
            </p:cNvGrpSpPr>
            <p:nvPr/>
          </p:nvGrpSpPr>
          <p:grpSpPr bwMode="auto">
            <a:xfrm>
              <a:off x="5148263" y="2955925"/>
              <a:ext cx="3816350" cy="369888"/>
              <a:chOff x="5148263" y="2955925"/>
              <a:chExt cx="3816350" cy="369888"/>
            </a:xfrm>
          </p:grpSpPr>
          <p:cxnSp>
            <p:nvCxnSpPr>
              <p:cNvPr id="372" name="Straight Arrow Connector 371">
                <a:extLst>
                  <a:ext uri="{FF2B5EF4-FFF2-40B4-BE49-F238E27FC236}">
                    <a16:creationId xmlns:a16="http://schemas.microsoft.com/office/drawing/2014/main" id="{C3236E6C-BCC1-4EC4-8CFC-D48524C6D278}"/>
                  </a:ext>
                </a:extLst>
              </p:cNvPr>
              <p:cNvCxnSpPr/>
              <p:nvPr/>
            </p:nvCxnSpPr>
            <p:spPr>
              <a:xfrm rot="16200000">
                <a:off x="7008019" y="1153319"/>
                <a:ext cx="0" cy="3719512"/>
              </a:xfrm>
              <a:prstGeom prst="straightConnector1">
                <a:avLst/>
              </a:prstGeom>
              <a:ln w="28575">
                <a:solidFill>
                  <a:srgbClr val="FF00FF"/>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4420" name="Rectangle 8">
                <a:extLst>
                  <a:ext uri="{FF2B5EF4-FFF2-40B4-BE49-F238E27FC236}">
                    <a16:creationId xmlns:a16="http://schemas.microsoft.com/office/drawing/2014/main" id="{5254DB50-0BC0-4431-AC6F-5CDA5FC9E4D0}"/>
                  </a:ext>
                </a:extLst>
              </p:cNvPr>
              <p:cNvSpPr>
                <a:spLocks noChangeArrowheads="1"/>
              </p:cNvSpPr>
              <p:nvPr/>
            </p:nvSpPr>
            <p:spPr bwMode="auto">
              <a:xfrm>
                <a:off x="8651875" y="2955925"/>
                <a:ext cx="3127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CC"/>
                    </a:solidFill>
                    <a:ea typeface="Times New Roman" panose="02020603050405020304" pitchFamily="18" charset="0"/>
                    <a:cs typeface="Bookman-Light"/>
                  </a:rPr>
                  <a:t>x</a:t>
                </a:r>
                <a:endParaRPr lang="en-IN" altLang="en-US">
                  <a:ea typeface="Times New Roman" panose="02020603050405020304" pitchFamily="18" charset="0"/>
                  <a:cs typeface="Bookman-Light"/>
                </a:endParaRPr>
              </a:p>
            </p:txBody>
          </p:sp>
        </p:grpSp>
        <p:grpSp>
          <p:nvGrpSpPr>
            <p:cNvPr id="14415" name="Group 2">
              <a:extLst>
                <a:ext uri="{FF2B5EF4-FFF2-40B4-BE49-F238E27FC236}">
                  <a16:creationId xmlns:a16="http://schemas.microsoft.com/office/drawing/2014/main" id="{7A23048F-2806-4D24-A63F-BCC803082538}"/>
                </a:ext>
              </a:extLst>
            </p:cNvPr>
            <p:cNvGrpSpPr>
              <a:grpSpLocks/>
            </p:cNvGrpSpPr>
            <p:nvPr/>
          </p:nvGrpSpPr>
          <p:grpSpPr bwMode="auto">
            <a:xfrm>
              <a:off x="5605463" y="187325"/>
              <a:ext cx="312737" cy="4105275"/>
              <a:chOff x="4881910" y="1052736"/>
              <a:chExt cx="312906" cy="4104456"/>
            </a:xfrm>
          </p:grpSpPr>
          <p:cxnSp>
            <p:nvCxnSpPr>
              <p:cNvPr id="375" name="Straight Arrow Connector 374">
                <a:extLst>
                  <a:ext uri="{FF2B5EF4-FFF2-40B4-BE49-F238E27FC236}">
                    <a16:creationId xmlns:a16="http://schemas.microsoft.com/office/drawing/2014/main" id="{7DE40198-291B-4E27-8B73-F8CB4E389E77}"/>
                  </a:ext>
                </a:extLst>
              </p:cNvPr>
              <p:cNvCxnSpPr/>
              <p:nvPr/>
            </p:nvCxnSpPr>
            <p:spPr bwMode="auto">
              <a:xfrm>
                <a:off x="5050276" y="1438422"/>
                <a:ext cx="0" cy="3718770"/>
              </a:xfrm>
              <a:prstGeom prst="straightConnector1">
                <a:avLst/>
              </a:prstGeom>
              <a:ln w="28575">
                <a:solidFill>
                  <a:srgbClr val="00B0F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4418" name="Rectangle 30">
                <a:extLst>
                  <a:ext uri="{FF2B5EF4-FFF2-40B4-BE49-F238E27FC236}">
                    <a16:creationId xmlns:a16="http://schemas.microsoft.com/office/drawing/2014/main" id="{9C5DF540-DA2E-43AD-8C7B-66C985E728C9}"/>
                  </a:ext>
                </a:extLst>
              </p:cNvPr>
              <p:cNvSpPr>
                <a:spLocks noChangeArrowheads="1"/>
              </p:cNvSpPr>
              <p:nvPr/>
            </p:nvSpPr>
            <p:spPr bwMode="auto">
              <a:xfrm>
                <a:off x="4881910" y="1052736"/>
                <a:ext cx="3129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B0F0"/>
                    </a:solidFill>
                  </a:rPr>
                  <a:t>y</a:t>
                </a:r>
                <a:endParaRPr lang="en-IN" altLang="en-US">
                  <a:solidFill>
                    <a:srgbClr val="00B0F0"/>
                  </a:solidFill>
                </a:endParaRPr>
              </a:p>
            </p:txBody>
          </p:sp>
        </p:grpSp>
        <p:sp>
          <p:nvSpPr>
            <p:cNvPr id="14416" name="Rectangle 8">
              <a:extLst>
                <a:ext uri="{FF2B5EF4-FFF2-40B4-BE49-F238E27FC236}">
                  <a16:creationId xmlns:a16="http://schemas.microsoft.com/office/drawing/2014/main" id="{48948357-2E97-4481-B4EF-C6B3E39F72F9}"/>
                </a:ext>
              </a:extLst>
            </p:cNvPr>
            <p:cNvSpPr>
              <a:spLocks noChangeArrowheads="1"/>
            </p:cNvSpPr>
            <p:nvPr/>
          </p:nvSpPr>
          <p:spPr bwMode="auto">
            <a:xfrm>
              <a:off x="5475288" y="2955925"/>
              <a:ext cx="3635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CC"/>
                  </a:solidFill>
                  <a:ea typeface="Times New Roman" panose="02020603050405020304" pitchFamily="18" charset="0"/>
                  <a:cs typeface="Bookman-Light"/>
                </a:rPr>
                <a:t>O</a:t>
              </a:r>
              <a:endParaRPr lang="en-IN" altLang="en-US">
                <a:ea typeface="Times New Roman" panose="02020603050405020304" pitchFamily="18" charset="0"/>
                <a:cs typeface="Bookman-Light"/>
              </a:endParaRPr>
            </a:p>
          </p:txBody>
        </p:sp>
      </p:grpSp>
      <p:sp>
        <p:nvSpPr>
          <p:cNvPr id="14345" name="Rectangle 15">
            <a:extLst>
              <a:ext uri="{FF2B5EF4-FFF2-40B4-BE49-F238E27FC236}">
                <a16:creationId xmlns:a16="http://schemas.microsoft.com/office/drawing/2014/main" id="{56C6C556-1F0B-4538-9E76-DE251FEE4039}"/>
              </a:ext>
            </a:extLst>
          </p:cNvPr>
          <p:cNvSpPr>
            <a:spLocks noChangeArrowheads="1"/>
          </p:cNvSpPr>
          <p:nvPr/>
        </p:nvSpPr>
        <p:spPr bwMode="auto">
          <a:xfrm>
            <a:off x="5945188" y="2197100"/>
            <a:ext cx="8985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CC"/>
                </a:solidFill>
                <a:ea typeface="Times New Roman" panose="02020603050405020304" pitchFamily="18" charset="0"/>
                <a:cs typeface="Bookman-Light"/>
              </a:rPr>
              <a:t>(x</a:t>
            </a:r>
            <a:r>
              <a:rPr lang="en-US" altLang="en-US" b="1" baseline="-25000">
                <a:solidFill>
                  <a:srgbClr val="FF66CC"/>
                </a:solidFill>
                <a:ea typeface="Times New Roman" panose="02020603050405020304" pitchFamily="18" charset="0"/>
                <a:cs typeface="Bookman-Light"/>
              </a:rPr>
              <a:t>1</a:t>
            </a:r>
            <a:r>
              <a:rPr lang="en-US" altLang="en-US" b="1">
                <a:solidFill>
                  <a:srgbClr val="FF66CC"/>
                </a:solidFill>
                <a:ea typeface="Times New Roman" panose="02020603050405020304" pitchFamily="18" charset="0"/>
                <a:cs typeface="Bookman-Light"/>
              </a:rPr>
              <a:t>,</a:t>
            </a:r>
            <a:r>
              <a:rPr lang="en-US" altLang="en-US" b="1" baseline="-25000">
                <a:solidFill>
                  <a:srgbClr val="FF66CC"/>
                </a:solidFill>
                <a:ea typeface="Times New Roman" panose="02020603050405020304" pitchFamily="18" charset="0"/>
                <a:cs typeface="Bookman-Light"/>
              </a:rPr>
              <a:t> </a:t>
            </a:r>
            <a:r>
              <a:rPr lang="en-US" altLang="en-US" b="1">
                <a:solidFill>
                  <a:srgbClr val="FF66CC"/>
                </a:solidFill>
                <a:ea typeface="Times New Roman" panose="02020603050405020304" pitchFamily="18" charset="0"/>
                <a:cs typeface="Bookman-Light"/>
              </a:rPr>
              <a:t>y</a:t>
            </a:r>
            <a:r>
              <a:rPr lang="en-US" altLang="en-US" b="1" baseline="-25000">
                <a:solidFill>
                  <a:srgbClr val="FF66CC"/>
                </a:solidFill>
                <a:ea typeface="Times New Roman" panose="02020603050405020304" pitchFamily="18" charset="0"/>
                <a:cs typeface="Bookman-Light"/>
              </a:rPr>
              <a:t>1</a:t>
            </a:r>
            <a:r>
              <a:rPr lang="en-US" altLang="en-US" b="1">
                <a:solidFill>
                  <a:srgbClr val="FF66CC"/>
                </a:solidFill>
                <a:ea typeface="Times New Roman" panose="02020603050405020304" pitchFamily="18" charset="0"/>
                <a:cs typeface="Bookman-Light"/>
              </a:rPr>
              <a:t>)</a:t>
            </a:r>
            <a:endParaRPr lang="en-IN" altLang="en-US">
              <a:ea typeface="Times New Roman" panose="02020603050405020304" pitchFamily="18" charset="0"/>
              <a:cs typeface="Bookman-Light"/>
            </a:endParaRPr>
          </a:p>
        </p:txBody>
      </p:sp>
      <p:grpSp>
        <p:nvGrpSpPr>
          <p:cNvPr id="14346" name="Group 425">
            <a:extLst>
              <a:ext uri="{FF2B5EF4-FFF2-40B4-BE49-F238E27FC236}">
                <a16:creationId xmlns:a16="http://schemas.microsoft.com/office/drawing/2014/main" id="{D28D5394-781B-4F5E-88BE-D33A5BCC9090}"/>
              </a:ext>
            </a:extLst>
          </p:cNvPr>
          <p:cNvGrpSpPr>
            <a:grpSpLocks/>
          </p:cNvGrpSpPr>
          <p:nvPr/>
        </p:nvGrpSpPr>
        <p:grpSpPr bwMode="auto">
          <a:xfrm>
            <a:off x="6542088" y="1922463"/>
            <a:ext cx="474662" cy="574675"/>
            <a:chOff x="6542720" y="2282620"/>
            <a:chExt cx="474663" cy="576064"/>
          </a:xfrm>
        </p:grpSpPr>
        <p:sp>
          <p:nvSpPr>
            <p:cNvPr id="379" name="Oval 378">
              <a:extLst>
                <a:ext uri="{FF2B5EF4-FFF2-40B4-BE49-F238E27FC236}">
                  <a16:creationId xmlns:a16="http://schemas.microsoft.com/office/drawing/2014/main" id="{5E78B149-AD82-4633-B560-5F4ACB558712}"/>
                </a:ext>
              </a:extLst>
            </p:cNvPr>
            <p:cNvSpPr/>
            <p:nvPr/>
          </p:nvSpPr>
          <p:spPr>
            <a:xfrm>
              <a:off x="6779257" y="2653401"/>
              <a:ext cx="204788" cy="205283"/>
            </a:xfrm>
            <a:prstGeom prst="ellipse">
              <a:avLst/>
            </a:prstGeom>
            <a:solidFill>
              <a:srgbClr val="FF6600"/>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4413" name="Rectangle 17">
              <a:extLst>
                <a:ext uri="{FF2B5EF4-FFF2-40B4-BE49-F238E27FC236}">
                  <a16:creationId xmlns:a16="http://schemas.microsoft.com/office/drawing/2014/main" id="{58CBCD81-125E-4D46-B51A-B8C55F3DB3EB}"/>
                </a:ext>
              </a:extLst>
            </p:cNvPr>
            <p:cNvSpPr>
              <a:spLocks noChangeArrowheads="1"/>
            </p:cNvSpPr>
            <p:nvPr/>
          </p:nvSpPr>
          <p:spPr bwMode="auto">
            <a:xfrm>
              <a:off x="6542720" y="2282620"/>
              <a:ext cx="4746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CC"/>
                  </a:solidFill>
                  <a:ea typeface="Times New Roman" panose="02020603050405020304" pitchFamily="18" charset="0"/>
                  <a:cs typeface="Bookman-Light"/>
                </a:rPr>
                <a:t>m</a:t>
              </a:r>
              <a:r>
                <a:rPr lang="en-US" altLang="en-US" b="1" baseline="-25000">
                  <a:solidFill>
                    <a:srgbClr val="FF66CC"/>
                  </a:solidFill>
                  <a:ea typeface="Times New Roman" panose="02020603050405020304" pitchFamily="18" charset="0"/>
                  <a:cs typeface="Bookman-Light"/>
                </a:rPr>
                <a:t>1</a:t>
              </a:r>
              <a:endParaRPr lang="en-IN" altLang="en-US">
                <a:ea typeface="Times New Roman" panose="02020603050405020304" pitchFamily="18" charset="0"/>
                <a:cs typeface="Bookman-Light"/>
              </a:endParaRPr>
            </a:p>
          </p:txBody>
        </p:sp>
      </p:grpSp>
      <p:grpSp>
        <p:nvGrpSpPr>
          <p:cNvPr id="14347" name="Group 426">
            <a:extLst>
              <a:ext uri="{FF2B5EF4-FFF2-40B4-BE49-F238E27FC236}">
                <a16:creationId xmlns:a16="http://schemas.microsoft.com/office/drawing/2014/main" id="{3AC7C27A-1024-47F0-A3AF-0F1101109BC7}"/>
              </a:ext>
            </a:extLst>
          </p:cNvPr>
          <p:cNvGrpSpPr>
            <a:grpSpLocks/>
          </p:cNvGrpSpPr>
          <p:nvPr/>
        </p:nvGrpSpPr>
        <p:grpSpPr bwMode="auto">
          <a:xfrm>
            <a:off x="7756525" y="1528763"/>
            <a:ext cx="474663" cy="500062"/>
            <a:chOff x="7756493" y="1890328"/>
            <a:chExt cx="474663" cy="499684"/>
          </a:xfrm>
        </p:grpSpPr>
        <p:sp>
          <p:nvSpPr>
            <p:cNvPr id="378" name="Oval 377">
              <a:extLst>
                <a:ext uri="{FF2B5EF4-FFF2-40B4-BE49-F238E27FC236}">
                  <a16:creationId xmlns:a16="http://schemas.microsoft.com/office/drawing/2014/main" id="{083D3FD4-E74D-4D2F-8DBF-C2BBDDD1787E}"/>
                </a:ext>
              </a:extLst>
            </p:cNvPr>
            <p:cNvSpPr/>
            <p:nvPr/>
          </p:nvSpPr>
          <p:spPr>
            <a:xfrm>
              <a:off x="7839043" y="2261522"/>
              <a:ext cx="127000" cy="128490"/>
            </a:xfrm>
            <a:prstGeom prst="ellipse">
              <a:avLst/>
            </a:prstGeom>
            <a:solidFill>
              <a:srgbClr val="FF6699"/>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4411" name="Rectangle 18">
              <a:extLst>
                <a:ext uri="{FF2B5EF4-FFF2-40B4-BE49-F238E27FC236}">
                  <a16:creationId xmlns:a16="http://schemas.microsoft.com/office/drawing/2014/main" id="{D2A22804-E24A-4C97-8E60-68E2D57A0574}"/>
                </a:ext>
              </a:extLst>
            </p:cNvPr>
            <p:cNvSpPr>
              <a:spLocks noChangeArrowheads="1"/>
            </p:cNvSpPr>
            <p:nvPr/>
          </p:nvSpPr>
          <p:spPr bwMode="auto">
            <a:xfrm>
              <a:off x="7756493" y="1890328"/>
              <a:ext cx="4746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CC"/>
                  </a:solidFill>
                  <a:ea typeface="Times New Roman" panose="02020603050405020304" pitchFamily="18" charset="0"/>
                  <a:cs typeface="Bookman-Light"/>
                </a:rPr>
                <a:t>m</a:t>
              </a:r>
              <a:r>
                <a:rPr lang="en-US" altLang="en-US" b="1" baseline="-25000">
                  <a:solidFill>
                    <a:srgbClr val="FF66CC"/>
                  </a:solidFill>
                  <a:ea typeface="Times New Roman" panose="02020603050405020304" pitchFamily="18" charset="0"/>
                  <a:cs typeface="Bookman-Light"/>
                </a:rPr>
                <a:t>2</a:t>
              </a:r>
              <a:endParaRPr lang="en-IN" altLang="en-US">
                <a:ea typeface="Times New Roman" panose="02020603050405020304" pitchFamily="18" charset="0"/>
                <a:cs typeface="Bookman-Light"/>
              </a:endParaRPr>
            </a:p>
          </p:txBody>
        </p:sp>
      </p:grpSp>
      <p:grpSp>
        <p:nvGrpSpPr>
          <p:cNvPr id="14348" name="Group 424">
            <a:extLst>
              <a:ext uri="{FF2B5EF4-FFF2-40B4-BE49-F238E27FC236}">
                <a16:creationId xmlns:a16="http://schemas.microsoft.com/office/drawing/2014/main" id="{FF754ADB-071A-41FD-A72F-A9511704855F}"/>
              </a:ext>
            </a:extLst>
          </p:cNvPr>
          <p:cNvGrpSpPr>
            <a:grpSpLocks/>
          </p:cNvGrpSpPr>
          <p:nvPr/>
        </p:nvGrpSpPr>
        <p:grpSpPr bwMode="auto">
          <a:xfrm>
            <a:off x="7204075" y="1555750"/>
            <a:ext cx="365125" cy="369888"/>
            <a:chOff x="7323330" y="3117149"/>
            <a:chExt cx="365125" cy="369887"/>
          </a:xfrm>
        </p:grpSpPr>
        <p:sp>
          <p:nvSpPr>
            <p:cNvPr id="14408" name="Rectangle 8">
              <a:extLst>
                <a:ext uri="{FF2B5EF4-FFF2-40B4-BE49-F238E27FC236}">
                  <a16:creationId xmlns:a16="http://schemas.microsoft.com/office/drawing/2014/main" id="{0B27E040-42EE-42E8-ABA6-ED11116F4FE4}"/>
                </a:ext>
              </a:extLst>
            </p:cNvPr>
            <p:cNvSpPr>
              <a:spLocks noChangeArrowheads="1"/>
            </p:cNvSpPr>
            <p:nvPr/>
          </p:nvSpPr>
          <p:spPr bwMode="auto">
            <a:xfrm>
              <a:off x="7323330" y="3117149"/>
              <a:ext cx="3651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ea typeface="Times New Roman" panose="02020603050405020304" pitchFamily="18" charset="0"/>
                  <a:cs typeface="Bookman-Light"/>
                </a:rPr>
                <a:t>C</a:t>
              </a:r>
              <a:endParaRPr lang="en-IN" altLang="en-US">
                <a:solidFill>
                  <a:srgbClr val="00FF00"/>
                </a:solidFill>
                <a:ea typeface="Times New Roman" panose="02020603050405020304" pitchFamily="18" charset="0"/>
                <a:cs typeface="Bookman-Light"/>
              </a:endParaRPr>
            </a:p>
          </p:txBody>
        </p:sp>
        <p:sp>
          <p:nvSpPr>
            <p:cNvPr id="388" name="Oval 387">
              <a:extLst>
                <a:ext uri="{FF2B5EF4-FFF2-40B4-BE49-F238E27FC236}">
                  <a16:creationId xmlns:a16="http://schemas.microsoft.com/office/drawing/2014/main" id="{0DE4D2E0-7E09-4305-A3FF-DD3792EB94EE}"/>
                </a:ext>
              </a:extLst>
            </p:cNvPr>
            <p:cNvSpPr/>
            <p:nvPr/>
          </p:nvSpPr>
          <p:spPr>
            <a:xfrm>
              <a:off x="7336030" y="3355273"/>
              <a:ext cx="44450" cy="44450"/>
            </a:xfrm>
            <a:prstGeom prst="ellipse">
              <a:avLst/>
            </a:prstGeom>
            <a:solidFill>
              <a:srgbClr val="00FF00"/>
            </a:solidFill>
            <a:ln>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grpSp>
        <p:nvGrpSpPr>
          <p:cNvPr id="14350" name="Group 427">
            <a:extLst>
              <a:ext uri="{FF2B5EF4-FFF2-40B4-BE49-F238E27FC236}">
                <a16:creationId xmlns:a16="http://schemas.microsoft.com/office/drawing/2014/main" id="{EB72435A-AED8-4018-B540-FD651F2AB85F}"/>
              </a:ext>
            </a:extLst>
          </p:cNvPr>
          <p:cNvGrpSpPr>
            <a:grpSpLocks/>
          </p:cNvGrpSpPr>
          <p:nvPr/>
        </p:nvGrpSpPr>
        <p:grpSpPr bwMode="auto">
          <a:xfrm>
            <a:off x="6875463" y="476250"/>
            <a:ext cx="476250" cy="484188"/>
            <a:chOff x="6876256" y="836712"/>
            <a:chExt cx="474663" cy="484666"/>
          </a:xfrm>
        </p:grpSpPr>
        <p:sp>
          <p:nvSpPr>
            <p:cNvPr id="391" name="Oval 390">
              <a:extLst>
                <a:ext uri="{FF2B5EF4-FFF2-40B4-BE49-F238E27FC236}">
                  <a16:creationId xmlns:a16="http://schemas.microsoft.com/office/drawing/2014/main" id="{9CEC1815-565F-47E6-B2C1-48B38D5F6DBB}"/>
                </a:ext>
              </a:extLst>
            </p:cNvPr>
            <p:cNvSpPr/>
            <p:nvPr/>
          </p:nvSpPr>
          <p:spPr>
            <a:xfrm>
              <a:off x="7149978" y="1214910"/>
              <a:ext cx="106009" cy="106468"/>
            </a:xfrm>
            <a:prstGeom prst="ellipse">
              <a:avLst/>
            </a:prstGeom>
            <a:solidFill>
              <a:srgbClr val="FF6699"/>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4407" name="Rectangle 18">
              <a:extLst>
                <a:ext uri="{FF2B5EF4-FFF2-40B4-BE49-F238E27FC236}">
                  <a16:creationId xmlns:a16="http://schemas.microsoft.com/office/drawing/2014/main" id="{E4D578C2-AF2A-450D-9583-223A33E3272A}"/>
                </a:ext>
              </a:extLst>
            </p:cNvPr>
            <p:cNvSpPr>
              <a:spLocks noChangeArrowheads="1"/>
            </p:cNvSpPr>
            <p:nvPr/>
          </p:nvSpPr>
          <p:spPr bwMode="auto">
            <a:xfrm>
              <a:off x="6876256" y="836712"/>
              <a:ext cx="4746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CC"/>
                  </a:solidFill>
                  <a:ea typeface="Times New Roman" panose="02020603050405020304" pitchFamily="18" charset="0"/>
                  <a:cs typeface="Bookman-Light"/>
                </a:rPr>
                <a:t>m</a:t>
              </a:r>
              <a:r>
                <a:rPr lang="en-US" altLang="en-US" b="1" baseline="-25000">
                  <a:solidFill>
                    <a:srgbClr val="FF66CC"/>
                  </a:solidFill>
                  <a:ea typeface="Times New Roman" panose="02020603050405020304" pitchFamily="18" charset="0"/>
                  <a:cs typeface="Bookman-Light"/>
                </a:rPr>
                <a:t>3</a:t>
              </a:r>
              <a:endParaRPr lang="en-IN" altLang="en-US">
                <a:ea typeface="Times New Roman" panose="02020603050405020304" pitchFamily="18" charset="0"/>
                <a:cs typeface="Bookman-Light"/>
              </a:endParaRPr>
            </a:p>
          </p:txBody>
        </p:sp>
      </p:grpSp>
      <p:sp>
        <p:nvSpPr>
          <p:cNvPr id="14351" name="Rectangle 15">
            <a:extLst>
              <a:ext uri="{FF2B5EF4-FFF2-40B4-BE49-F238E27FC236}">
                <a16:creationId xmlns:a16="http://schemas.microsoft.com/office/drawing/2014/main" id="{2E50A0F0-72A1-4228-80E0-34A0CBC72F89}"/>
              </a:ext>
            </a:extLst>
          </p:cNvPr>
          <p:cNvSpPr>
            <a:spLocks noChangeArrowheads="1"/>
          </p:cNvSpPr>
          <p:nvPr/>
        </p:nvSpPr>
        <p:spPr bwMode="auto">
          <a:xfrm>
            <a:off x="7923213" y="1766888"/>
            <a:ext cx="8969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CC"/>
                </a:solidFill>
                <a:ea typeface="Times New Roman" panose="02020603050405020304" pitchFamily="18" charset="0"/>
                <a:cs typeface="Bookman-Light"/>
              </a:rPr>
              <a:t>(x</a:t>
            </a:r>
            <a:r>
              <a:rPr lang="en-US" altLang="en-US" b="1" baseline="-25000">
                <a:solidFill>
                  <a:srgbClr val="FF66CC"/>
                </a:solidFill>
                <a:ea typeface="Times New Roman" panose="02020603050405020304" pitchFamily="18" charset="0"/>
                <a:cs typeface="Bookman-Light"/>
              </a:rPr>
              <a:t>2</a:t>
            </a:r>
            <a:r>
              <a:rPr lang="en-US" altLang="en-US" b="1">
                <a:solidFill>
                  <a:srgbClr val="FF66CC"/>
                </a:solidFill>
                <a:ea typeface="Times New Roman" panose="02020603050405020304" pitchFamily="18" charset="0"/>
                <a:cs typeface="Bookman-Light"/>
              </a:rPr>
              <a:t>,</a:t>
            </a:r>
            <a:r>
              <a:rPr lang="en-US" altLang="en-US" b="1" baseline="-25000">
                <a:solidFill>
                  <a:srgbClr val="FF66CC"/>
                </a:solidFill>
                <a:ea typeface="Times New Roman" panose="02020603050405020304" pitchFamily="18" charset="0"/>
                <a:cs typeface="Bookman-Light"/>
              </a:rPr>
              <a:t> </a:t>
            </a:r>
            <a:r>
              <a:rPr lang="en-US" altLang="en-US" b="1">
                <a:solidFill>
                  <a:srgbClr val="FF66CC"/>
                </a:solidFill>
                <a:ea typeface="Times New Roman" panose="02020603050405020304" pitchFamily="18" charset="0"/>
                <a:cs typeface="Bookman-Light"/>
              </a:rPr>
              <a:t>y</a:t>
            </a:r>
            <a:r>
              <a:rPr lang="en-US" altLang="en-US" b="1" baseline="-25000">
                <a:solidFill>
                  <a:srgbClr val="FF66CC"/>
                </a:solidFill>
                <a:ea typeface="Times New Roman" panose="02020603050405020304" pitchFamily="18" charset="0"/>
                <a:cs typeface="Bookman-Light"/>
              </a:rPr>
              <a:t>2</a:t>
            </a:r>
            <a:r>
              <a:rPr lang="en-US" altLang="en-US" b="1">
                <a:solidFill>
                  <a:srgbClr val="FF66CC"/>
                </a:solidFill>
                <a:ea typeface="Times New Roman" panose="02020603050405020304" pitchFamily="18" charset="0"/>
                <a:cs typeface="Bookman-Light"/>
              </a:rPr>
              <a:t>)</a:t>
            </a:r>
            <a:endParaRPr lang="en-IN" altLang="en-US">
              <a:ea typeface="Times New Roman" panose="02020603050405020304" pitchFamily="18" charset="0"/>
              <a:cs typeface="Bookman-Light"/>
            </a:endParaRPr>
          </a:p>
        </p:txBody>
      </p:sp>
      <p:sp>
        <p:nvSpPr>
          <p:cNvPr id="14352" name="Rectangle 15">
            <a:extLst>
              <a:ext uri="{FF2B5EF4-FFF2-40B4-BE49-F238E27FC236}">
                <a16:creationId xmlns:a16="http://schemas.microsoft.com/office/drawing/2014/main" id="{C4427D6E-7189-4CA6-97CC-0A1EEFF5A4E3}"/>
              </a:ext>
            </a:extLst>
          </p:cNvPr>
          <p:cNvSpPr>
            <a:spLocks noChangeArrowheads="1"/>
          </p:cNvSpPr>
          <p:nvPr/>
        </p:nvSpPr>
        <p:spPr bwMode="auto">
          <a:xfrm>
            <a:off x="7202488" y="692150"/>
            <a:ext cx="8985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CC"/>
                </a:solidFill>
                <a:ea typeface="Times New Roman" panose="02020603050405020304" pitchFamily="18" charset="0"/>
                <a:cs typeface="Bookman-Light"/>
              </a:rPr>
              <a:t>(x</a:t>
            </a:r>
            <a:r>
              <a:rPr lang="en-US" altLang="en-US" b="1" baseline="-25000">
                <a:solidFill>
                  <a:srgbClr val="FF66CC"/>
                </a:solidFill>
                <a:ea typeface="Times New Roman" panose="02020603050405020304" pitchFamily="18" charset="0"/>
                <a:cs typeface="Bookman-Light"/>
              </a:rPr>
              <a:t>3</a:t>
            </a:r>
            <a:r>
              <a:rPr lang="en-US" altLang="en-US" b="1">
                <a:solidFill>
                  <a:srgbClr val="FF66CC"/>
                </a:solidFill>
                <a:ea typeface="Times New Roman" panose="02020603050405020304" pitchFamily="18" charset="0"/>
                <a:cs typeface="Bookman-Light"/>
              </a:rPr>
              <a:t>,</a:t>
            </a:r>
            <a:r>
              <a:rPr lang="en-US" altLang="en-US" b="1" baseline="-25000">
                <a:solidFill>
                  <a:srgbClr val="FF66CC"/>
                </a:solidFill>
                <a:ea typeface="Times New Roman" panose="02020603050405020304" pitchFamily="18" charset="0"/>
                <a:cs typeface="Bookman-Light"/>
              </a:rPr>
              <a:t> </a:t>
            </a:r>
            <a:r>
              <a:rPr lang="en-US" altLang="en-US" b="1">
                <a:solidFill>
                  <a:srgbClr val="FF66CC"/>
                </a:solidFill>
                <a:ea typeface="Times New Roman" panose="02020603050405020304" pitchFamily="18" charset="0"/>
                <a:cs typeface="Bookman-Light"/>
              </a:rPr>
              <a:t>y</a:t>
            </a:r>
            <a:r>
              <a:rPr lang="en-US" altLang="en-US" b="1" baseline="-25000">
                <a:solidFill>
                  <a:srgbClr val="FF66CC"/>
                </a:solidFill>
                <a:ea typeface="Times New Roman" panose="02020603050405020304" pitchFamily="18" charset="0"/>
                <a:cs typeface="Bookman-Light"/>
              </a:rPr>
              <a:t>3</a:t>
            </a:r>
            <a:r>
              <a:rPr lang="en-US" altLang="en-US" b="1">
                <a:solidFill>
                  <a:srgbClr val="FF66CC"/>
                </a:solidFill>
                <a:ea typeface="Times New Roman" panose="02020603050405020304" pitchFamily="18" charset="0"/>
                <a:cs typeface="Bookman-Light"/>
              </a:rPr>
              <a:t>)</a:t>
            </a:r>
            <a:endParaRPr lang="en-IN" altLang="en-US">
              <a:ea typeface="Times New Roman" panose="02020603050405020304" pitchFamily="18" charset="0"/>
              <a:cs typeface="Bookman-Light"/>
            </a:endParaRPr>
          </a:p>
        </p:txBody>
      </p:sp>
      <p:cxnSp>
        <p:nvCxnSpPr>
          <p:cNvPr id="416" name="Straight Connector 415">
            <a:extLst>
              <a:ext uri="{FF2B5EF4-FFF2-40B4-BE49-F238E27FC236}">
                <a16:creationId xmlns:a16="http://schemas.microsoft.com/office/drawing/2014/main" id="{6A00F357-8600-40D0-A2C7-F3087F6AB087}"/>
              </a:ext>
            </a:extLst>
          </p:cNvPr>
          <p:cNvCxnSpPr/>
          <p:nvPr/>
        </p:nvCxnSpPr>
        <p:spPr>
          <a:xfrm flipH="1">
            <a:off x="6875463" y="903288"/>
            <a:ext cx="328612" cy="1519237"/>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418" name="Straight Connector 417">
            <a:extLst>
              <a:ext uri="{FF2B5EF4-FFF2-40B4-BE49-F238E27FC236}">
                <a16:creationId xmlns:a16="http://schemas.microsoft.com/office/drawing/2014/main" id="{965250B0-E297-4AB1-8DB1-A1A9ECF387B4}"/>
              </a:ext>
            </a:extLst>
          </p:cNvPr>
          <p:cNvCxnSpPr/>
          <p:nvPr/>
        </p:nvCxnSpPr>
        <p:spPr>
          <a:xfrm>
            <a:off x="7202488" y="876300"/>
            <a:ext cx="712787" cy="1100138"/>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420" name="Straight Connector 419">
            <a:extLst>
              <a:ext uri="{FF2B5EF4-FFF2-40B4-BE49-F238E27FC236}">
                <a16:creationId xmlns:a16="http://schemas.microsoft.com/office/drawing/2014/main" id="{40179322-73EA-47D3-A1B8-5D657746E644}"/>
              </a:ext>
            </a:extLst>
          </p:cNvPr>
          <p:cNvCxnSpPr>
            <a:endCxn id="14351" idx="1"/>
          </p:cNvCxnSpPr>
          <p:nvPr/>
        </p:nvCxnSpPr>
        <p:spPr>
          <a:xfrm flipV="1">
            <a:off x="6878638" y="1951038"/>
            <a:ext cx="1044575" cy="457200"/>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grpSp>
        <p:nvGrpSpPr>
          <p:cNvPr id="4" name="Group 3">
            <a:extLst>
              <a:ext uri="{FF2B5EF4-FFF2-40B4-BE49-F238E27FC236}">
                <a16:creationId xmlns:a16="http://schemas.microsoft.com/office/drawing/2014/main" id="{E81BDD43-5136-460C-B655-557ECE44AFE3}"/>
              </a:ext>
            </a:extLst>
          </p:cNvPr>
          <p:cNvGrpSpPr>
            <a:grpSpLocks/>
          </p:cNvGrpSpPr>
          <p:nvPr/>
        </p:nvGrpSpPr>
        <p:grpSpPr bwMode="auto">
          <a:xfrm>
            <a:off x="7113588" y="1819275"/>
            <a:ext cx="577850" cy="1562100"/>
            <a:chOff x="7113588" y="1819275"/>
            <a:chExt cx="577850" cy="1562100"/>
          </a:xfrm>
        </p:grpSpPr>
        <p:cxnSp>
          <p:nvCxnSpPr>
            <p:cNvPr id="429" name="Straight Arrow Connector 428">
              <a:extLst>
                <a:ext uri="{FF2B5EF4-FFF2-40B4-BE49-F238E27FC236}">
                  <a16:creationId xmlns:a16="http://schemas.microsoft.com/office/drawing/2014/main" id="{0CC1163E-2A4F-4618-B46B-FC4F344DFF7B}"/>
                </a:ext>
              </a:extLst>
            </p:cNvPr>
            <p:cNvCxnSpPr/>
            <p:nvPr/>
          </p:nvCxnSpPr>
          <p:spPr>
            <a:xfrm>
              <a:off x="7221538" y="1819275"/>
              <a:ext cx="17462" cy="1193800"/>
            </a:xfrm>
            <a:prstGeom prst="straightConnector1">
              <a:avLst/>
            </a:prstGeom>
            <a:ln w="19050">
              <a:solidFill>
                <a:srgbClr val="00FF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4405" name="Rectangle 430">
              <a:extLst>
                <a:ext uri="{FF2B5EF4-FFF2-40B4-BE49-F238E27FC236}">
                  <a16:creationId xmlns:a16="http://schemas.microsoft.com/office/drawing/2014/main" id="{94977377-B454-4233-B82E-16B203554D04}"/>
                </a:ext>
              </a:extLst>
            </p:cNvPr>
            <p:cNvSpPr>
              <a:spLocks noChangeArrowheads="1"/>
            </p:cNvSpPr>
            <p:nvPr/>
          </p:nvSpPr>
          <p:spPr bwMode="auto">
            <a:xfrm>
              <a:off x="7113588" y="3013075"/>
              <a:ext cx="5778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ea typeface="Times New Roman" panose="02020603050405020304" pitchFamily="18" charset="0"/>
                  <a:cs typeface="Bookman-Light"/>
                </a:rPr>
                <a:t>X</a:t>
              </a:r>
              <a:r>
                <a:rPr lang="en-US" altLang="en-US" b="1" baseline="-25000">
                  <a:solidFill>
                    <a:srgbClr val="00FF00"/>
                  </a:solidFill>
                  <a:ea typeface="Times New Roman" panose="02020603050405020304" pitchFamily="18" charset="0"/>
                  <a:cs typeface="Bookman-Light"/>
                </a:rPr>
                <a:t>CM</a:t>
              </a:r>
              <a:endParaRPr lang="en-IN" altLang="en-US">
                <a:ea typeface="Times New Roman" panose="02020603050405020304" pitchFamily="18" charset="0"/>
                <a:cs typeface="Bookman-Light"/>
              </a:endParaRPr>
            </a:p>
          </p:txBody>
        </p:sp>
      </p:grpSp>
      <p:grpSp>
        <p:nvGrpSpPr>
          <p:cNvPr id="5" name="Group 4">
            <a:extLst>
              <a:ext uri="{FF2B5EF4-FFF2-40B4-BE49-F238E27FC236}">
                <a16:creationId xmlns:a16="http://schemas.microsoft.com/office/drawing/2014/main" id="{383895DC-7020-43A4-A8C3-0835A5281C60}"/>
              </a:ext>
            </a:extLst>
          </p:cNvPr>
          <p:cNvGrpSpPr>
            <a:grpSpLocks/>
          </p:cNvGrpSpPr>
          <p:nvPr/>
        </p:nvGrpSpPr>
        <p:grpSpPr bwMode="auto">
          <a:xfrm>
            <a:off x="5219700" y="1630363"/>
            <a:ext cx="2032000" cy="369887"/>
            <a:chOff x="5219700" y="1630363"/>
            <a:chExt cx="2032000" cy="369887"/>
          </a:xfrm>
        </p:grpSpPr>
        <p:cxnSp>
          <p:nvCxnSpPr>
            <p:cNvPr id="389" name="Straight Arrow Connector 388">
              <a:extLst>
                <a:ext uri="{FF2B5EF4-FFF2-40B4-BE49-F238E27FC236}">
                  <a16:creationId xmlns:a16="http://schemas.microsoft.com/office/drawing/2014/main" id="{C7BF1400-5632-4F19-868B-508FE3432710}"/>
                </a:ext>
              </a:extLst>
            </p:cNvPr>
            <p:cNvCxnSpPr/>
            <p:nvPr/>
          </p:nvCxnSpPr>
          <p:spPr>
            <a:xfrm>
              <a:off x="5783263" y="1816100"/>
              <a:ext cx="1468437" cy="3175"/>
            </a:xfrm>
            <a:prstGeom prst="straightConnector1">
              <a:avLst/>
            </a:prstGeom>
            <a:ln w="19050">
              <a:solidFill>
                <a:srgbClr val="00FF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4403" name="Rectangle 431">
              <a:extLst>
                <a:ext uri="{FF2B5EF4-FFF2-40B4-BE49-F238E27FC236}">
                  <a16:creationId xmlns:a16="http://schemas.microsoft.com/office/drawing/2014/main" id="{62F60753-7255-4DE3-BD3E-6790DBAB84F3}"/>
                </a:ext>
              </a:extLst>
            </p:cNvPr>
            <p:cNvSpPr>
              <a:spLocks noChangeArrowheads="1"/>
            </p:cNvSpPr>
            <p:nvPr/>
          </p:nvSpPr>
          <p:spPr bwMode="auto">
            <a:xfrm>
              <a:off x="5219700" y="1630363"/>
              <a:ext cx="577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ea typeface="Times New Roman" panose="02020603050405020304" pitchFamily="18" charset="0"/>
                  <a:cs typeface="Bookman-Light"/>
                </a:rPr>
                <a:t>Y</a:t>
              </a:r>
              <a:r>
                <a:rPr lang="en-US" altLang="en-US" b="1" baseline="-25000">
                  <a:solidFill>
                    <a:srgbClr val="00FF00"/>
                  </a:solidFill>
                  <a:ea typeface="Times New Roman" panose="02020603050405020304" pitchFamily="18" charset="0"/>
                  <a:cs typeface="Bookman-Light"/>
                </a:rPr>
                <a:t>CM</a:t>
              </a:r>
              <a:endParaRPr lang="en-IN" altLang="en-US">
                <a:ea typeface="Times New Roman" panose="02020603050405020304" pitchFamily="18" charset="0"/>
                <a:cs typeface="Bookman-Light"/>
              </a:endParaRPr>
            </a:p>
          </p:txBody>
        </p:sp>
      </p:grpSp>
      <p:sp>
        <p:nvSpPr>
          <p:cNvPr id="14359" name="Rectangle 3">
            <a:extLst>
              <a:ext uri="{FF2B5EF4-FFF2-40B4-BE49-F238E27FC236}">
                <a16:creationId xmlns:a16="http://schemas.microsoft.com/office/drawing/2014/main" id="{4973B71D-959C-463B-AF2A-B31065C16104}"/>
              </a:ext>
            </a:extLst>
          </p:cNvPr>
          <p:cNvSpPr>
            <a:spLocks noChangeArrowheads="1"/>
          </p:cNvSpPr>
          <p:nvPr/>
        </p:nvSpPr>
        <p:spPr bwMode="auto">
          <a:xfrm>
            <a:off x="250825" y="427038"/>
            <a:ext cx="4968875" cy="1201737"/>
          </a:xfrm>
          <a:prstGeom prst="rect">
            <a:avLst/>
          </a:prstGeom>
          <a:noFill/>
          <a:ln w="9525">
            <a:noFill/>
            <a:miter lim="800000"/>
            <a:headEnd/>
            <a:tailEnd/>
          </a:ln>
        </p:spPr>
        <p:txBody>
          <a:bodyPr>
            <a:spAutoFit/>
          </a:bodyPr>
          <a:lstStyle/>
          <a:p>
            <a:pPr>
              <a:defRPr/>
            </a:pPr>
            <a:r>
              <a:rPr lang="en-US" b="1" dirty="0">
                <a:solidFill>
                  <a:schemeClr val="accent6">
                    <a:lumMod val="40000"/>
                    <a:lumOff val="60000"/>
                  </a:schemeClr>
                </a:solidFill>
                <a:ea typeface="Times New Roman" pitchFamily="18" charset="0"/>
                <a:cs typeface="Bookman-Light"/>
              </a:rPr>
              <a:t>Consider a 3-particle system in the x-y plane with mass m</a:t>
            </a:r>
            <a:r>
              <a:rPr lang="en-US" b="1" baseline="-25000" dirty="0">
                <a:solidFill>
                  <a:schemeClr val="accent6">
                    <a:lumMod val="40000"/>
                    <a:lumOff val="60000"/>
                  </a:schemeClr>
                </a:solidFill>
                <a:ea typeface="Times New Roman" pitchFamily="18" charset="0"/>
                <a:cs typeface="Bookman-Light"/>
              </a:rPr>
              <a:t>1</a:t>
            </a:r>
            <a:r>
              <a:rPr lang="en-US" b="1" dirty="0">
                <a:solidFill>
                  <a:schemeClr val="accent6">
                    <a:lumMod val="40000"/>
                    <a:lumOff val="60000"/>
                  </a:schemeClr>
                </a:solidFill>
                <a:ea typeface="Times New Roman" pitchFamily="18" charset="0"/>
                <a:cs typeface="Bookman-Light"/>
              </a:rPr>
              <a:t>, m</a:t>
            </a:r>
            <a:r>
              <a:rPr lang="en-US" b="1" baseline="-25000" dirty="0">
                <a:solidFill>
                  <a:schemeClr val="accent6">
                    <a:lumMod val="40000"/>
                    <a:lumOff val="60000"/>
                  </a:schemeClr>
                </a:solidFill>
                <a:ea typeface="Times New Roman" pitchFamily="18" charset="0"/>
                <a:cs typeface="Bookman-Light"/>
              </a:rPr>
              <a:t>2</a:t>
            </a:r>
            <a:r>
              <a:rPr lang="en-US" b="1" dirty="0">
                <a:solidFill>
                  <a:schemeClr val="accent6">
                    <a:lumMod val="40000"/>
                    <a:lumOff val="60000"/>
                  </a:schemeClr>
                </a:solidFill>
                <a:ea typeface="Times New Roman" pitchFamily="18" charset="0"/>
                <a:cs typeface="Bookman-Light"/>
              </a:rPr>
              <a:t> and m</a:t>
            </a:r>
            <a:r>
              <a:rPr lang="en-US" b="1" baseline="-25000" dirty="0">
                <a:solidFill>
                  <a:schemeClr val="accent6">
                    <a:lumMod val="40000"/>
                    <a:lumOff val="60000"/>
                  </a:schemeClr>
                </a:solidFill>
                <a:ea typeface="Times New Roman" pitchFamily="18" charset="0"/>
                <a:cs typeface="Bookman-Light"/>
              </a:rPr>
              <a:t>3 </a:t>
            </a:r>
            <a:r>
              <a:rPr lang="en-US" b="1" dirty="0">
                <a:solidFill>
                  <a:schemeClr val="accent6">
                    <a:lumMod val="40000"/>
                    <a:lumOff val="60000"/>
                  </a:schemeClr>
                </a:solidFill>
                <a:ea typeface="Times New Roman" pitchFamily="18" charset="0"/>
                <a:cs typeface="Bookman-Light"/>
              </a:rPr>
              <a:t>at the positions (x</a:t>
            </a:r>
            <a:r>
              <a:rPr lang="en-US" b="1" baseline="-25000" dirty="0">
                <a:solidFill>
                  <a:schemeClr val="accent6">
                    <a:lumMod val="40000"/>
                    <a:lumOff val="60000"/>
                  </a:schemeClr>
                </a:solidFill>
                <a:ea typeface="Times New Roman" pitchFamily="18" charset="0"/>
                <a:cs typeface="Bookman-Light"/>
              </a:rPr>
              <a:t>1</a:t>
            </a:r>
            <a:r>
              <a:rPr lang="en-US" b="1" dirty="0">
                <a:solidFill>
                  <a:schemeClr val="accent6">
                    <a:lumMod val="40000"/>
                    <a:lumOff val="60000"/>
                  </a:schemeClr>
                </a:solidFill>
                <a:ea typeface="Times New Roman" pitchFamily="18" charset="0"/>
                <a:cs typeface="Bookman-Light"/>
              </a:rPr>
              <a:t>, y</a:t>
            </a:r>
            <a:r>
              <a:rPr lang="en-US" b="1" baseline="-25000" dirty="0">
                <a:solidFill>
                  <a:schemeClr val="accent6">
                    <a:lumMod val="40000"/>
                    <a:lumOff val="60000"/>
                  </a:schemeClr>
                </a:solidFill>
                <a:ea typeface="Times New Roman" pitchFamily="18" charset="0"/>
                <a:cs typeface="Bookman-Light"/>
              </a:rPr>
              <a:t>1</a:t>
            </a:r>
            <a:r>
              <a:rPr lang="en-US" b="1" dirty="0">
                <a:solidFill>
                  <a:schemeClr val="accent6">
                    <a:lumMod val="40000"/>
                    <a:lumOff val="60000"/>
                  </a:schemeClr>
                </a:solidFill>
                <a:ea typeface="Times New Roman" pitchFamily="18" charset="0"/>
                <a:cs typeface="Bookman-Light"/>
              </a:rPr>
              <a:t>), (x</a:t>
            </a:r>
            <a:r>
              <a:rPr lang="en-US" b="1" baseline="-25000" dirty="0">
                <a:solidFill>
                  <a:schemeClr val="accent6">
                    <a:lumMod val="40000"/>
                    <a:lumOff val="60000"/>
                  </a:schemeClr>
                </a:solidFill>
                <a:ea typeface="Times New Roman" pitchFamily="18" charset="0"/>
                <a:cs typeface="Bookman-Light"/>
              </a:rPr>
              <a:t>2</a:t>
            </a:r>
            <a:r>
              <a:rPr lang="en-US" b="1" dirty="0">
                <a:solidFill>
                  <a:schemeClr val="accent6">
                    <a:lumMod val="40000"/>
                    <a:lumOff val="60000"/>
                  </a:schemeClr>
                </a:solidFill>
                <a:ea typeface="Times New Roman" pitchFamily="18" charset="0"/>
                <a:cs typeface="Bookman-Light"/>
              </a:rPr>
              <a:t>, y</a:t>
            </a:r>
            <a:r>
              <a:rPr lang="en-US" b="1" baseline="-25000" dirty="0">
                <a:solidFill>
                  <a:schemeClr val="accent6">
                    <a:lumMod val="40000"/>
                    <a:lumOff val="60000"/>
                  </a:schemeClr>
                </a:solidFill>
                <a:ea typeface="Times New Roman" pitchFamily="18" charset="0"/>
                <a:cs typeface="Bookman-Light"/>
              </a:rPr>
              <a:t>2</a:t>
            </a:r>
            <a:r>
              <a:rPr lang="en-US" b="1" dirty="0">
                <a:solidFill>
                  <a:schemeClr val="accent6">
                    <a:lumMod val="40000"/>
                    <a:lumOff val="60000"/>
                  </a:schemeClr>
                </a:solidFill>
                <a:ea typeface="Times New Roman" pitchFamily="18" charset="0"/>
                <a:cs typeface="Bookman-Light"/>
              </a:rPr>
              <a:t>) and (x</a:t>
            </a:r>
            <a:r>
              <a:rPr lang="en-US" b="1" baseline="-25000" dirty="0">
                <a:solidFill>
                  <a:schemeClr val="accent6">
                    <a:lumMod val="40000"/>
                    <a:lumOff val="60000"/>
                  </a:schemeClr>
                </a:solidFill>
                <a:ea typeface="Times New Roman" pitchFamily="18" charset="0"/>
                <a:cs typeface="Bookman-Light"/>
              </a:rPr>
              <a:t>3</a:t>
            </a:r>
            <a:r>
              <a:rPr lang="en-US" b="1" dirty="0">
                <a:solidFill>
                  <a:schemeClr val="accent6">
                    <a:lumMod val="40000"/>
                    <a:lumOff val="60000"/>
                  </a:schemeClr>
                </a:solidFill>
                <a:ea typeface="Times New Roman" pitchFamily="18" charset="0"/>
                <a:cs typeface="Bookman-Light"/>
              </a:rPr>
              <a:t>, y</a:t>
            </a:r>
            <a:r>
              <a:rPr lang="en-US" b="1" baseline="-25000" dirty="0">
                <a:solidFill>
                  <a:schemeClr val="accent6">
                    <a:lumMod val="40000"/>
                    <a:lumOff val="60000"/>
                  </a:schemeClr>
                </a:solidFill>
                <a:ea typeface="Times New Roman" pitchFamily="18" charset="0"/>
                <a:cs typeface="Bookman-Light"/>
              </a:rPr>
              <a:t>3</a:t>
            </a:r>
            <a:r>
              <a:rPr lang="en-US" b="1" dirty="0">
                <a:solidFill>
                  <a:schemeClr val="accent6">
                    <a:lumMod val="40000"/>
                    <a:lumOff val="60000"/>
                  </a:schemeClr>
                </a:solidFill>
                <a:ea typeface="Times New Roman" pitchFamily="18" charset="0"/>
                <a:cs typeface="Bookman-Light"/>
              </a:rPr>
              <a:t>) respectively.</a:t>
            </a:r>
          </a:p>
        </p:txBody>
      </p:sp>
      <p:sp>
        <p:nvSpPr>
          <p:cNvPr id="14360" name="Rectangle 3">
            <a:extLst>
              <a:ext uri="{FF2B5EF4-FFF2-40B4-BE49-F238E27FC236}">
                <a16:creationId xmlns:a16="http://schemas.microsoft.com/office/drawing/2014/main" id="{B5914BBA-2421-45A9-A4A9-AE893DF2D80B}"/>
              </a:ext>
            </a:extLst>
          </p:cNvPr>
          <p:cNvSpPr>
            <a:spLocks noChangeArrowheads="1"/>
          </p:cNvSpPr>
          <p:nvPr/>
        </p:nvSpPr>
        <p:spPr bwMode="auto">
          <a:xfrm>
            <a:off x="254000" y="1630363"/>
            <a:ext cx="424656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FF99"/>
                </a:solidFill>
                <a:ea typeface="Times New Roman" panose="02020603050405020304" pitchFamily="18" charset="0"/>
                <a:cs typeface="Bookman-Light"/>
              </a:rPr>
              <a:t>The centre of mass C of the system located at (X</a:t>
            </a:r>
            <a:r>
              <a:rPr lang="en-US" altLang="en-US" b="1" baseline="-25000">
                <a:solidFill>
                  <a:srgbClr val="FFFF99"/>
                </a:solidFill>
                <a:ea typeface="Times New Roman" panose="02020603050405020304" pitchFamily="18" charset="0"/>
                <a:cs typeface="Bookman-Light"/>
              </a:rPr>
              <a:t>CM</a:t>
            </a:r>
            <a:r>
              <a:rPr lang="en-US" altLang="en-US" b="1">
                <a:solidFill>
                  <a:srgbClr val="FFFF99"/>
                </a:solidFill>
                <a:ea typeface="Times New Roman" panose="02020603050405020304" pitchFamily="18" charset="0"/>
                <a:cs typeface="Bookman-Light"/>
              </a:rPr>
              <a:t>, Y</a:t>
            </a:r>
            <a:r>
              <a:rPr lang="en-US" altLang="en-US" b="1" baseline="-25000">
                <a:solidFill>
                  <a:srgbClr val="FFFF99"/>
                </a:solidFill>
                <a:ea typeface="Times New Roman" panose="02020603050405020304" pitchFamily="18" charset="0"/>
                <a:cs typeface="Bookman-Light"/>
              </a:rPr>
              <a:t>CM</a:t>
            </a:r>
            <a:r>
              <a:rPr lang="en-US" altLang="en-US" b="1">
                <a:solidFill>
                  <a:srgbClr val="FFFF99"/>
                </a:solidFill>
                <a:ea typeface="Times New Roman" panose="02020603050405020304" pitchFamily="18" charset="0"/>
                <a:cs typeface="Bookman-Light"/>
              </a:rPr>
              <a:t>) is given by</a:t>
            </a:r>
          </a:p>
        </p:txBody>
      </p:sp>
      <p:sp>
        <p:nvSpPr>
          <p:cNvPr id="14361" name="Rectangle 3">
            <a:extLst>
              <a:ext uri="{FF2B5EF4-FFF2-40B4-BE49-F238E27FC236}">
                <a16:creationId xmlns:a16="http://schemas.microsoft.com/office/drawing/2014/main" id="{3CBD9088-2B8C-40C3-ADD4-0DE9D04FB581}"/>
              </a:ext>
            </a:extLst>
          </p:cNvPr>
          <p:cNvSpPr>
            <a:spLocks noChangeArrowheads="1"/>
          </p:cNvSpPr>
          <p:nvPr/>
        </p:nvSpPr>
        <p:spPr bwMode="auto">
          <a:xfrm>
            <a:off x="250825" y="4235450"/>
            <a:ext cx="374491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CC"/>
                </a:solidFill>
                <a:ea typeface="Times New Roman" panose="02020603050405020304" pitchFamily="18" charset="0"/>
                <a:cs typeface="Bookman-Light"/>
              </a:rPr>
              <a:t>For the particles of same mass,</a:t>
            </a:r>
          </a:p>
          <a:p>
            <a:pPr eaLnBrk="1" hangingPunct="1"/>
            <a:r>
              <a:rPr lang="en-US" altLang="en-US" b="1">
                <a:solidFill>
                  <a:srgbClr val="FF66CC"/>
                </a:solidFill>
                <a:ea typeface="Times New Roman" panose="02020603050405020304" pitchFamily="18" charset="0"/>
                <a:cs typeface="Bookman-Light"/>
              </a:rPr>
              <a:t> m</a:t>
            </a:r>
            <a:r>
              <a:rPr lang="en-US" altLang="en-US" b="1" baseline="-25000">
                <a:solidFill>
                  <a:srgbClr val="FF66CC"/>
                </a:solidFill>
                <a:ea typeface="Times New Roman" panose="02020603050405020304" pitchFamily="18" charset="0"/>
                <a:cs typeface="Bookman-Light"/>
              </a:rPr>
              <a:t>1</a:t>
            </a:r>
            <a:r>
              <a:rPr lang="en-US" altLang="en-US" b="1">
                <a:solidFill>
                  <a:srgbClr val="FF66CC"/>
                </a:solidFill>
                <a:ea typeface="Times New Roman" panose="02020603050405020304" pitchFamily="18" charset="0"/>
                <a:cs typeface="Bookman-Light"/>
              </a:rPr>
              <a:t> = m</a:t>
            </a:r>
            <a:r>
              <a:rPr lang="en-US" altLang="en-US" b="1" baseline="-25000">
                <a:solidFill>
                  <a:srgbClr val="FF66CC"/>
                </a:solidFill>
                <a:ea typeface="Times New Roman" panose="02020603050405020304" pitchFamily="18" charset="0"/>
                <a:cs typeface="Bookman-Light"/>
              </a:rPr>
              <a:t>2</a:t>
            </a:r>
            <a:r>
              <a:rPr lang="en-US" altLang="en-US" b="1">
                <a:solidFill>
                  <a:srgbClr val="FF66CC"/>
                </a:solidFill>
                <a:ea typeface="Times New Roman" panose="02020603050405020304" pitchFamily="18" charset="0"/>
                <a:cs typeface="Bookman-Light"/>
              </a:rPr>
              <a:t> = m</a:t>
            </a:r>
            <a:r>
              <a:rPr lang="en-US" altLang="en-US" b="1" baseline="-25000">
                <a:solidFill>
                  <a:srgbClr val="FF66CC"/>
                </a:solidFill>
                <a:ea typeface="Times New Roman" panose="02020603050405020304" pitchFamily="18" charset="0"/>
                <a:cs typeface="Bookman-Light"/>
              </a:rPr>
              <a:t>3</a:t>
            </a:r>
            <a:r>
              <a:rPr lang="en-US" altLang="en-US" b="1">
                <a:solidFill>
                  <a:srgbClr val="FF66CC"/>
                </a:solidFill>
                <a:ea typeface="Times New Roman" panose="02020603050405020304" pitchFamily="18" charset="0"/>
                <a:cs typeface="Bookman-Light"/>
              </a:rPr>
              <a:t> = m.</a:t>
            </a:r>
          </a:p>
        </p:txBody>
      </p:sp>
      <p:grpSp>
        <p:nvGrpSpPr>
          <p:cNvPr id="14362" name="Group 459">
            <a:extLst>
              <a:ext uri="{FF2B5EF4-FFF2-40B4-BE49-F238E27FC236}">
                <a16:creationId xmlns:a16="http://schemas.microsoft.com/office/drawing/2014/main" id="{FA7D6532-69CB-40E7-9F35-0E7A021ABDBD}"/>
              </a:ext>
            </a:extLst>
          </p:cNvPr>
          <p:cNvGrpSpPr>
            <a:grpSpLocks/>
          </p:cNvGrpSpPr>
          <p:nvPr/>
        </p:nvGrpSpPr>
        <p:grpSpPr bwMode="auto">
          <a:xfrm>
            <a:off x="385763" y="2374900"/>
            <a:ext cx="3198812" cy="1774825"/>
            <a:chOff x="386328" y="2230088"/>
            <a:chExt cx="3198213" cy="1774976"/>
          </a:xfrm>
        </p:grpSpPr>
        <p:grpSp>
          <p:nvGrpSpPr>
            <p:cNvPr id="14391" name="Group 23">
              <a:extLst>
                <a:ext uri="{FF2B5EF4-FFF2-40B4-BE49-F238E27FC236}">
                  <a16:creationId xmlns:a16="http://schemas.microsoft.com/office/drawing/2014/main" id="{45D061B0-EA6A-4249-9467-3AEE4FC4B3EE}"/>
                </a:ext>
              </a:extLst>
            </p:cNvPr>
            <p:cNvGrpSpPr>
              <a:grpSpLocks/>
            </p:cNvGrpSpPr>
            <p:nvPr/>
          </p:nvGrpSpPr>
          <p:grpSpPr bwMode="auto">
            <a:xfrm>
              <a:off x="446891" y="2274792"/>
              <a:ext cx="3116997" cy="722694"/>
              <a:chOff x="1641637" y="5130688"/>
              <a:chExt cx="3117982" cy="723439"/>
            </a:xfrm>
          </p:grpSpPr>
          <p:sp>
            <p:nvSpPr>
              <p:cNvPr id="14398" name="Rectangle 75">
                <a:extLst>
                  <a:ext uri="{FF2B5EF4-FFF2-40B4-BE49-F238E27FC236}">
                    <a16:creationId xmlns:a16="http://schemas.microsoft.com/office/drawing/2014/main" id="{0FD9C575-002F-477F-92FD-CB5376084AA1}"/>
                  </a:ext>
                </a:extLst>
              </p:cNvPr>
              <p:cNvSpPr>
                <a:spLocks noChangeArrowheads="1"/>
              </p:cNvSpPr>
              <p:nvPr/>
            </p:nvSpPr>
            <p:spPr bwMode="auto">
              <a:xfrm>
                <a:off x="2747683" y="5484414"/>
                <a:ext cx="1579802" cy="36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m</a:t>
                </a:r>
                <a:r>
                  <a:rPr lang="en-US" altLang="en-US" b="1" baseline="-25000">
                    <a:solidFill>
                      <a:srgbClr val="00FF00"/>
                    </a:solidFill>
                  </a:rPr>
                  <a:t>1</a:t>
                </a:r>
                <a:r>
                  <a:rPr lang="en-US" altLang="en-US" b="1">
                    <a:solidFill>
                      <a:srgbClr val="00FF00"/>
                    </a:solidFill>
                  </a:rPr>
                  <a:t> + m</a:t>
                </a:r>
                <a:r>
                  <a:rPr lang="en-US" altLang="en-US" b="1" baseline="-25000">
                    <a:solidFill>
                      <a:srgbClr val="00FF00"/>
                    </a:solidFill>
                  </a:rPr>
                  <a:t>2 </a:t>
                </a:r>
                <a:r>
                  <a:rPr lang="en-US" altLang="en-US" b="1">
                    <a:solidFill>
                      <a:srgbClr val="00FF00"/>
                    </a:solidFill>
                  </a:rPr>
                  <a:t>+ m</a:t>
                </a:r>
                <a:r>
                  <a:rPr lang="en-US" altLang="en-US" b="1" baseline="-25000">
                    <a:solidFill>
                      <a:srgbClr val="00FF00"/>
                    </a:solidFill>
                  </a:rPr>
                  <a:t>3</a:t>
                </a:r>
                <a:r>
                  <a:rPr lang="en-US" altLang="en-US" b="1">
                    <a:solidFill>
                      <a:srgbClr val="00FF00"/>
                    </a:solidFill>
                  </a:rPr>
                  <a:t> </a:t>
                </a:r>
                <a:endParaRPr lang="en-IN" altLang="en-US" baseline="-25000">
                  <a:solidFill>
                    <a:srgbClr val="00FF00"/>
                  </a:solidFill>
                </a:endParaRPr>
              </a:p>
            </p:txBody>
          </p:sp>
          <p:sp>
            <p:nvSpPr>
              <p:cNvPr id="14399" name="Rectangle 76">
                <a:extLst>
                  <a:ext uri="{FF2B5EF4-FFF2-40B4-BE49-F238E27FC236}">
                    <a16:creationId xmlns:a16="http://schemas.microsoft.com/office/drawing/2014/main" id="{328E0B7B-79D9-4BD7-963A-5B31C1F5FD56}"/>
                  </a:ext>
                </a:extLst>
              </p:cNvPr>
              <p:cNvSpPr>
                <a:spLocks noChangeArrowheads="1"/>
              </p:cNvSpPr>
              <p:nvPr/>
            </p:nvSpPr>
            <p:spPr bwMode="auto">
              <a:xfrm>
                <a:off x="2411760" y="5130688"/>
                <a:ext cx="2347859" cy="36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m</a:t>
                </a:r>
                <a:r>
                  <a:rPr lang="en-US" altLang="en-US" b="1" baseline="-25000">
                    <a:solidFill>
                      <a:srgbClr val="00FF00"/>
                    </a:solidFill>
                  </a:rPr>
                  <a:t>1</a:t>
                </a:r>
                <a:r>
                  <a:rPr lang="en-US" altLang="en-US" b="1">
                    <a:solidFill>
                      <a:srgbClr val="00FF00"/>
                    </a:solidFill>
                  </a:rPr>
                  <a:t>x</a:t>
                </a:r>
                <a:r>
                  <a:rPr lang="en-US" altLang="en-US" b="1" baseline="-25000">
                    <a:solidFill>
                      <a:srgbClr val="00FF00"/>
                    </a:solidFill>
                  </a:rPr>
                  <a:t>1</a:t>
                </a:r>
                <a:r>
                  <a:rPr lang="en-US" altLang="en-US" b="1">
                    <a:solidFill>
                      <a:srgbClr val="00FF00"/>
                    </a:solidFill>
                  </a:rPr>
                  <a:t> + m</a:t>
                </a:r>
                <a:r>
                  <a:rPr lang="en-US" altLang="en-US" b="1" baseline="-25000">
                    <a:solidFill>
                      <a:srgbClr val="00FF00"/>
                    </a:solidFill>
                  </a:rPr>
                  <a:t>2</a:t>
                </a:r>
                <a:r>
                  <a:rPr lang="en-US" altLang="en-US" b="1">
                    <a:solidFill>
                      <a:srgbClr val="00FF00"/>
                    </a:solidFill>
                  </a:rPr>
                  <a:t>x</a:t>
                </a:r>
                <a:r>
                  <a:rPr lang="en-US" altLang="en-US" b="1" baseline="-25000">
                    <a:solidFill>
                      <a:srgbClr val="00FF00"/>
                    </a:solidFill>
                  </a:rPr>
                  <a:t>2 </a:t>
                </a:r>
                <a:r>
                  <a:rPr lang="en-US" altLang="en-US" b="1">
                    <a:solidFill>
                      <a:srgbClr val="00FF00"/>
                    </a:solidFill>
                  </a:rPr>
                  <a:t>+ m</a:t>
                </a:r>
                <a:r>
                  <a:rPr lang="en-US" altLang="en-US" b="1" baseline="-25000">
                    <a:solidFill>
                      <a:srgbClr val="00FF00"/>
                    </a:solidFill>
                  </a:rPr>
                  <a:t>3</a:t>
                </a:r>
                <a:r>
                  <a:rPr lang="en-US" altLang="en-US" b="1">
                    <a:solidFill>
                      <a:srgbClr val="00FF00"/>
                    </a:solidFill>
                  </a:rPr>
                  <a:t>x</a:t>
                </a:r>
                <a:r>
                  <a:rPr lang="en-US" altLang="en-US" b="1" baseline="-25000">
                    <a:solidFill>
                      <a:srgbClr val="00FF00"/>
                    </a:solidFill>
                  </a:rPr>
                  <a:t>3</a:t>
                </a:r>
                <a:r>
                  <a:rPr lang="en-US" altLang="en-US" b="1">
                    <a:solidFill>
                      <a:srgbClr val="00FF00"/>
                    </a:solidFill>
                  </a:rPr>
                  <a:t> </a:t>
                </a:r>
                <a:endParaRPr lang="en-IN" altLang="en-US">
                  <a:solidFill>
                    <a:srgbClr val="00FF00"/>
                  </a:solidFill>
                </a:endParaRPr>
              </a:p>
            </p:txBody>
          </p:sp>
          <p:sp>
            <p:nvSpPr>
              <p:cNvPr id="14400" name="Rectangle 77">
                <a:extLst>
                  <a:ext uri="{FF2B5EF4-FFF2-40B4-BE49-F238E27FC236}">
                    <a16:creationId xmlns:a16="http://schemas.microsoft.com/office/drawing/2014/main" id="{3E55B2B9-A572-46DA-B899-FBF0A464C38D}"/>
                  </a:ext>
                </a:extLst>
              </p:cNvPr>
              <p:cNvSpPr>
                <a:spLocks noChangeArrowheads="1"/>
              </p:cNvSpPr>
              <p:nvPr/>
            </p:nvSpPr>
            <p:spPr bwMode="auto">
              <a:xfrm>
                <a:off x="1641637" y="5337293"/>
                <a:ext cx="840561" cy="36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X</a:t>
                </a:r>
                <a:r>
                  <a:rPr lang="en-US" altLang="en-US" b="1" baseline="-25000">
                    <a:solidFill>
                      <a:srgbClr val="00FF00"/>
                    </a:solidFill>
                  </a:rPr>
                  <a:t>CM</a:t>
                </a:r>
                <a:r>
                  <a:rPr lang="en-US" altLang="en-US" b="1">
                    <a:solidFill>
                      <a:srgbClr val="00FF00"/>
                    </a:solidFill>
                  </a:rPr>
                  <a:t> = </a:t>
                </a:r>
                <a:endParaRPr lang="en-IN" altLang="en-US">
                  <a:solidFill>
                    <a:srgbClr val="00FF00"/>
                  </a:solidFill>
                </a:endParaRPr>
              </a:p>
            </p:txBody>
          </p:sp>
          <p:cxnSp>
            <p:nvCxnSpPr>
              <p:cNvPr id="439" name="Straight Connector 438">
                <a:extLst>
                  <a:ext uri="{FF2B5EF4-FFF2-40B4-BE49-F238E27FC236}">
                    <a16:creationId xmlns:a16="http://schemas.microsoft.com/office/drawing/2014/main" id="{0FB5C23B-D608-49B6-931F-CC0365C7C5EC}"/>
                  </a:ext>
                </a:extLst>
              </p:cNvPr>
              <p:cNvCxnSpPr/>
              <p:nvPr/>
            </p:nvCxnSpPr>
            <p:spPr bwMode="auto">
              <a:xfrm>
                <a:off x="2433652" y="5513452"/>
                <a:ext cx="2183094" cy="0"/>
              </a:xfrm>
              <a:prstGeom prst="line">
                <a:avLst/>
              </a:prstGeom>
              <a:ln w="19050">
                <a:solidFill>
                  <a:srgbClr val="00FF00"/>
                </a:solidFill>
              </a:ln>
            </p:spPr>
            <p:style>
              <a:lnRef idx="1">
                <a:schemeClr val="accent1"/>
              </a:lnRef>
              <a:fillRef idx="0">
                <a:schemeClr val="accent1"/>
              </a:fillRef>
              <a:effectRef idx="0">
                <a:schemeClr val="accent1"/>
              </a:effectRef>
              <a:fontRef idx="minor">
                <a:schemeClr val="tx1"/>
              </a:fontRef>
            </p:style>
          </p:cxnSp>
        </p:grpSp>
        <p:grpSp>
          <p:nvGrpSpPr>
            <p:cNvPr id="14392" name="Group 23">
              <a:extLst>
                <a:ext uri="{FF2B5EF4-FFF2-40B4-BE49-F238E27FC236}">
                  <a16:creationId xmlns:a16="http://schemas.microsoft.com/office/drawing/2014/main" id="{F8FA561E-426F-42F4-9E27-FD41C06D6A4E}"/>
                </a:ext>
              </a:extLst>
            </p:cNvPr>
            <p:cNvGrpSpPr>
              <a:grpSpLocks/>
            </p:cNvGrpSpPr>
            <p:nvPr/>
          </p:nvGrpSpPr>
          <p:grpSpPr bwMode="auto">
            <a:xfrm>
              <a:off x="467544" y="3138354"/>
              <a:ext cx="3116997" cy="722694"/>
              <a:chOff x="1641637" y="5130688"/>
              <a:chExt cx="3117982" cy="723439"/>
            </a:xfrm>
          </p:grpSpPr>
          <p:sp>
            <p:nvSpPr>
              <p:cNvPr id="14394" name="Rectangle 75">
                <a:extLst>
                  <a:ext uri="{FF2B5EF4-FFF2-40B4-BE49-F238E27FC236}">
                    <a16:creationId xmlns:a16="http://schemas.microsoft.com/office/drawing/2014/main" id="{992217D8-E2AE-4453-8D3E-6D53BA0D7172}"/>
                  </a:ext>
                </a:extLst>
              </p:cNvPr>
              <p:cNvSpPr>
                <a:spLocks noChangeArrowheads="1"/>
              </p:cNvSpPr>
              <p:nvPr/>
            </p:nvSpPr>
            <p:spPr bwMode="auto">
              <a:xfrm>
                <a:off x="2747683" y="5484414"/>
                <a:ext cx="1579802" cy="36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m</a:t>
                </a:r>
                <a:r>
                  <a:rPr lang="en-US" altLang="en-US" b="1" baseline="-25000">
                    <a:solidFill>
                      <a:srgbClr val="00FF00"/>
                    </a:solidFill>
                  </a:rPr>
                  <a:t>1</a:t>
                </a:r>
                <a:r>
                  <a:rPr lang="en-US" altLang="en-US" b="1">
                    <a:solidFill>
                      <a:srgbClr val="00FF00"/>
                    </a:solidFill>
                  </a:rPr>
                  <a:t> + m</a:t>
                </a:r>
                <a:r>
                  <a:rPr lang="en-US" altLang="en-US" b="1" baseline="-25000">
                    <a:solidFill>
                      <a:srgbClr val="00FF00"/>
                    </a:solidFill>
                  </a:rPr>
                  <a:t>2 </a:t>
                </a:r>
                <a:r>
                  <a:rPr lang="en-US" altLang="en-US" b="1">
                    <a:solidFill>
                      <a:srgbClr val="00FF00"/>
                    </a:solidFill>
                  </a:rPr>
                  <a:t>+ m</a:t>
                </a:r>
                <a:r>
                  <a:rPr lang="en-US" altLang="en-US" b="1" baseline="-25000">
                    <a:solidFill>
                      <a:srgbClr val="00FF00"/>
                    </a:solidFill>
                  </a:rPr>
                  <a:t>3</a:t>
                </a:r>
                <a:r>
                  <a:rPr lang="en-US" altLang="en-US" b="1">
                    <a:solidFill>
                      <a:srgbClr val="00FF00"/>
                    </a:solidFill>
                  </a:rPr>
                  <a:t> </a:t>
                </a:r>
                <a:endParaRPr lang="en-IN" altLang="en-US" baseline="-25000">
                  <a:solidFill>
                    <a:srgbClr val="00FF00"/>
                  </a:solidFill>
                </a:endParaRPr>
              </a:p>
            </p:txBody>
          </p:sp>
          <p:sp>
            <p:nvSpPr>
              <p:cNvPr id="14395" name="Rectangle 76">
                <a:extLst>
                  <a:ext uri="{FF2B5EF4-FFF2-40B4-BE49-F238E27FC236}">
                    <a16:creationId xmlns:a16="http://schemas.microsoft.com/office/drawing/2014/main" id="{6ECD52AD-9D31-4F97-89B3-F6779580385C}"/>
                  </a:ext>
                </a:extLst>
              </p:cNvPr>
              <p:cNvSpPr>
                <a:spLocks noChangeArrowheads="1"/>
              </p:cNvSpPr>
              <p:nvPr/>
            </p:nvSpPr>
            <p:spPr bwMode="auto">
              <a:xfrm>
                <a:off x="2411760" y="5130688"/>
                <a:ext cx="2347859" cy="36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m</a:t>
                </a:r>
                <a:r>
                  <a:rPr lang="en-US" altLang="en-US" b="1" baseline="-25000">
                    <a:solidFill>
                      <a:srgbClr val="00FF00"/>
                    </a:solidFill>
                  </a:rPr>
                  <a:t>1</a:t>
                </a:r>
                <a:r>
                  <a:rPr lang="en-US" altLang="en-US" b="1">
                    <a:solidFill>
                      <a:srgbClr val="00FF00"/>
                    </a:solidFill>
                  </a:rPr>
                  <a:t>y</a:t>
                </a:r>
                <a:r>
                  <a:rPr lang="en-US" altLang="en-US" b="1" baseline="-25000">
                    <a:solidFill>
                      <a:srgbClr val="00FF00"/>
                    </a:solidFill>
                  </a:rPr>
                  <a:t>1</a:t>
                </a:r>
                <a:r>
                  <a:rPr lang="en-US" altLang="en-US" b="1">
                    <a:solidFill>
                      <a:srgbClr val="00FF00"/>
                    </a:solidFill>
                  </a:rPr>
                  <a:t> + m</a:t>
                </a:r>
                <a:r>
                  <a:rPr lang="en-US" altLang="en-US" b="1" baseline="-25000">
                    <a:solidFill>
                      <a:srgbClr val="00FF00"/>
                    </a:solidFill>
                  </a:rPr>
                  <a:t>2</a:t>
                </a:r>
                <a:r>
                  <a:rPr lang="en-US" altLang="en-US" b="1">
                    <a:solidFill>
                      <a:srgbClr val="00FF00"/>
                    </a:solidFill>
                  </a:rPr>
                  <a:t>y</a:t>
                </a:r>
                <a:r>
                  <a:rPr lang="en-US" altLang="en-US" b="1" baseline="-25000">
                    <a:solidFill>
                      <a:srgbClr val="00FF00"/>
                    </a:solidFill>
                  </a:rPr>
                  <a:t>2 </a:t>
                </a:r>
                <a:r>
                  <a:rPr lang="en-US" altLang="en-US" b="1">
                    <a:solidFill>
                      <a:srgbClr val="00FF00"/>
                    </a:solidFill>
                  </a:rPr>
                  <a:t>+ m</a:t>
                </a:r>
                <a:r>
                  <a:rPr lang="en-US" altLang="en-US" b="1" baseline="-25000">
                    <a:solidFill>
                      <a:srgbClr val="00FF00"/>
                    </a:solidFill>
                  </a:rPr>
                  <a:t>3</a:t>
                </a:r>
                <a:r>
                  <a:rPr lang="en-US" altLang="en-US" b="1">
                    <a:solidFill>
                      <a:srgbClr val="00FF00"/>
                    </a:solidFill>
                  </a:rPr>
                  <a:t>y</a:t>
                </a:r>
                <a:r>
                  <a:rPr lang="en-US" altLang="en-US" b="1" baseline="-25000">
                    <a:solidFill>
                      <a:srgbClr val="00FF00"/>
                    </a:solidFill>
                  </a:rPr>
                  <a:t>3</a:t>
                </a:r>
                <a:r>
                  <a:rPr lang="en-US" altLang="en-US" b="1">
                    <a:solidFill>
                      <a:srgbClr val="00FF00"/>
                    </a:solidFill>
                  </a:rPr>
                  <a:t> </a:t>
                </a:r>
                <a:endParaRPr lang="en-IN" altLang="en-US">
                  <a:solidFill>
                    <a:srgbClr val="00FF00"/>
                  </a:solidFill>
                </a:endParaRPr>
              </a:p>
            </p:txBody>
          </p:sp>
          <p:sp>
            <p:nvSpPr>
              <p:cNvPr id="14396" name="Rectangle 77">
                <a:extLst>
                  <a:ext uri="{FF2B5EF4-FFF2-40B4-BE49-F238E27FC236}">
                    <a16:creationId xmlns:a16="http://schemas.microsoft.com/office/drawing/2014/main" id="{D043C81B-BE8A-4036-B550-382116AB862B}"/>
                  </a:ext>
                </a:extLst>
              </p:cNvPr>
              <p:cNvSpPr>
                <a:spLocks noChangeArrowheads="1"/>
              </p:cNvSpPr>
              <p:nvPr/>
            </p:nvSpPr>
            <p:spPr bwMode="auto">
              <a:xfrm>
                <a:off x="1641637" y="5337293"/>
                <a:ext cx="840561" cy="36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Y</a:t>
                </a:r>
                <a:r>
                  <a:rPr lang="en-US" altLang="en-US" b="1" baseline="-25000">
                    <a:solidFill>
                      <a:srgbClr val="00FF00"/>
                    </a:solidFill>
                  </a:rPr>
                  <a:t>CM</a:t>
                </a:r>
                <a:r>
                  <a:rPr lang="en-US" altLang="en-US" b="1">
                    <a:solidFill>
                      <a:srgbClr val="00FF00"/>
                    </a:solidFill>
                  </a:rPr>
                  <a:t> = </a:t>
                </a:r>
                <a:endParaRPr lang="en-IN" altLang="en-US">
                  <a:solidFill>
                    <a:srgbClr val="00FF00"/>
                  </a:solidFill>
                </a:endParaRPr>
              </a:p>
            </p:txBody>
          </p:sp>
          <p:cxnSp>
            <p:nvCxnSpPr>
              <p:cNvPr id="444" name="Straight Connector 443">
                <a:extLst>
                  <a:ext uri="{FF2B5EF4-FFF2-40B4-BE49-F238E27FC236}">
                    <a16:creationId xmlns:a16="http://schemas.microsoft.com/office/drawing/2014/main" id="{E48B1869-AF53-441F-A6B4-73A65D3E9ACD}"/>
                  </a:ext>
                </a:extLst>
              </p:cNvPr>
              <p:cNvCxnSpPr/>
              <p:nvPr/>
            </p:nvCxnSpPr>
            <p:spPr bwMode="auto">
              <a:xfrm>
                <a:off x="2433633" y="5513564"/>
                <a:ext cx="2183093" cy="0"/>
              </a:xfrm>
              <a:prstGeom prst="line">
                <a:avLst/>
              </a:prstGeom>
              <a:ln w="19050">
                <a:solidFill>
                  <a:srgbClr val="00FF00"/>
                </a:solidFill>
              </a:ln>
            </p:spPr>
            <p:style>
              <a:lnRef idx="1">
                <a:schemeClr val="accent1"/>
              </a:lnRef>
              <a:fillRef idx="0">
                <a:schemeClr val="accent1"/>
              </a:fillRef>
              <a:effectRef idx="0">
                <a:schemeClr val="accent1"/>
              </a:effectRef>
              <a:fontRef idx="minor">
                <a:schemeClr val="tx1"/>
              </a:fontRef>
            </p:style>
          </p:cxnSp>
        </p:grpSp>
        <p:sp>
          <p:nvSpPr>
            <p:cNvPr id="448" name="Rounded Rectangle 447">
              <a:extLst>
                <a:ext uri="{FF2B5EF4-FFF2-40B4-BE49-F238E27FC236}">
                  <a16:creationId xmlns:a16="http://schemas.microsoft.com/office/drawing/2014/main" id="{608C3C1D-A099-42E3-8D40-9638D2D308AD}"/>
                </a:ext>
              </a:extLst>
            </p:cNvPr>
            <p:cNvSpPr/>
            <p:nvPr/>
          </p:nvSpPr>
          <p:spPr>
            <a:xfrm>
              <a:off x="386328" y="2230088"/>
              <a:ext cx="3198213" cy="1774976"/>
            </a:xfrm>
            <a:prstGeom prst="roundRect">
              <a:avLst/>
            </a:prstGeom>
            <a:no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sp>
        <p:nvSpPr>
          <p:cNvPr id="14363" name="Rectangle 3">
            <a:extLst>
              <a:ext uri="{FF2B5EF4-FFF2-40B4-BE49-F238E27FC236}">
                <a16:creationId xmlns:a16="http://schemas.microsoft.com/office/drawing/2014/main" id="{9C0BBF14-D263-43DD-B46C-F3D9BBA54DB2}"/>
              </a:ext>
            </a:extLst>
          </p:cNvPr>
          <p:cNvSpPr>
            <a:spLocks noChangeArrowheads="1"/>
          </p:cNvSpPr>
          <p:nvPr/>
        </p:nvSpPr>
        <p:spPr bwMode="auto">
          <a:xfrm>
            <a:off x="2909888" y="5192713"/>
            <a:ext cx="3175000"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66FFFF"/>
                </a:solidFill>
                <a:ea typeface="Times New Roman" panose="02020603050405020304" pitchFamily="18" charset="0"/>
                <a:cs typeface="Bookman-Light"/>
              </a:rPr>
              <a:t>Thus, for three particles of equal masses the centre of mass lies at the </a:t>
            </a:r>
            <a:r>
              <a:rPr lang="en-US" altLang="en-US" b="1">
                <a:solidFill>
                  <a:srgbClr val="FF00FF"/>
                </a:solidFill>
                <a:ea typeface="Times New Roman" panose="02020603050405020304" pitchFamily="18" charset="0"/>
                <a:cs typeface="Bookman-Light"/>
              </a:rPr>
              <a:t>centroid</a:t>
            </a:r>
            <a:r>
              <a:rPr lang="en-US" altLang="en-US" b="1">
                <a:solidFill>
                  <a:srgbClr val="66FFFF"/>
                </a:solidFill>
                <a:ea typeface="Times New Roman" panose="02020603050405020304" pitchFamily="18" charset="0"/>
                <a:cs typeface="Bookman-Light"/>
              </a:rPr>
              <a:t> of the triangle formed by them.</a:t>
            </a:r>
          </a:p>
        </p:txBody>
      </p:sp>
      <p:grpSp>
        <p:nvGrpSpPr>
          <p:cNvPr id="14364" name="Group 460">
            <a:extLst>
              <a:ext uri="{FF2B5EF4-FFF2-40B4-BE49-F238E27FC236}">
                <a16:creationId xmlns:a16="http://schemas.microsoft.com/office/drawing/2014/main" id="{7DD73D64-151C-4F89-AACF-142DBBBD83CE}"/>
              </a:ext>
            </a:extLst>
          </p:cNvPr>
          <p:cNvGrpSpPr>
            <a:grpSpLocks/>
          </p:cNvGrpSpPr>
          <p:nvPr/>
        </p:nvGrpSpPr>
        <p:grpSpPr bwMode="auto">
          <a:xfrm>
            <a:off x="539750" y="5084763"/>
            <a:ext cx="2255838" cy="1557337"/>
            <a:chOff x="1020988" y="4894608"/>
            <a:chExt cx="2254867" cy="1558728"/>
          </a:xfrm>
        </p:grpSpPr>
        <p:grpSp>
          <p:nvGrpSpPr>
            <p:cNvPr id="14380" name="Group 23">
              <a:extLst>
                <a:ext uri="{FF2B5EF4-FFF2-40B4-BE49-F238E27FC236}">
                  <a16:creationId xmlns:a16="http://schemas.microsoft.com/office/drawing/2014/main" id="{C6C0B191-ADD7-4B46-AE2B-63F50E1E64E1}"/>
                </a:ext>
              </a:extLst>
            </p:cNvPr>
            <p:cNvGrpSpPr>
              <a:grpSpLocks/>
            </p:cNvGrpSpPr>
            <p:nvPr/>
          </p:nvGrpSpPr>
          <p:grpSpPr bwMode="auto">
            <a:xfrm>
              <a:off x="1080370" y="4928120"/>
              <a:ext cx="2082540" cy="735565"/>
              <a:chOff x="1760735" y="5130688"/>
              <a:chExt cx="2083200" cy="736324"/>
            </a:xfrm>
          </p:grpSpPr>
          <p:sp>
            <p:nvSpPr>
              <p:cNvPr id="14387" name="Rectangle 75">
                <a:extLst>
                  <a:ext uri="{FF2B5EF4-FFF2-40B4-BE49-F238E27FC236}">
                    <a16:creationId xmlns:a16="http://schemas.microsoft.com/office/drawing/2014/main" id="{B523FB8A-FF21-4B90-8A01-E244D5C702FC}"/>
                  </a:ext>
                </a:extLst>
              </p:cNvPr>
              <p:cNvSpPr>
                <a:spLocks noChangeArrowheads="1"/>
              </p:cNvSpPr>
              <p:nvPr/>
            </p:nvSpPr>
            <p:spPr bwMode="auto">
              <a:xfrm>
                <a:off x="2998821" y="5497680"/>
                <a:ext cx="3098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3</a:t>
                </a:r>
                <a:endParaRPr lang="en-IN" altLang="en-US" baseline="-25000">
                  <a:solidFill>
                    <a:srgbClr val="00FF00"/>
                  </a:solidFill>
                </a:endParaRPr>
              </a:p>
            </p:txBody>
          </p:sp>
          <p:sp>
            <p:nvSpPr>
              <p:cNvPr id="14388" name="Rectangle 76">
                <a:extLst>
                  <a:ext uri="{FF2B5EF4-FFF2-40B4-BE49-F238E27FC236}">
                    <a16:creationId xmlns:a16="http://schemas.microsoft.com/office/drawing/2014/main" id="{E0116D1B-ABC9-42D2-9B2A-66A26E868A46}"/>
                  </a:ext>
                </a:extLst>
              </p:cNvPr>
              <p:cNvSpPr>
                <a:spLocks noChangeArrowheads="1"/>
              </p:cNvSpPr>
              <p:nvPr/>
            </p:nvSpPr>
            <p:spPr bwMode="auto">
              <a:xfrm>
                <a:off x="2493457" y="5130688"/>
                <a:ext cx="1350478" cy="36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x</a:t>
                </a:r>
                <a:r>
                  <a:rPr lang="en-US" altLang="en-US" b="1" baseline="-25000">
                    <a:solidFill>
                      <a:srgbClr val="00FF00"/>
                    </a:solidFill>
                  </a:rPr>
                  <a:t>1</a:t>
                </a:r>
                <a:r>
                  <a:rPr lang="en-US" altLang="en-US" b="1">
                    <a:solidFill>
                      <a:srgbClr val="00FF00"/>
                    </a:solidFill>
                  </a:rPr>
                  <a:t> + x</a:t>
                </a:r>
                <a:r>
                  <a:rPr lang="en-US" altLang="en-US" b="1" baseline="-25000">
                    <a:solidFill>
                      <a:srgbClr val="00FF00"/>
                    </a:solidFill>
                  </a:rPr>
                  <a:t>2</a:t>
                </a:r>
                <a:r>
                  <a:rPr lang="en-US" altLang="en-US" b="1">
                    <a:solidFill>
                      <a:srgbClr val="00FF00"/>
                    </a:solidFill>
                  </a:rPr>
                  <a:t> + x</a:t>
                </a:r>
                <a:r>
                  <a:rPr lang="en-US" altLang="en-US" b="1" baseline="-25000">
                    <a:solidFill>
                      <a:srgbClr val="00FF00"/>
                    </a:solidFill>
                  </a:rPr>
                  <a:t>3</a:t>
                </a:r>
                <a:endParaRPr lang="en-IN" altLang="en-US">
                  <a:solidFill>
                    <a:srgbClr val="00FF00"/>
                  </a:solidFill>
                </a:endParaRPr>
              </a:p>
            </p:txBody>
          </p:sp>
          <p:sp>
            <p:nvSpPr>
              <p:cNvPr id="14389" name="Rectangle 77">
                <a:extLst>
                  <a:ext uri="{FF2B5EF4-FFF2-40B4-BE49-F238E27FC236}">
                    <a16:creationId xmlns:a16="http://schemas.microsoft.com/office/drawing/2014/main" id="{9C176AEE-3D13-4030-BB7C-6EB134053407}"/>
                  </a:ext>
                </a:extLst>
              </p:cNvPr>
              <p:cNvSpPr>
                <a:spLocks noChangeArrowheads="1"/>
              </p:cNvSpPr>
              <p:nvPr/>
            </p:nvSpPr>
            <p:spPr bwMode="auto">
              <a:xfrm>
                <a:off x="1760735" y="5310762"/>
                <a:ext cx="840561" cy="36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X</a:t>
                </a:r>
                <a:r>
                  <a:rPr lang="en-US" altLang="en-US" b="1" baseline="-25000">
                    <a:solidFill>
                      <a:srgbClr val="00FF00"/>
                    </a:solidFill>
                  </a:rPr>
                  <a:t>CM</a:t>
                </a:r>
                <a:r>
                  <a:rPr lang="en-US" altLang="en-US" b="1">
                    <a:solidFill>
                      <a:srgbClr val="00FF00"/>
                    </a:solidFill>
                  </a:rPr>
                  <a:t> = </a:t>
                </a:r>
                <a:endParaRPr lang="en-IN" altLang="en-US">
                  <a:solidFill>
                    <a:srgbClr val="00FF00"/>
                  </a:solidFill>
                </a:endParaRPr>
              </a:p>
            </p:txBody>
          </p:sp>
          <p:cxnSp>
            <p:nvCxnSpPr>
              <p:cNvPr id="452" name="Straight Connector 451">
                <a:extLst>
                  <a:ext uri="{FF2B5EF4-FFF2-40B4-BE49-F238E27FC236}">
                    <a16:creationId xmlns:a16="http://schemas.microsoft.com/office/drawing/2014/main" id="{2DCB3323-DA95-45B0-A63B-277A48433814}"/>
                  </a:ext>
                </a:extLst>
              </p:cNvPr>
              <p:cNvCxnSpPr/>
              <p:nvPr/>
            </p:nvCxnSpPr>
            <p:spPr bwMode="auto">
              <a:xfrm>
                <a:off x="2534677" y="5513867"/>
                <a:ext cx="1233347" cy="0"/>
              </a:xfrm>
              <a:prstGeom prst="line">
                <a:avLst/>
              </a:prstGeom>
              <a:ln w="19050">
                <a:solidFill>
                  <a:srgbClr val="00FF00"/>
                </a:solidFill>
              </a:ln>
            </p:spPr>
            <p:style>
              <a:lnRef idx="1">
                <a:schemeClr val="accent1"/>
              </a:lnRef>
              <a:fillRef idx="0">
                <a:schemeClr val="accent1"/>
              </a:fillRef>
              <a:effectRef idx="0">
                <a:schemeClr val="accent1"/>
              </a:effectRef>
              <a:fontRef idx="minor">
                <a:schemeClr val="tx1"/>
              </a:fontRef>
            </p:style>
          </p:cxnSp>
        </p:grpSp>
        <p:sp>
          <p:nvSpPr>
            <p:cNvPr id="454" name="Rounded Rectangle 453">
              <a:extLst>
                <a:ext uri="{FF2B5EF4-FFF2-40B4-BE49-F238E27FC236}">
                  <a16:creationId xmlns:a16="http://schemas.microsoft.com/office/drawing/2014/main" id="{11C94CF7-974C-40C2-8067-8726888F8A7A}"/>
                </a:ext>
              </a:extLst>
            </p:cNvPr>
            <p:cNvSpPr/>
            <p:nvPr/>
          </p:nvSpPr>
          <p:spPr>
            <a:xfrm>
              <a:off x="1020988" y="4894608"/>
              <a:ext cx="2254867" cy="1558728"/>
            </a:xfrm>
            <a:prstGeom prst="roundRect">
              <a:avLst/>
            </a:prstGeom>
            <a:no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nvGrpSpPr>
            <p:cNvPr id="14382" name="Group 23">
              <a:extLst>
                <a:ext uri="{FF2B5EF4-FFF2-40B4-BE49-F238E27FC236}">
                  <a16:creationId xmlns:a16="http://schemas.microsoft.com/office/drawing/2014/main" id="{DB16C4D4-188E-4E52-901C-1886A7000A71}"/>
                </a:ext>
              </a:extLst>
            </p:cNvPr>
            <p:cNvGrpSpPr>
              <a:grpSpLocks/>
            </p:cNvGrpSpPr>
            <p:nvPr/>
          </p:nvGrpSpPr>
          <p:grpSpPr bwMode="auto">
            <a:xfrm>
              <a:off x="1081552" y="5717771"/>
              <a:ext cx="2082540" cy="735565"/>
              <a:chOff x="1760735" y="5130688"/>
              <a:chExt cx="2083200" cy="736324"/>
            </a:xfrm>
          </p:grpSpPr>
          <p:sp>
            <p:nvSpPr>
              <p:cNvPr id="14383" name="Rectangle 75">
                <a:extLst>
                  <a:ext uri="{FF2B5EF4-FFF2-40B4-BE49-F238E27FC236}">
                    <a16:creationId xmlns:a16="http://schemas.microsoft.com/office/drawing/2014/main" id="{BAED353E-C261-4B97-9BBF-6A019F5BD57C}"/>
                  </a:ext>
                </a:extLst>
              </p:cNvPr>
              <p:cNvSpPr>
                <a:spLocks noChangeArrowheads="1"/>
              </p:cNvSpPr>
              <p:nvPr/>
            </p:nvSpPr>
            <p:spPr bwMode="auto">
              <a:xfrm>
                <a:off x="2998821" y="5497680"/>
                <a:ext cx="3098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3</a:t>
                </a:r>
                <a:endParaRPr lang="en-IN" altLang="en-US" baseline="-25000">
                  <a:solidFill>
                    <a:srgbClr val="00FF00"/>
                  </a:solidFill>
                </a:endParaRPr>
              </a:p>
            </p:txBody>
          </p:sp>
          <p:sp>
            <p:nvSpPr>
              <p:cNvPr id="14384" name="Rectangle 76">
                <a:extLst>
                  <a:ext uri="{FF2B5EF4-FFF2-40B4-BE49-F238E27FC236}">
                    <a16:creationId xmlns:a16="http://schemas.microsoft.com/office/drawing/2014/main" id="{A90F3709-DDB7-4F8D-A89D-CD923B7C60C7}"/>
                  </a:ext>
                </a:extLst>
              </p:cNvPr>
              <p:cNvSpPr>
                <a:spLocks noChangeArrowheads="1"/>
              </p:cNvSpPr>
              <p:nvPr/>
            </p:nvSpPr>
            <p:spPr bwMode="auto">
              <a:xfrm>
                <a:off x="2493457" y="5130688"/>
                <a:ext cx="1350478" cy="36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y</a:t>
                </a:r>
                <a:r>
                  <a:rPr lang="en-US" altLang="en-US" b="1" baseline="-25000">
                    <a:solidFill>
                      <a:srgbClr val="00FF00"/>
                    </a:solidFill>
                  </a:rPr>
                  <a:t>1</a:t>
                </a:r>
                <a:r>
                  <a:rPr lang="en-US" altLang="en-US" b="1">
                    <a:solidFill>
                      <a:srgbClr val="00FF00"/>
                    </a:solidFill>
                  </a:rPr>
                  <a:t> + y</a:t>
                </a:r>
                <a:r>
                  <a:rPr lang="en-US" altLang="en-US" b="1" baseline="-25000">
                    <a:solidFill>
                      <a:srgbClr val="00FF00"/>
                    </a:solidFill>
                  </a:rPr>
                  <a:t>2</a:t>
                </a:r>
                <a:r>
                  <a:rPr lang="en-US" altLang="en-US" b="1">
                    <a:solidFill>
                      <a:srgbClr val="00FF00"/>
                    </a:solidFill>
                  </a:rPr>
                  <a:t> + y</a:t>
                </a:r>
                <a:r>
                  <a:rPr lang="en-US" altLang="en-US" b="1" baseline="-25000">
                    <a:solidFill>
                      <a:srgbClr val="00FF00"/>
                    </a:solidFill>
                  </a:rPr>
                  <a:t>3</a:t>
                </a:r>
                <a:endParaRPr lang="en-IN" altLang="en-US">
                  <a:solidFill>
                    <a:srgbClr val="00FF00"/>
                  </a:solidFill>
                </a:endParaRPr>
              </a:p>
            </p:txBody>
          </p:sp>
          <p:sp>
            <p:nvSpPr>
              <p:cNvPr id="14385" name="Rectangle 77">
                <a:extLst>
                  <a:ext uri="{FF2B5EF4-FFF2-40B4-BE49-F238E27FC236}">
                    <a16:creationId xmlns:a16="http://schemas.microsoft.com/office/drawing/2014/main" id="{E41A19FC-CA0A-49A4-8D22-A48E1632FA2A}"/>
                  </a:ext>
                </a:extLst>
              </p:cNvPr>
              <p:cNvSpPr>
                <a:spLocks noChangeArrowheads="1"/>
              </p:cNvSpPr>
              <p:nvPr/>
            </p:nvSpPr>
            <p:spPr bwMode="auto">
              <a:xfrm>
                <a:off x="1760735" y="5310762"/>
                <a:ext cx="840561" cy="36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Y</a:t>
                </a:r>
                <a:r>
                  <a:rPr lang="en-US" altLang="en-US" b="1" baseline="-25000">
                    <a:solidFill>
                      <a:srgbClr val="00FF00"/>
                    </a:solidFill>
                  </a:rPr>
                  <a:t>CM</a:t>
                </a:r>
                <a:r>
                  <a:rPr lang="en-US" altLang="en-US" b="1">
                    <a:solidFill>
                      <a:srgbClr val="00FF00"/>
                    </a:solidFill>
                  </a:rPr>
                  <a:t> = </a:t>
                </a:r>
                <a:endParaRPr lang="en-IN" altLang="en-US">
                  <a:solidFill>
                    <a:srgbClr val="00FF00"/>
                  </a:solidFill>
                </a:endParaRPr>
              </a:p>
            </p:txBody>
          </p:sp>
          <p:cxnSp>
            <p:nvCxnSpPr>
              <p:cNvPr id="459" name="Straight Connector 458">
                <a:extLst>
                  <a:ext uri="{FF2B5EF4-FFF2-40B4-BE49-F238E27FC236}">
                    <a16:creationId xmlns:a16="http://schemas.microsoft.com/office/drawing/2014/main" id="{51F7EDD7-7915-4AB6-997B-BADAC067FE5F}"/>
                  </a:ext>
                </a:extLst>
              </p:cNvPr>
              <p:cNvCxnSpPr/>
              <p:nvPr/>
            </p:nvCxnSpPr>
            <p:spPr bwMode="auto">
              <a:xfrm>
                <a:off x="2535082" y="5513908"/>
                <a:ext cx="1233348" cy="0"/>
              </a:xfrm>
              <a:prstGeom prst="line">
                <a:avLst/>
              </a:prstGeom>
              <a:ln w="19050">
                <a:solidFill>
                  <a:srgbClr val="00FF00"/>
                </a:solidFill>
              </a:ln>
            </p:spPr>
            <p:style>
              <a:lnRef idx="1">
                <a:schemeClr val="accent1"/>
              </a:lnRef>
              <a:fillRef idx="0">
                <a:schemeClr val="accent1"/>
              </a:fillRef>
              <a:effectRef idx="0">
                <a:schemeClr val="accent1"/>
              </a:effectRef>
              <a:fontRef idx="minor">
                <a:schemeClr val="tx1"/>
              </a:fontRef>
            </p:style>
          </p:cxnSp>
        </p:grpSp>
      </p:grpSp>
      <p:grpSp>
        <p:nvGrpSpPr>
          <p:cNvPr id="7" name="Group 6">
            <a:extLst>
              <a:ext uri="{FF2B5EF4-FFF2-40B4-BE49-F238E27FC236}">
                <a16:creationId xmlns:a16="http://schemas.microsoft.com/office/drawing/2014/main" id="{DFA58765-00EA-42C7-8600-88EBBA826D23}"/>
              </a:ext>
            </a:extLst>
          </p:cNvPr>
          <p:cNvGrpSpPr>
            <a:grpSpLocks/>
          </p:cNvGrpSpPr>
          <p:nvPr/>
        </p:nvGrpSpPr>
        <p:grpSpPr bwMode="auto">
          <a:xfrm>
            <a:off x="6007100" y="3849688"/>
            <a:ext cx="3146425" cy="2557462"/>
            <a:chOff x="6007100" y="3849688"/>
            <a:chExt cx="3146425" cy="2557462"/>
          </a:xfrm>
        </p:grpSpPr>
        <p:grpSp>
          <p:nvGrpSpPr>
            <p:cNvPr id="2" name="Group 478">
              <a:extLst>
                <a:ext uri="{FF2B5EF4-FFF2-40B4-BE49-F238E27FC236}">
                  <a16:creationId xmlns:a16="http://schemas.microsoft.com/office/drawing/2014/main" id="{C7806767-1FE2-4698-A224-089575FB14C1}"/>
                </a:ext>
              </a:extLst>
            </p:cNvPr>
            <p:cNvGrpSpPr>
              <a:grpSpLocks/>
            </p:cNvGrpSpPr>
            <p:nvPr/>
          </p:nvGrpSpPr>
          <p:grpSpPr bwMode="auto">
            <a:xfrm>
              <a:off x="6007100" y="6030913"/>
              <a:ext cx="523875" cy="369887"/>
              <a:chOff x="6458842" y="2561360"/>
              <a:chExt cx="525242" cy="369332"/>
            </a:xfrm>
          </p:grpSpPr>
          <p:sp>
            <p:nvSpPr>
              <p:cNvPr id="480" name="Oval 479">
                <a:extLst>
                  <a:ext uri="{FF2B5EF4-FFF2-40B4-BE49-F238E27FC236}">
                    <a16:creationId xmlns:a16="http://schemas.microsoft.com/office/drawing/2014/main" id="{F9864FAE-594E-4E68-966B-BF128A6507EA}"/>
                  </a:ext>
                </a:extLst>
              </p:cNvPr>
              <p:cNvSpPr/>
              <p:nvPr/>
            </p:nvSpPr>
            <p:spPr>
              <a:xfrm>
                <a:off x="6778763" y="2653297"/>
                <a:ext cx="205321" cy="206065"/>
              </a:xfrm>
              <a:prstGeom prst="ellipse">
                <a:avLst/>
              </a:prstGeom>
              <a:solidFill>
                <a:srgbClr val="FF6600"/>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4379" name="Rectangle 17">
                <a:extLst>
                  <a:ext uri="{FF2B5EF4-FFF2-40B4-BE49-F238E27FC236}">
                    <a16:creationId xmlns:a16="http://schemas.microsoft.com/office/drawing/2014/main" id="{9AB515E9-38A6-4CE3-9124-9E24AAB365FB}"/>
                  </a:ext>
                </a:extLst>
              </p:cNvPr>
              <p:cNvSpPr>
                <a:spLocks noChangeArrowheads="1"/>
              </p:cNvSpPr>
              <p:nvPr/>
            </p:nvSpPr>
            <p:spPr bwMode="auto">
              <a:xfrm>
                <a:off x="6458842" y="2561360"/>
                <a:ext cx="3898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CC"/>
                    </a:solidFill>
                    <a:ea typeface="Times New Roman" panose="02020603050405020304" pitchFamily="18" charset="0"/>
                    <a:cs typeface="Bookman-Light"/>
                  </a:rPr>
                  <a:t>m</a:t>
                </a:r>
                <a:endParaRPr lang="en-IN" altLang="en-US">
                  <a:ea typeface="Times New Roman" panose="02020603050405020304" pitchFamily="18" charset="0"/>
                  <a:cs typeface="Bookman-Light"/>
                </a:endParaRPr>
              </a:p>
            </p:txBody>
          </p:sp>
        </p:grpSp>
        <p:grpSp>
          <p:nvGrpSpPr>
            <p:cNvPr id="8" name="Group 475">
              <a:extLst>
                <a:ext uri="{FF2B5EF4-FFF2-40B4-BE49-F238E27FC236}">
                  <a16:creationId xmlns:a16="http://schemas.microsoft.com/office/drawing/2014/main" id="{49B79742-7F9A-4A33-90D3-67A168A8A11B}"/>
                </a:ext>
              </a:extLst>
            </p:cNvPr>
            <p:cNvGrpSpPr>
              <a:grpSpLocks/>
            </p:cNvGrpSpPr>
            <p:nvPr/>
          </p:nvGrpSpPr>
          <p:grpSpPr bwMode="auto">
            <a:xfrm>
              <a:off x="8610600" y="6038850"/>
              <a:ext cx="542925" cy="368300"/>
              <a:chOff x="6779126" y="2561360"/>
              <a:chExt cx="544028" cy="369332"/>
            </a:xfrm>
          </p:grpSpPr>
          <p:sp>
            <p:nvSpPr>
              <p:cNvPr id="477" name="Oval 476">
                <a:extLst>
                  <a:ext uri="{FF2B5EF4-FFF2-40B4-BE49-F238E27FC236}">
                    <a16:creationId xmlns:a16="http://schemas.microsoft.com/office/drawing/2014/main" id="{E972CCD3-A74C-46E5-BB57-37AC72E3F0DA}"/>
                  </a:ext>
                </a:extLst>
              </p:cNvPr>
              <p:cNvSpPr/>
              <p:nvPr/>
            </p:nvSpPr>
            <p:spPr>
              <a:xfrm>
                <a:off x="6779126" y="2653693"/>
                <a:ext cx="205204" cy="205362"/>
              </a:xfrm>
              <a:prstGeom prst="ellipse">
                <a:avLst/>
              </a:prstGeom>
              <a:solidFill>
                <a:srgbClr val="FF6600"/>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4377" name="Rectangle 17">
                <a:extLst>
                  <a:ext uri="{FF2B5EF4-FFF2-40B4-BE49-F238E27FC236}">
                    <a16:creationId xmlns:a16="http://schemas.microsoft.com/office/drawing/2014/main" id="{7A97B9EA-0EAD-40C7-8D55-5178A6EDBB13}"/>
                  </a:ext>
                </a:extLst>
              </p:cNvPr>
              <p:cNvSpPr>
                <a:spLocks noChangeArrowheads="1"/>
              </p:cNvSpPr>
              <p:nvPr/>
            </p:nvSpPr>
            <p:spPr bwMode="auto">
              <a:xfrm>
                <a:off x="6933304" y="2561360"/>
                <a:ext cx="3898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CC"/>
                    </a:solidFill>
                    <a:ea typeface="Times New Roman" panose="02020603050405020304" pitchFamily="18" charset="0"/>
                    <a:cs typeface="Bookman-Light"/>
                  </a:rPr>
                  <a:t>m</a:t>
                </a:r>
                <a:endParaRPr lang="en-IN" altLang="en-US">
                  <a:ea typeface="Times New Roman" panose="02020603050405020304" pitchFamily="18" charset="0"/>
                  <a:cs typeface="Bookman-Light"/>
                </a:endParaRPr>
              </a:p>
            </p:txBody>
          </p:sp>
        </p:grpSp>
        <p:grpSp>
          <p:nvGrpSpPr>
            <p:cNvPr id="14368" name="Group 472">
              <a:extLst>
                <a:ext uri="{FF2B5EF4-FFF2-40B4-BE49-F238E27FC236}">
                  <a16:creationId xmlns:a16="http://schemas.microsoft.com/office/drawing/2014/main" id="{00C97403-9217-4354-AD30-EF627EACCB55}"/>
                </a:ext>
              </a:extLst>
            </p:cNvPr>
            <p:cNvGrpSpPr>
              <a:grpSpLocks/>
            </p:cNvGrpSpPr>
            <p:nvPr/>
          </p:nvGrpSpPr>
          <p:grpSpPr bwMode="auto">
            <a:xfrm>
              <a:off x="7375525" y="3849688"/>
              <a:ext cx="390525" cy="522287"/>
              <a:chOff x="6686736" y="2335628"/>
              <a:chExt cx="389850" cy="523056"/>
            </a:xfrm>
          </p:grpSpPr>
          <p:sp>
            <p:nvSpPr>
              <p:cNvPr id="474" name="Oval 473">
                <a:extLst>
                  <a:ext uri="{FF2B5EF4-FFF2-40B4-BE49-F238E27FC236}">
                    <a16:creationId xmlns:a16="http://schemas.microsoft.com/office/drawing/2014/main" id="{CD17B4EF-1235-4104-8012-FFE2896826C6}"/>
                  </a:ext>
                </a:extLst>
              </p:cNvPr>
              <p:cNvSpPr/>
              <p:nvPr/>
            </p:nvSpPr>
            <p:spPr>
              <a:xfrm>
                <a:off x="6778652" y="2653595"/>
                <a:ext cx="206018" cy="205089"/>
              </a:xfrm>
              <a:prstGeom prst="ellipse">
                <a:avLst/>
              </a:prstGeom>
              <a:solidFill>
                <a:srgbClr val="FF6600"/>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4375" name="Rectangle 17">
                <a:extLst>
                  <a:ext uri="{FF2B5EF4-FFF2-40B4-BE49-F238E27FC236}">
                    <a16:creationId xmlns:a16="http://schemas.microsoft.com/office/drawing/2014/main" id="{A2C462A6-7E55-43DD-B187-03584FAEA38A}"/>
                  </a:ext>
                </a:extLst>
              </p:cNvPr>
              <p:cNvSpPr>
                <a:spLocks noChangeArrowheads="1"/>
              </p:cNvSpPr>
              <p:nvPr/>
            </p:nvSpPr>
            <p:spPr bwMode="auto">
              <a:xfrm>
                <a:off x="6686736" y="2335628"/>
                <a:ext cx="3898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CC"/>
                    </a:solidFill>
                    <a:ea typeface="Times New Roman" panose="02020603050405020304" pitchFamily="18" charset="0"/>
                    <a:cs typeface="Bookman-Light"/>
                  </a:rPr>
                  <a:t>m</a:t>
                </a:r>
                <a:endParaRPr lang="en-IN" altLang="en-US">
                  <a:ea typeface="Times New Roman" panose="02020603050405020304" pitchFamily="18" charset="0"/>
                  <a:cs typeface="Bookman-Light"/>
                </a:endParaRPr>
              </a:p>
            </p:txBody>
          </p:sp>
        </p:grpSp>
        <p:grpSp>
          <p:nvGrpSpPr>
            <p:cNvPr id="14369" name="Group 468">
              <a:extLst>
                <a:ext uri="{FF2B5EF4-FFF2-40B4-BE49-F238E27FC236}">
                  <a16:creationId xmlns:a16="http://schemas.microsoft.com/office/drawing/2014/main" id="{597C465E-CE1A-4D60-8FDC-D695BC421174}"/>
                </a:ext>
              </a:extLst>
            </p:cNvPr>
            <p:cNvGrpSpPr>
              <a:grpSpLocks/>
            </p:cNvGrpSpPr>
            <p:nvPr/>
          </p:nvGrpSpPr>
          <p:grpSpPr bwMode="auto">
            <a:xfrm>
              <a:off x="6443663" y="4276725"/>
              <a:ext cx="2274887" cy="1960563"/>
              <a:chOff x="6618768" y="3989182"/>
              <a:chExt cx="2273712" cy="1960098"/>
            </a:xfrm>
          </p:grpSpPr>
          <p:sp>
            <p:nvSpPr>
              <p:cNvPr id="462" name="Isosceles Triangle 461">
                <a:extLst>
                  <a:ext uri="{FF2B5EF4-FFF2-40B4-BE49-F238E27FC236}">
                    <a16:creationId xmlns:a16="http://schemas.microsoft.com/office/drawing/2014/main" id="{A03BB69E-B27F-4A3C-9D08-2B6EE74BD48B}"/>
                  </a:ext>
                </a:extLst>
              </p:cNvPr>
              <p:cNvSpPr/>
              <p:nvPr/>
            </p:nvSpPr>
            <p:spPr>
              <a:xfrm>
                <a:off x="6618768" y="3989182"/>
                <a:ext cx="2273712" cy="1960098"/>
              </a:xfrm>
              <a:prstGeom prst="triangle">
                <a:avLst/>
              </a:prstGeom>
              <a:noFill/>
              <a:ln w="285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cxnSp>
            <p:nvCxnSpPr>
              <p:cNvPr id="464" name="Straight Connector 463">
                <a:extLst>
                  <a:ext uri="{FF2B5EF4-FFF2-40B4-BE49-F238E27FC236}">
                    <a16:creationId xmlns:a16="http://schemas.microsoft.com/office/drawing/2014/main" id="{FCAC1AB8-B35B-4425-85D5-E6E37D666085}"/>
                  </a:ext>
                </a:extLst>
              </p:cNvPr>
              <p:cNvCxnSpPr>
                <a:stCxn id="462" idx="0"/>
                <a:endCxn id="462" idx="3"/>
              </p:cNvCxnSpPr>
              <p:nvPr/>
            </p:nvCxnSpPr>
            <p:spPr>
              <a:xfrm>
                <a:off x="7756417" y="3989182"/>
                <a:ext cx="0" cy="1960098"/>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66" name="Straight Connector 465">
                <a:extLst>
                  <a:ext uri="{FF2B5EF4-FFF2-40B4-BE49-F238E27FC236}">
                    <a16:creationId xmlns:a16="http://schemas.microsoft.com/office/drawing/2014/main" id="{3CE0D9E2-5650-4813-AD67-17EAFEAB2161}"/>
                  </a:ext>
                </a:extLst>
              </p:cNvPr>
              <p:cNvCxnSpPr>
                <a:stCxn id="462" idx="2"/>
                <a:endCxn id="462" idx="5"/>
              </p:cNvCxnSpPr>
              <p:nvPr/>
            </p:nvCxnSpPr>
            <p:spPr>
              <a:xfrm flipV="1">
                <a:off x="6618768" y="4970024"/>
                <a:ext cx="1705681" cy="979256"/>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68" name="Straight Connector 467">
                <a:extLst>
                  <a:ext uri="{FF2B5EF4-FFF2-40B4-BE49-F238E27FC236}">
                    <a16:creationId xmlns:a16="http://schemas.microsoft.com/office/drawing/2014/main" id="{B4A89B22-5271-454F-BE75-3ED8BA49559D}"/>
                  </a:ext>
                </a:extLst>
              </p:cNvPr>
              <p:cNvCxnSpPr>
                <a:stCxn id="462" idx="4"/>
                <a:endCxn id="462" idx="1"/>
              </p:cNvCxnSpPr>
              <p:nvPr/>
            </p:nvCxnSpPr>
            <p:spPr>
              <a:xfrm flipH="1" flipV="1">
                <a:off x="7186799" y="4970024"/>
                <a:ext cx="1705681" cy="979256"/>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grpSp>
      </p:grpSp>
      <p:grpSp>
        <p:nvGrpSpPr>
          <p:cNvPr id="14366" name="Group 469">
            <a:extLst>
              <a:ext uri="{FF2B5EF4-FFF2-40B4-BE49-F238E27FC236}">
                <a16:creationId xmlns:a16="http://schemas.microsoft.com/office/drawing/2014/main" id="{25F95481-BD84-48AA-82BD-C89D15D952CE}"/>
              </a:ext>
            </a:extLst>
          </p:cNvPr>
          <p:cNvGrpSpPr>
            <a:grpSpLocks/>
          </p:cNvGrpSpPr>
          <p:nvPr/>
        </p:nvGrpSpPr>
        <p:grpSpPr bwMode="auto">
          <a:xfrm>
            <a:off x="7546975" y="5318125"/>
            <a:ext cx="365125" cy="369888"/>
            <a:chOff x="7323330" y="3117149"/>
            <a:chExt cx="365125" cy="369887"/>
          </a:xfrm>
        </p:grpSpPr>
        <p:sp>
          <p:nvSpPr>
            <p:cNvPr id="9" name="Rectangle 8">
              <a:extLst>
                <a:ext uri="{FF2B5EF4-FFF2-40B4-BE49-F238E27FC236}">
                  <a16:creationId xmlns:a16="http://schemas.microsoft.com/office/drawing/2014/main" id="{E4A66044-470C-498E-AF65-8C78449EBB95}"/>
                </a:ext>
              </a:extLst>
            </p:cNvPr>
            <p:cNvSpPr>
              <a:spLocks noChangeArrowheads="1"/>
            </p:cNvSpPr>
            <p:nvPr/>
          </p:nvSpPr>
          <p:spPr bwMode="auto">
            <a:xfrm>
              <a:off x="7323330" y="3117149"/>
              <a:ext cx="3651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ea typeface="Times New Roman" panose="02020603050405020304" pitchFamily="18" charset="0"/>
                  <a:cs typeface="Bookman-Light"/>
                </a:rPr>
                <a:t>C</a:t>
              </a:r>
              <a:endParaRPr lang="en-IN" altLang="en-US">
                <a:solidFill>
                  <a:srgbClr val="00FF00"/>
                </a:solidFill>
                <a:ea typeface="Times New Roman" panose="02020603050405020304" pitchFamily="18" charset="0"/>
                <a:cs typeface="Bookman-Light"/>
              </a:endParaRPr>
            </a:p>
          </p:txBody>
        </p:sp>
        <p:sp>
          <p:nvSpPr>
            <p:cNvPr id="472" name="Oval 471">
              <a:extLst>
                <a:ext uri="{FF2B5EF4-FFF2-40B4-BE49-F238E27FC236}">
                  <a16:creationId xmlns:a16="http://schemas.microsoft.com/office/drawing/2014/main" id="{ECF3474C-BA20-4733-8516-5BCA8E2930EE}"/>
                </a:ext>
              </a:extLst>
            </p:cNvPr>
            <p:cNvSpPr/>
            <p:nvPr/>
          </p:nvSpPr>
          <p:spPr>
            <a:xfrm>
              <a:off x="7336030" y="3355273"/>
              <a:ext cx="44450" cy="44450"/>
            </a:xfrm>
            <a:prstGeom prst="ellipse">
              <a:avLst/>
            </a:prstGeom>
            <a:solidFill>
              <a:srgbClr val="00FF00"/>
            </a:solidFill>
            <a:ln>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sp>
        <p:nvSpPr>
          <p:cNvPr id="14367" name="Rectangle 74">
            <a:extLst>
              <a:ext uri="{FF2B5EF4-FFF2-40B4-BE49-F238E27FC236}">
                <a16:creationId xmlns:a16="http://schemas.microsoft.com/office/drawing/2014/main" id="{871913CE-15CD-4708-ABB3-634610C13948}"/>
              </a:ext>
            </a:extLst>
          </p:cNvPr>
          <p:cNvSpPr>
            <a:spLocks noChangeArrowheads="1"/>
          </p:cNvSpPr>
          <p:nvPr/>
        </p:nvSpPr>
        <p:spPr bwMode="auto">
          <a:xfrm>
            <a:off x="227013" y="17463"/>
            <a:ext cx="28321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000" b="1">
                <a:solidFill>
                  <a:srgbClr val="FF6699"/>
                </a:solidFill>
                <a:ea typeface="Times New Roman" panose="02020603050405020304" pitchFamily="18" charset="0"/>
                <a:cs typeface="Bookman-Light"/>
              </a:rPr>
              <a:t>Three-particle system</a:t>
            </a:r>
            <a:endParaRPr lang="en-IN" altLang="en-US" sz="2000">
              <a:solidFill>
                <a:srgbClr val="FF6699"/>
              </a:solidFill>
              <a:ea typeface="Times New Roman" panose="02020603050405020304" pitchFamily="18" charset="0"/>
              <a:cs typeface="Bookman-Light"/>
            </a:endParaRPr>
          </a:p>
        </p:txBody>
      </p:sp>
      <p:sp>
        <p:nvSpPr>
          <p:cNvPr id="6" name="Rectangle 5">
            <a:extLst>
              <a:ext uri="{FF2B5EF4-FFF2-40B4-BE49-F238E27FC236}">
                <a16:creationId xmlns:a16="http://schemas.microsoft.com/office/drawing/2014/main" id="{11934B8A-8C09-4399-BD75-1603455857BA}"/>
              </a:ext>
            </a:extLst>
          </p:cNvPr>
          <p:cNvSpPr>
            <a:spLocks noChangeArrowheads="1"/>
          </p:cNvSpPr>
          <p:nvPr/>
        </p:nvSpPr>
        <p:spPr bwMode="auto">
          <a:xfrm>
            <a:off x="2339975" y="4502150"/>
            <a:ext cx="863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CC"/>
                </a:solidFill>
                <a:ea typeface="Times New Roman" panose="02020603050405020304" pitchFamily="18" charset="0"/>
                <a:cs typeface="Bookman-Light"/>
              </a:rPr>
              <a:t>Then, </a:t>
            </a:r>
          </a:p>
        </p:txBody>
      </p:sp>
      <p:sp>
        <p:nvSpPr>
          <p:cNvPr id="10" name="TextBox 73">
            <a:extLst>
              <a:ext uri="{FF2B5EF4-FFF2-40B4-BE49-F238E27FC236}">
                <a16:creationId xmlns:a16="http://schemas.microsoft.com/office/drawing/2014/main" id="{189B828D-DEFC-4726-8C89-3AC6F1B97B35}"/>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11" name="TextBox 74">
            <a:extLst>
              <a:ext uri="{FF2B5EF4-FFF2-40B4-BE49-F238E27FC236}">
                <a16:creationId xmlns:a16="http://schemas.microsoft.com/office/drawing/2014/main" id="{1E9B8223-34C0-4DF8-A5E0-52CE374D433B}"/>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12" name="TextBox 75">
            <a:extLst>
              <a:ext uri="{FF2B5EF4-FFF2-40B4-BE49-F238E27FC236}">
                <a16:creationId xmlns:a16="http://schemas.microsoft.com/office/drawing/2014/main" id="{79BD4AC5-A942-41E0-8734-A547C36D2742}"/>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14367"/>
                                        </p:tgtEl>
                                        <p:attrNameLst>
                                          <p:attrName>style.visibility</p:attrName>
                                        </p:attrNameLst>
                                      </p:cBhvr>
                                      <p:to>
                                        <p:strVal val="visible"/>
                                      </p:to>
                                    </p:set>
                                    <p:animEffect transition="in" filter="wipe(down)">
                                      <p:cBhvr>
                                        <p:cTn id="7" dur="500"/>
                                        <p:tgtEl>
                                          <p:spTgt spid="1436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4359"/>
                                        </p:tgtEl>
                                        <p:attrNameLst>
                                          <p:attrName>style.visibility</p:attrName>
                                        </p:attrNameLst>
                                      </p:cBhvr>
                                      <p:to>
                                        <p:strVal val="visible"/>
                                      </p:to>
                                    </p:set>
                                    <p:animEffect transition="in" filter="wipe(up)">
                                      <p:cBhvr>
                                        <p:cTn id="12" dur="500"/>
                                        <p:tgtEl>
                                          <p:spTgt spid="1435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3" presetClass="entr" presetSubtype="16"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p:cTn id="17" dur="500" fill="hold"/>
                                        <p:tgtEl>
                                          <p:spTgt spid="3"/>
                                        </p:tgtEl>
                                        <p:attrNameLst>
                                          <p:attrName>ppt_w</p:attrName>
                                        </p:attrNameLst>
                                      </p:cBhvr>
                                      <p:tavLst>
                                        <p:tav tm="0">
                                          <p:val>
                                            <p:fltVal val="0"/>
                                          </p:val>
                                        </p:tav>
                                        <p:tav tm="100000">
                                          <p:val>
                                            <p:strVal val="#ppt_w"/>
                                          </p:val>
                                        </p:tav>
                                      </p:tavLst>
                                    </p:anim>
                                    <p:anim calcmode="lin" valueType="num">
                                      <p:cBhvr>
                                        <p:cTn id="18" dur="500" fill="hold"/>
                                        <p:tgtEl>
                                          <p:spTgt spid="3"/>
                                        </p:tgtEl>
                                        <p:attrNameLst>
                                          <p:attrName>ppt_h</p:attrName>
                                        </p:attrNameLst>
                                      </p:cBhvr>
                                      <p:tavLst>
                                        <p:tav tm="0">
                                          <p:val>
                                            <p:fltVal val="0"/>
                                          </p:val>
                                        </p:tav>
                                        <p:tav tm="100000">
                                          <p:val>
                                            <p:strVal val="#ppt_h"/>
                                          </p:val>
                                        </p:tav>
                                      </p:tavLst>
                                    </p:anim>
                                    <p:animEffect transition="in" filter="fade">
                                      <p:cBhvr>
                                        <p:cTn id="19" dur="500"/>
                                        <p:tgtEl>
                                          <p:spTgt spid="3"/>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53" presetClass="entr" presetSubtype="16" fill="hold" nodeType="clickEffect">
                                  <p:stCondLst>
                                    <p:cond delay="0"/>
                                  </p:stCondLst>
                                  <p:childTnLst>
                                    <p:set>
                                      <p:cBhvr>
                                        <p:cTn id="23" dur="1" fill="hold">
                                          <p:stCondLst>
                                            <p:cond delay="0"/>
                                          </p:stCondLst>
                                        </p:cTn>
                                        <p:tgtEl>
                                          <p:spTgt spid="14346"/>
                                        </p:tgtEl>
                                        <p:attrNameLst>
                                          <p:attrName>style.visibility</p:attrName>
                                        </p:attrNameLst>
                                      </p:cBhvr>
                                      <p:to>
                                        <p:strVal val="visible"/>
                                      </p:to>
                                    </p:set>
                                    <p:anim calcmode="lin" valueType="num">
                                      <p:cBhvr>
                                        <p:cTn id="24" dur="500" fill="hold"/>
                                        <p:tgtEl>
                                          <p:spTgt spid="14346"/>
                                        </p:tgtEl>
                                        <p:attrNameLst>
                                          <p:attrName>ppt_w</p:attrName>
                                        </p:attrNameLst>
                                      </p:cBhvr>
                                      <p:tavLst>
                                        <p:tav tm="0">
                                          <p:val>
                                            <p:fltVal val="0"/>
                                          </p:val>
                                        </p:tav>
                                        <p:tav tm="100000">
                                          <p:val>
                                            <p:strVal val="#ppt_w"/>
                                          </p:val>
                                        </p:tav>
                                      </p:tavLst>
                                    </p:anim>
                                    <p:anim calcmode="lin" valueType="num">
                                      <p:cBhvr>
                                        <p:cTn id="25" dur="500" fill="hold"/>
                                        <p:tgtEl>
                                          <p:spTgt spid="14346"/>
                                        </p:tgtEl>
                                        <p:attrNameLst>
                                          <p:attrName>ppt_h</p:attrName>
                                        </p:attrNameLst>
                                      </p:cBhvr>
                                      <p:tavLst>
                                        <p:tav tm="0">
                                          <p:val>
                                            <p:fltVal val="0"/>
                                          </p:val>
                                        </p:tav>
                                        <p:tav tm="100000">
                                          <p:val>
                                            <p:strVal val="#ppt_h"/>
                                          </p:val>
                                        </p:tav>
                                      </p:tavLst>
                                    </p:anim>
                                    <p:animEffect transition="in" filter="fade">
                                      <p:cBhvr>
                                        <p:cTn id="26" dur="500"/>
                                        <p:tgtEl>
                                          <p:spTgt spid="14346"/>
                                        </p:tgtEl>
                                      </p:cBhvr>
                                    </p:animEffect>
                                  </p:childTnLst>
                                </p:cTn>
                              </p:par>
                            </p:childTnLst>
                          </p:cTn>
                        </p:par>
                        <p:par>
                          <p:cTn id="27" fill="hold" nodeType="afterGroup">
                            <p:stCondLst>
                              <p:cond delay="500"/>
                            </p:stCondLst>
                            <p:childTnLst>
                              <p:par>
                                <p:cTn id="28" presetID="22" presetClass="entr" presetSubtype="8" fill="hold" grpId="0" nodeType="afterEffect">
                                  <p:stCondLst>
                                    <p:cond delay="0"/>
                                  </p:stCondLst>
                                  <p:childTnLst>
                                    <p:set>
                                      <p:cBhvr>
                                        <p:cTn id="29" dur="1" fill="hold">
                                          <p:stCondLst>
                                            <p:cond delay="0"/>
                                          </p:stCondLst>
                                        </p:cTn>
                                        <p:tgtEl>
                                          <p:spTgt spid="14345"/>
                                        </p:tgtEl>
                                        <p:attrNameLst>
                                          <p:attrName>style.visibility</p:attrName>
                                        </p:attrNameLst>
                                      </p:cBhvr>
                                      <p:to>
                                        <p:strVal val="visible"/>
                                      </p:to>
                                    </p:set>
                                    <p:animEffect transition="in" filter="wipe(left)">
                                      <p:cBhvr>
                                        <p:cTn id="30" dur="500"/>
                                        <p:tgtEl>
                                          <p:spTgt spid="14345"/>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3" presetClass="entr" presetSubtype="16" fill="hold" nodeType="clickEffect">
                                  <p:stCondLst>
                                    <p:cond delay="0"/>
                                  </p:stCondLst>
                                  <p:childTnLst>
                                    <p:set>
                                      <p:cBhvr>
                                        <p:cTn id="34" dur="1" fill="hold">
                                          <p:stCondLst>
                                            <p:cond delay="0"/>
                                          </p:stCondLst>
                                        </p:cTn>
                                        <p:tgtEl>
                                          <p:spTgt spid="14347"/>
                                        </p:tgtEl>
                                        <p:attrNameLst>
                                          <p:attrName>style.visibility</p:attrName>
                                        </p:attrNameLst>
                                      </p:cBhvr>
                                      <p:to>
                                        <p:strVal val="visible"/>
                                      </p:to>
                                    </p:set>
                                    <p:anim calcmode="lin" valueType="num">
                                      <p:cBhvr>
                                        <p:cTn id="35" dur="500" fill="hold"/>
                                        <p:tgtEl>
                                          <p:spTgt spid="14347"/>
                                        </p:tgtEl>
                                        <p:attrNameLst>
                                          <p:attrName>ppt_w</p:attrName>
                                        </p:attrNameLst>
                                      </p:cBhvr>
                                      <p:tavLst>
                                        <p:tav tm="0">
                                          <p:val>
                                            <p:fltVal val="0"/>
                                          </p:val>
                                        </p:tav>
                                        <p:tav tm="100000">
                                          <p:val>
                                            <p:strVal val="#ppt_w"/>
                                          </p:val>
                                        </p:tav>
                                      </p:tavLst>
                                    </p:anim>
                                    <p:anim calcmode="lin" valueType="num">
                                      <p:cBhvr>
                                        <p:cTn id="36" dur="500" fill="hold"/>
                                        <p:tgtEl>
                                          <p:spTgt spid="14347"/>
                                        </p:tgtEl>
                                        <p:attrNameLst>
                                          <p:attrName>ppt_h</p:attrName>
                                        </p:attrNameLst>
                                      </p:cBhvr>
                                      <p:tavLst>
                                        <p:tav tm="0">
                                          <p:val>
                                            <p:fltVal val="0"/>
                                          </p:val>
                                        </p:tav>
                                        <p:tav tm="100000">
                                          <p:val>
                                            <p:strVal val="#ppt_h"/>
                                          </p:val>
                                        </p:tav>
                                      </p:tavLst>
                                    </p:anim>
                                    <p:animEffect transition="in" filter="fade">
                                      <p:cBhvr>
                                        <p:cTn id="37" dur="500"/>
                                        <p:tgtEl>
                                          <p:spTgt spid="14347"/>
                                        </p:tgtEl>
                                      </p:cBhvr>
                                    </p:animEffect>
                                  </p:childTnLst>
                                </p:cTn>
                              </p:par>
                            </p:childTnLst>
                          </p:cTn>
                        </p:par>
                        <p:par>
                          <p:cTn id="38" fill="hold" nodeType="afterGroup">
                            <p:stCondLst>
                              <p:cond delay="500"/>
                            </p:stCondLst>
                            <p:childTnLst>
                              <p:par>
                                <p:cTn id="39" presetID="22" presetClass="entr" presetSubtype="8" fill="hold" grpId="0" nodeType="afterEffect">
                                  <p:stCondLst>
                                    <p:cond delay="0"/>
                                  </p:stCondLst>
                                  <p:childTnLst>
                                    <p:set>
                                      <p:cBhvr>
                                        <p:cTn id="40" dur="1" fill="hold">
                                          <p:stCondLst>
                                            <p:cond delay="0"/>
                                          </p:stCondLst>
                                        </p:cTn>
                                        <p:tgtEl>
                                          <p:spTgt spid="14351"/>
                                        </p:tgtEl>
                                        <p:attrNameLst>
                                          <p:attrName>style.visibility</p:attrName>
                                        </p:attrNameLst>
                                      </p:cBhvr>
                                      <p:to>
                                        <p:strVal val="visible"/>
                                      </p:to>
                                    </p:set>
                                    <p:animEffect transition="in" filter="wipe(left)">
                                      <p:cBhvr>
                                        <p:cTn id="41" dur="500"/>
                                        <p:tgtEl>
                                          <p:spTgt spid="14351"/>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53" presetClass="entr" presetSubtype="16" fill="hold" nodeType="clickEffect">
                                  <p:stCondLst>
                                    <p:cond delay="0"/>
                                  </p:stCondLst>
                                  <p:childTnLst>
                                    <p:set>
                                      <p:cBhvr>
                                        <p:cTn id="45" dur="1" fill="hold">
                                          <p:stCondLst>
                                            <p:cond delay="0"/>
                                          </p:stCondLst>
                                        </p:cTn>
                                        <p:tgtEl>
                                          <p:spTgt spid="14350"/>
                                        </p:tgtEl>
                                        <p:attrNameLst>
                                          <p:attrName>style.visibility</p:attrName>
                                        </p:attrNameLst>
                                      </p:cBhvr>
                                      <p:to>
                                        <p:strVal val="visible"/>
                                      </p:to>
                                    </p:set>
                                    <p:anim calcmode="lin" valueType="num">
                                      <p:cBhvr>
                                        <p:cTn id="46" dur="500" fill="hold"/>
                                        <p:tgtEl>
                                          <p:spTgt spid="14350"/>
                                        </p:tgtEl>
                                        <p:attrNameLst>
                                          <p:attrName>ppt_w</p:attrName>
                                        </p:attrNameLst>
                                      </p:cBhvr>
                                      <p:tavLst>
                                        <p:tav tm="0">
                                          <p:val>
                                            <p:fltVal val="0"/>
                                          </p:val>
                                        </p:tav>
                                        <p:tav tm="100000">
                                          <p:val>
                                            <p:strVal val="#ppt_w"/>
                                          </p:val>
                                        </p:tav>
                                      </p:tavLst>
                                    </p:anim>
                                    <p:anim calcmode="lin" valueType="num">
                                      <p:cBhvr>
                                        <p:cTn id="47" dur="500" fill="hold"/>
                                        <p:tgtEl>
                                          <p:spTgt spid="14350"/>
                                        </p:tgtEl>
                                        <p:attrNameLst>
                                          <p:attrName>ppt_h</p:attrName>
                                        </p:attrNameLst>
                                      </p:cBhvr>
                                      <p:tavLst>
                                        <p:tav tm="0">
                                          <p:val>
                                            <p:fltVal val="0"/>
                                          </p:val>
                                        </p:tav>
                                        <p:tav tm="100000">
                                          <p:val>
                                            <p:strVal val="#ppt_h"/>
                                          </p:val>
                                        </p:tav>
                                      </p:tavLst>
                                    </p:anim>
                                    <p:animEffect transition="in" filter="fade">
                                      <p:cBhvr>
                                        <p:cTn id="48" dur="500"/>
                                        <p:tgtEl>
                                          <p:spTgt spid="14350"/>
                                        </p:tgtEl>
                                      </p:cBhvr>
                                    </p:animEffect>
                                  </p:childTnLst>
                                </p:cTn>
                              </p:par>
                            </p:childTnLst>
                          </p:cTn>
                        </p:par>
                        <p:par>
                          <p:cTn id="49" fill="hold" nodeType="afterGroup">
                            <p:stCondLst>
                              <p:cond delay="500"/>
                            </p:stCondLst>
                            <p:childTnLst>
                              <p:par>
                                <p:cTn id="50" presetID="22" presetClass="entr" presetSubtype="8" fill="hold" grpId="0" nodeType="afterEffect">
                                  <p:stCondLst>
                                    <p:cond delay="0"/>
                                  </p:stCondLst>
                                  <p:childTnLst>
                                    <p:set>
                                      <p:cBhvr>
                                        <p:cTn id="51" dur="1" fill="hold">
                                          <p:stCondLst>
                                            <p:cond delay="0"/>
                                          </p:stCondLst>
                                        </p:cTn>
                                        <p:tgtEl>
                                          <p:spTgt spid="14352"/>
                                        </p:tgtEl>
                                        <p:attrNameLst>
                                          <p:attrName>style.visibility</p:attrName>
                                        </p:attrNameLst>
                                      </p:cBhvr>
                                      <p:to>
                                        <p:strVal val="visible"/>
                                      </p:to>
                                    </p:set>
                                    <p:animEffect transition="in" filter="wipe(left)">
                                      <p:cBhvr>
                                        <p:cTn id="52" dur="500"/>
                                        <p:tgtEl>
                                          <p:spTgt spid="14352"/>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4" fill="hold" nodeType="clickEffect">
                                  <p:stCondLst>
                                    <p:cond delay="0"/>
                                  </p:stCondLst>
                                  <p:childTnLst>
                                    <p:set>
                                      <p:cBhvr>
                                        <p:cTn id="56" dur="1" fill="hold">
                                          <p:stCondLst>
                                            <p:cond delay="0"/>
                                          </p:stCondLst>
                                        </p:cTn>
                                        <p:tgtEl>
                                          <p:spTgt spid="420"/>
                                        </p:tgtEl>
                                        <p:attrNameLst>
                                          <p:attrName>style.visibility</p:attrName>
                                        </p:attrNameLst>
                                      </p:cBhvr>
                                      <p:to>
                                        <p:strVal val="visible"/>
                                      </p:to>
                                    </p:set>
                                    <p:animEffect transition="in" filter="wipe(down)">
                                      <p:cBhvr>
                                        <p:cTn id="57" dur="500"/>
                                        <p:tgtEl>
                                          <p:spTgt spid="420"/>
                                        </p:tgtEl>
                                      </p:cBhvr>
                                    </p:animEffect>
                                  </p:childTnLst>
                                </p:cTn>
                              </p:par>
                            </p:childTnLst>
                          </p:cTn>
                        </p:par>
                        <p:par>
                          <p:cTn id="58" fill="hold" nodeType="afterGroup">
                            <p:stCondLst>
                              <p:cond delay="500"/>
                            </p:stCondLst>
                            <p:childTnLst>
                              <p:par>
                                <p:cTn id="59" presetID="22" presetClass="entr" presetSubtype="4" fill="hold" nodeType="afterEffect">
                                  <p:stCondLst>
                                    <p:cond delay="0"/>
                                  </p:stCondLst>
                                  <p:childTnLst>
                                    <p:set>
                                      <p:cBhvr>
                                        <p:cTn id="60" dur="1" fill="hold">
                                          <p:stCondLst>
                                            <p:cond delay="0"/>
                                          </p:stCondLst>
                                        </p:cTn>
                                        <p:tgtEl>
                                          <p:spTgt spid="418"/>
                                        </p:tgtEl>
                                        <p:attrNameLst>
                                          <p:attrName>style.visibility</p:attrName>
                                        </p:attrNameLst>
                                      </p:cBhvr>
                                      <p:to>
                                        <p:strVal val="visible"/>
                                      </p:to>
                                    </p:set>
                                    <p:animEffect transition="in" filter="wipe(down)">
                                      <p:cBhvr>
                                        <p:cTn id="61" dur="500"/>
                                        <p:tgtEl>
                                          <p:spTgt spid="418"/>
                                        </p:tgtEl>
                                      </p:cBhvr>
                                    </p:animEffect>
                                  </p:childTnLst>
                                </p:cTn>
                              </p:par>
                            </p:childTnLst>
                          </p:cTn>
                        </p:par>
                        <p:par>
                          <p:cTn id="62" fill="hold" nodeType="afterGroup">
                            <p:stCondLst>
                              <p:cond delay="1000"/>
                            </p:stCondLst>
                            <p:childTnLst>
                              <p:par>
                                <p:cTn id="63" presetID="22" presetClass="entr" presetSubtype="1" fill="hold" nodeType="afterEffect">
                                  <p:stCondLst>
                                    <p:cond delay="0"/>
                                  </p:stCondLst>
                                  <p:childTnLst>
                                    <p:set>
                                      <p:cBhvr>
                                        <p:cTn id="64" dur="1" fill="hold">
                                          <p:stCondLst>
                                            <p:cond delay="0"/>
                                          </p:stCondLst>
                                        </p:cTn>
                                        <p:tgtEl>
                                          <p:spTgt spid="416"/>
                                        </p:tgtEl>
                                        <p:attrNameLst>
                                          <p:attrName>style.visibility</p:attrName>
                                        </p:attrNameLst>
                                      </p:cBhvr>
                                      <p:to>
                                        <p:strVal val="visible"/>
                                      </p:to>
                                    </p:set>
                                    <p:animEffect transition="in" filter="wipe(up)">
                                      <p:cBhvr>
                                        <p:cTn id="65" dur="500"/>
                                        <p:tgtEl>
                                          <p:spTgt spid="416"/>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53" presetClass="entr" presetSubtype="16" fill="hold" nodeType="clickEffect">
                                  <p:stCondLst>
                                    <p:cond delay="0"/>
                                  </p:stCondLst>
                                  <p:childTnLst>
                                    <p:set>
                                      <p:cBhvr>
                                        <p:cTn id="69" dur="1" fill="hold">
                                          <p:stCondLst>
                                            <p:cond delay="0"/>
                                          </p:stCondLst>
                                        </p:cTn>
                                        <p:tgtEl>
                                          <p:spTgt spid="14348"/>
                                        </p:tgtEl>
                                        <p:attrNameLst>
                                          <p:attrName>style.visibility</p:attrName>
                                        </p:attrNameLst>
                                      </p:cBhvr>
                                      <p:to>
                                        <p:strVal val="visible"/>
                                      </p:to>
                                    </p:set>
                                    <p:anim calcmode="lin" valueType="num">
                                      <p:cBhvr>
                                        <p:cTn id="70" dur="500" fill="hold"/>
                                        <p:tgtEl>
                                          <p:spTgt spid="14348"/>
                                        </p:tgtEl>
                                        <p:attrNameLst>
                                          <p:attrName>ppt_w</p:attrName>
                                        </p:attrNameLst>
                                      </p:cBhvr>
                                      <p:tavLst>
                                        <p:tav tm="0">
                                          <p:val>
                                            <p:fltVal val="0"/>
                                          </p:val>
                                        </p:tav>
                                        <p:tav tm="100000">
                                          <p:val>
                                            <p:strVal val="#ppt_w"/>
                                          </p:val>
                                        </p:tav>
                                      </p:tavLst>
                                    </p:anim>
                                    <p:anim calcmode="lin" valueType="num">
                                      <p:cBhvr>
                                        <p:cTn id="71" dur="500" fill="hold"/>
                                        <p:tgtEl>
                                          <p:spTgt spid="14348"/>
                                        </p:tgtEl>
                                        <p:attrNameLst>
                                          <p:attrName>ppt_h</p:attrName>
                                        </p:attrNameLst>
                                      </p:cBhvr>
                                      <p:tavLst>
                                        <p:tav tm="0">
                                          <p:val>
                                            <p:fltVal val="0"/>
                                          </p:val>
                                        </p:tav>
                                        <p:tav tm="100000">
                                          <p:val>
                                            <p:strVal val="#ppt_h"/>
                                          </p:val>
                                        </p:tav>
                                      </p:tavLst>
                                    </p:anim>
                                    <p:animEffect transition="in" filter="fade">
                                      <p:cBhvr>
                                        <p:cTn id="72" dur="500"/>
                                        <p:tgtEl>
                                          <p:spTgt spid="14348"/>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1" fill="hold" nodeType="clickEffect">
                                  <p:stCondLst>
                                    <p:cond delay="0"/>
                                  </p:stCondLst>
                                  <p:childTnLst>
                                    <p:set>
                                      <p:cBhvr>
                                        <p:cTn id="76" dur="1" fill="hold">
                                          <p:stCondLst>
                                            <p:cond delay="0"/>
                                          </p:stCondLst>
                                        </p:cTn>
                                        <p:tgtEl>
                                          <p:spTgt spid="4"/>
                                        </p:tgtEl>
                                        <p:attrNameLst>
                                          <p:attrName>style.visibility</p:attrName>
                                        </p:attrNameLst>
                                      </p:cBhvr>
                                      <p:to>
                                        <p:strVal val="visible"/>
                                      </p:to>
                                    </p:set>
                                    <p:animEffect transition="in" filter="wipe(up)">
                                      <p:cBhvr>
                                        <p:cTn id="77" dur="500"/>
                                        <p:tgtEl>
                                          <p:spTgt spid="4"/>
                                        </p:tgtEl>
                                      </p:cBhvr>
                                    </p:animEffect>
                                  </p:childTnLst>
                                </p:cTn>
                              </p:par>
                            </p:childTnLst>
                          </p:cTn>
                        </p:par>
                        <p:par>
                          <p:cTn id="78" fill="hold" nodeType="afterGroup">
                            <p:stCondLst>
                              <p:cond delay="500"/>
                            </p:stCondLst>
                            <p:childTnLst>
                              <p:par>
                                <p:cTn id="79" presetID="22" presetClass="entr" presetSubtype="2" fill="hold" nodeType="afterEffect">
                                  <p:stCondLst>
                                    <p:cond delay="0"/>
                                  </p:stCondLst>
                                  <p:childTnLst>
                                    <p:set>
                                      <p:cBhvr>
                                        <p:cTn id="80" dur="1" fill="hold">
                                          <p:stCondLst>
                                            <p:cond delay="0"/>
                                          </p:stCondLst>
                                        </p:cTn>
                                        <p:tgtEl>
                                          <p:spTgt spid="5"/>
                                        </p:tgtEl>
                                        <p:attrNameLst>
                                          <p:attrName>style.visibility</p:attrName>
                                        </p:attrNameLst>
                                      </p:cBhvr>
                                      <p:to>
                                        <p:strVal val="visible"/>
                                      </p:to>
                                    </p:set>
                                    <p:animEffect transition="in" filter="wipe(right)">
                                      <p:cBhvr>
                                        <p:cTn id="81" dur="500"/>
                                        <p:tgtEl>
                                          <p:spTgt spid="5"/>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22" presetClass="entr" presetSubtype="1" fill="hold" grpId="0" nodeType="clickEffect">
                                  <p:stCondLst>
                                    <p:cond delay="0"/>
                                  </p:stCondLst>
                                  <p:childTnLst>
                                    <p:set>
                                      <p:cBhvr>
                                        <p:cTn id="85" dur="1" fill="hold">
                                          <p:stCondLst>
                                            <p:cond delay="0"/>
                                          </p:stCondLst>
                                        </p:cTn>
                                        <p:tgtEl>
                                          <p:spTgt spid="14360"/>
                                        </p:tgtEl>
                                        <p:attrNameLst>
                                          <p:attrName>style.visibility</p:attrName>
                                        </p:attrNameLst>
                                      </p:cBhvr>
                                      <p:to>
                                        <p:strVal val="visible"/>
                                      </p:to>
                                    </p:set>
                                    <p:animEffect transition="in" filter="wipe(up)">
                                      <p:cBhvr>
                                        <p:cTn id="86" dur="500"/>
                                        <p:tgtEl>
                                          <p:spTgt spid="14360"/>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53" presetClass="entr" presetSubtype="16" fill="hold" nodeType="clickEffect">
                                  <p:stCondLst>
                                    <p:cond delay="0"/>
                                  </p:stCondLst>
                                  <p:childTnLst>
                                    <p:set>
                                      <p:cBhvr>
                                        <p:cTn id="90" dur="1" fill="hold">
                                          <p:stCondLst>
                                            <p:cond delay="0"/>
                                          </p:stCondLst>
                                        </p:cTn>
                                        <p:tgtEl>
                                          <p:spTgt spid="14362"/>
                                        </p:tgtEl>
                                        <p:attrNameLst>
                                          <p:attrName>style.visibility</p:attrName>
                                        </p:attrNameLst>
                                      </p:cBhvr>
                                      <p:to>
                                        <p:strVal val="visible"/>
                                      </p:to>
                                    </p:set>
                                    <p:anim calcmode="lin" valueType="num">
                                      <p:cBhvr>
                                        <p:cTn id="91" dur="500" fill="hold"/>
                                        <p:tgtEl>
                                          <p:spTgt spid="14362"/>
                                        </p:tgtEl>
                                        <p:attrNameLst>
                                          <p:attrName>ppt_w</p:attrName>
                                        </p:attrNameLst>
                                      </p:cBhvr>
                                      <p:tavLst>
                                        <p:tav tm="0">
                                          <p:val>
                                            <p:fltVal val="0"/>
                                          </p:val>
                                        </p:tav>
                                        <p:tav tm="100000">
                                          <p:val>
                                            <p:strVal val="#ppt_w"/>
                                          </p:val>
                                        </p:tav>
                                      </p:tavLst>
                                    </p:anim>
                                    <p:anim calcmode="lin" valueType="num">
                                      <p:cBhvr>
                                        <p:cTn id="92" dur="500" fill="hold"/>
                                        <p:tgtEl>
                                          <p:spTgt spid="14362"/>
                                        </p:tgtEl>
                                        <p:attrNameLst>
                                          <p:attrName>ppt_h</p:attrName>
                                        </p:attrNameLst>
                                      </p:cBhvr>
                                      <p:tavLst>
                                        <p:tav tm="0">
                                          <p:val>
                                            <p:fltVal val="0"/>
                                          </p:val>
                                        </p:tav>
                                        <p:tav tm="100000">
                                          <p:val>
                                            <p:strVal val="#ppt_h"/>
                                          </p:val>
                                        </p:tav>
                                      </p:tavLst>
                                    </p:anim>
                                    <p:animEffect transition="in" filter="fade">
                                      <p:cBhvr>
                                        <p:cTn id="93" dur="500"/>
                                        <p:tgtEl>
                                          <p:spTgt spid="14362"/>
                                        </p:tgtEl>
                                      </p:cBhvr>
                                    </p:animEffect>
                                  </p:childTnLst>
                                </p:cTn>
                              </p:par>
                            </p:childTnLst>
                          </p:cTn>
                        </p:par>
                      </p:childTnLst>
                    </p:cTn>
                  </p:par>
                  <p:par>
                    <p:cTn id="94" fill="hold" nodeType="clickPar">
                      <p:stCondLst>
                        <p:cond delay="indefinite"/>
                      </p:stCondLst>
                      <p:childTnLst>
                        <p:par>
                          <p:cTn id="95" fill="hold" nodeType="withGroup">
                            <p:stCondLst>
                              <p:cond delay="0"/>
                            </p:stCondLst>
                            <p:childTnLst>
                              <p:par>
                                <p:cTn id="96" presetID="22" presetClass="entr" presetSubtype="1" fill="hold" grpId="0" nodeType="clickEffect">
                                  <p:stCondLst>
                                    <p:cond delay="0"/>
                                  </p:stCondLst>
                                  <p:childTnLst>
                                    <p:set>
                                      <p:cBhvr>
                                        <p:cTn id="97" dur="1" fill="hold">
                                          <p:stCondLst>
                                            <p:cond delay="0"/>
                                          </p:stCondLst>
                                        </p:cTn>
                                        <p:tgtEl>
                                          <p:spTgt spid="14361"/>
                                        </p:tgtEl>
                                        <p:attrNameLst>
                                          <p:attrName>style.visibility</p:attrName>
                                        </p:attrNameLst>
                                      </p:cBhvr>
                                      <p:to>
                                        <p:strVal val="visible"/>
                                      </p:to>
                                    </p:set>
                                    <p:animEffect transition="in" filter="wipe(up)">
                                      <p:cBhvr>
                                        <p:cTn id="98" dur="500"/>
                                        <p:tgtEl>
                                          <p:spTgt spid="14361"/>
                                        </p:tgtEl>
                                      </p:cBhvr>
                                    </p:animEffect>
                                  </p:childTnLst>
                                </p:cTn>
                              </p:par>
                            </p:childTnLst>
                          </p:cTn>
                        </p:par>
                      </p:childTnLst>
                    </p:cTn>
                  </p:par>
                  <p:par>
                    <p:cTn id="99" fill="hold" nodeType="clickPar">
                      <p:stCondLst>
                        <p:cond delay="indefinite"/>
                      </p:stCondLst>
                      <p:childTnLst>
                        <p:par>
                          <p:cTn id="100" fill="hold" nodeType="withGroup">
                            <p:stCondLst>
                              <p:cond delay="0"/>
                            </p:stCondLst>
                            <p:childTnLst>
                              <p:par>
                                <p:cTn id="101" presetID="53" presetClass="entr" presetSubtype="16" fill="hold" nodeType="clickEffect">
                                  <p:stCondLst>
                                    <p:cond delay="0"/>
                                  </p:stCondLst>
                                  <p:childTnLst>
                                    <p:set>
                                      <p:cBhvr>
                                        <p:cTn id="102" dur="1" fill="hold">
                                          <p:stCondLst>
                                            <p:cond delay="0"/>
                                          </p:stCondLst>
                                        </p:cTn>
                                        <p:tgtEl>
                                          <p:spTgt spid="7"/>
                                        </p:tgtEl>
                                        <p:attrNameLst>
                                          <p:attrName>style.visibility</p:attrName>
                                        </p:attrNameLst>
                                      </p:cBhvr>
                                      <p:to>
                                        <p:strVal val="visible"/>
                                      </p:to>
                                    </p:set>
                                    <p:anim calcmode="lin" valueType="num">
                                      <p:cBhvr>
                                        <p:cTn id="103" dur="500" fill="hold"/>
                                        <p:tgtEl>
                                          <p:spTgt spid="7"/>
                                        </p:tgtEl>
                                        <p:attrNameLst>
                                          <p:attrName>ppt_w</p:attrName>
                                        </p:attrNameLst>
                                      </p:cBhvr>
                                      <p:tavLst>
                                        <p:tav tm="0">
                                          <p:val>
                                            <p:fltVal val="0"/>
                                          </p:val>
                                        </p:tav>
                                        <p:tav tm="100000">
                                          <p:val>
                                            <p:strVal val="#ppt_w"/>
                                          </p:val>
                                        </p:tav>
                                      </p:tavLst>
                                    </p:anim>
                                    <p:anim calcmode="lin" valueType="num">
                                      <p:cBhvr>
                                        <p:cTn id="104" dur="500" fill="hold"/>
                                        <p:tgtEl>
                                          <p:spTgt spid="7"/>
                                        </p:tgtEl>
                                        <p:attrNameLst>
                                          <p:attrName>ppt_h</p:attrName>
                                        </p:attrNameLst>
                                      </p:cBhvr>
                                      <p:tavLst>
                                        <p:tav tm="0">
                                          <p:val>
                                            <p:fltVal val="0"/>
                                          </p:val>
                                        </p:tav>
                                        <p:tav tm="100000">
                                          <p:val>
                                            <p:strVal val="#ppt_h"/>
                                          </p:val>
                                        </p:tav>
                                      </p:tavLst>
                                    </p:anim>
                                    <p:animEffect transition="in" filter="fade">
                                      <p:cBhvr>
                                        <p:cTn id="105" dur="500"/>
                                        <p:tgtEl>
                                          <p:spTgt spid="7"/>
                                        </p:tgtEl>
                                      </p:cBhvr>
                                    </p:animEffect>
                                  </p:childTnLst>
                                </p:cTn>
                              </p:par>
                            </p:childTnLst>
                          </p:cTn>
                        </p:par>
                      </p:childTnLst>
                    </p:cTn>
                  </p:par>
                  <p:par>
                    <p:cTn id="106" fill="hold" nodeType="clickPar">
                      <p:stCondLst>
                        <p:cond delay="indefinite"/>
                      </p:stCondLst>
                      <p:childTnLst>
                        <p:par>
                          <p:cTn id="107" fill="hold" nodeType="withGroup">
                            <p:stCondLst>
                              <p:cond delay="0"/>
                            </p:stCondLst>
                            <p:childTnLst>
                              <p:par>
                                <p:cTn id="108" presetID="53" presetClass="entr" presetSubtype="16" fill="hold" nodeType="clickEffect">
                                  <p:stCondLst>
                                    <p:cond delay="0"/>
                                  </p:stCondLst>
                                  <p:childTnLst>
                                    <p:set>
                                      <p:cBhvr>
                                        <p:cTn id="109" dur="1" fill="hold">
                                          <p:stCondLst>
                                            <p:cond delay="0"/>
                                          </p:stCondLst>
                                        </p:cTn>
                                        <p:tgtEl>
                                          <p:spTgt spid="14366"/>
                                        </p:tgtEl>
                                        <p:attrNameLst>
                                          <p:attrName>style.visibility</p:attrName>
                                        </p:attrNameLst>
                                      </p:cBhvr>
                                      <p:to>
                                        <p:strVal val="visible"/>
                                      </p:to>
                                    </p:set>
                                    <p:anim calcmode="lin" valueType="num">
                                      <p:cBhvr>
                                        <p:cTn id="110" dur="500" fill="hold"/>
                                        <p:tgtEl>
                                          <p:spTgt spid="14366"/>
                                        </p:tgtEl>
                                        <p:attrNameLst>
                                          <p:attrName>ppt_w</p:attrName>
                                        </p:attrNameLst>
                                      </p:cBhvr>
                                      <p:tavLst>
                                        <p:tav tm="0">
                                          <p:val>
                                            <p:fltVal val="0"/>
                                          </p:val>
                                        </p:tav>
                                        <p:tav tm="100000">
                                          <p:val>
                                            <p:strVal val="#ppt_w"/>
                                          </p:val>
                                        </p:tav>
                                      </p:tavLst>
                                    </p:anim>
                                    <p:anim calcmode="lin" valueType="num">
                                      <p:cBhvr>
                                        <p:cTn id="111" dur="500" fill="hold"/>
                                        <p:tgtEl>
                                          <p:spTgt spid="14366"/>
                                        </p:tgtEl>
                                        <p:attrNameLst>
                                          <p:attrName>ppt_h</p:attrName>
                                        </p:attrNameLst>
                                      </p:cBhvr>
                                      <p:tavLst>
                                        <p:tav tm="0">
                                          <p:val>
                                            <p:fltVal val="0"/>
                                          </p:val>
                                        </p:tav>
                                        <p:tav tm="100000">
                                          <p:val>
                                            <p:strVal val="#ppt_h"/>
                                          </p:val>
                                        </p:tav>
                                      </p:tavLst>
                                    </p:anim>
                                    <p:animEffect transition="in" filter="fade">
                                      <p:cBhvr>
                                        <p:cTn id="112" dur="500"/>
                                        <p:tgtEl>
                                          <p:spTgt spid="14366"/>
                                        </p:tgtEl>
                                      </p:cBhvr>
                                    </p:animEffect>
                                  </p:childTnLst>
                                </p:cTn>
                              </p:par>
                            </p:childTnLst>
                          </p:cTn>
                        </p:par>
                      </p:childTnLst>
                    </p:cTn>
                  </p:par>
                  <p:par>
                    <p:cTn id="113" fill="hold" nodeType="clickPar">
                      <p:stCondLst>
                        <p:cond delay="indefinite"/>
                      </p:stCondLst>
                      <p:childTnLst>
                        <p:par>
                          <p:cTn id="114" fill="hold" nodeType="withGroup">
                            <p:stCondLst>
                              <p:cond delay="0"/>
                            </p:stCondLst>
                            <p:childTnLst>
                              <p:par>
                                <p:cTn id="115" presetID="22" presetClass="entr" presetSubtype="4" fill="hold" grpId="0" nodeType="clickEffect">
                                  <p:stCondLst>
                                    <p:cond delay="0"/>
                                  </p:stCondLst>
                                  <p:childTnLst>
                                    <p:set>
                                      <p:cBhvr>
                                        <p:cTn id="116" dur="1" fill="hold">
                                          <p:stCondLst>
                                            <p:cond delay="0"/>
                                          </p:stCondLst>
                                        </p:cTn>
                                        <p:tgtEl>
                                          <p:spTgt spid="6"/>
                                        </p:tgtEl>
                                        <p:attrNameLst>
                                          <p:attrName>style.visibility</p:attrName>
                                        </p:attrNameLst>
                                      </p:cBhvr>
                                      <p:to>
                                        <p:strVal val="visible"/>
                                      </p:to>
                                    </p:set>
                                    <p:animEffect transition="in" filter="wipe(down)">
                                      <p:cBhvr>
                                        <p:cTn id="117" dur="500"/>
                                        <p:tgtEl>
                                          <p:spTgt spid="6"/>
                                        </p:tgtEl>
                                      </p:cBhvr>
                                    </p:animEffect>
                                  </p:childTnLst>
                                </p:cTn>
                              </p:par>
                            </p:childTnLst>
                          </p:cTn>
                        </p:par>
                      </p:childTnLst>
                    </p:cTn>
                  </p:par>
                  <p:par>
                    <p:cTn id="118" fill="hold" nodeType="clickPar">
                      <p:stCondLst>
                        <p:cond delay="indefinite"/>
                      </p:stCondLst>
                      <p:childTnLst>
                        <p:par>
                          <p:cTn id="119" fill="hold" nodeType="withGroup">
                            <p:stCondLst>
                              <p:cond delay="0"/>
                            </p:stCondLst>
                            <p:childTnLst>
                              <p:par>
                                <p:cTn id="120" presetID="53" presetClass="entr" presetSubtype="16" fill="hold" nodeType="clickEffect">
                                  <p:stCondLst>
                                    <p:cond delay="0"/>
                                  </p:stCondLst>
                                  <p:childTnLst>
                                    <p:set>
                                      <p:cBhvr>
                                        <p:cTn id="121" dur="1" fill="hold">
                                          <p:stCondLst>
                                            <p:cond delay="0"/>
                                          </p:stCondLst>
                                        </p:cTn>
                                        <p:tgtEl>
                                          <p:spTgt spid="14364"/>
                                        </p:tgtEl>
                                        <p:attrNameLst>
                                          <p:attrName>style.visibility</p:attrName>
                                        </p:attrNameLst>
                                      </p:cBhvr>
                                      <p:to>
                                        <p:strVal val="visible"/>
                                      </p:to>
                                    </p:set>
                                    <p:anim calcmode="lin" valueType="num">
                                      <p:cBhvr>
                                        <p:cTn id="122" dur="500" fill="hold"/>
                                        <p:tgtEl>
                                          <p:spTgt spid="14364"/>
                                        </p:tgtEl>
                                        <p:attrNameLst>
                                          <p:attrName>ppt_w</p:attrName>
                                        </p:attrNameLst>
                                      </p:cBhvr>
                                      <p:tavLst>
                                        <p:tav tm="0">
                                          <p:val>
                                            <p:fltVal val="0"/>
                                          </p:val>
                                        </p:tav>
                                        <p:tav tm="100000">
                                          <p:val>
                                            <p:strVal val="#ppt_w"/>
                                          </p:val>
                                        </p:tav>
                                      </p:tavLst>
                                    </p:anim>
                                    <p:anim calcmode="lin" valueType="num">
                                      <p:cBhvr>
                                        <p:cTn id="123" dur="500" fill="hold"/>
                                        <p:tgtEl>
                                          <p:spTgt spid="14364"/>
                                        </p:tgtEl>
                                        <p:attrNameLst>
                                          <p:attrName>ppt_h</p:attrName>
                                        </p:attrNameLst>
                                      </p:cBhvr>
                                      <p:tavLst>
                                        <p:tav tm="0">
                                          <p:val>
                                            <p:fltVal val="0"/>
                                          </p:val>
                                        </p:tav>
                                        <p:tav tm="100000">
                                          <p:val>
                                            <p:strVal val="#ppt_h"/>
                                          </p:val>
                                        </p:tav>
                                      </p:tavLst>
                                    </p:anim>
                                    <p:animEffect transition="in" filter="fade">
                                      <p:cBhvr>
                                        <p:cTn id="124" dur="500"/>
                                        <p:tgtEl>
                                          <p:spTgt spid="14364"/>
                                        </p:tgtEl>
                                      </p:cBhvr>
                                    </p:animEffect>
                                  </p:childTnLst>
                                </p:cTn>
                              </p:par>
                            </p:childTnLst>
                          </p:cTn>
                        </p:par>
                      </p:childTnLst>
                    </p:cTn>
                  </p:par>
                  <p:par>
                    <p:cTn id="125" fill="hold" nodeType="clickPar">
                      <p:stCondLst>
                        <p:cond delay="indefinite"/>
                      </p:stCondLst>
                      <p:childTnLst>
                        <p:par>
                          <p:cTn id="126" fill="hold" nodeType="withGroup">
                            <p:stCondLst>
                              <p:cond delay="0"/>
                            </p:stCondLst>
                            <p:childTnLst>
                              <p:par>
                                <p:cTn id="127" presetID="1" presetClass="entr" presetSubtype="0" fill="hold" grpId="1" nodeType="clickEffect">
                                  <p:stCondLst>
                                    <p:cond delay="0"/>
                                  </p:stCondLst>
                                  <p:childTnLst>
                                    <p:set>
                                      <p:cBhvr>
                                        <p:cTn id="128" dur="1" fill="hold">
                                          <p:stCondLst>
                                            <p:cond delay="0"/>
                                          </p:stCondLst>
                                        </p:cTn>
                                        <p:tgtEl>
                                          <p:spTgt spid="14363"/>
                                        </p:tgtEl>
                                        <p:attrNameLst>
                                          <p:attrName>style.visibility</p:attrName>
                                        </p:attrNameLst>
                                      </p:cBhvr>
                                      <p:to>
                                        <p:strVal val="visible"/>
                                      </p:to>
                                    </p:set>
                                  </p:childTnLst>
                                </p:cTn>
                              </p:par>
                            </p:childTnLst>
                          </p:cTn>
                        </p:par>
                        <p:par>
                          <p:cTn id="129" fill="hold" nodeType="afterGroup">
                            <p:stCondLst>
                              <p:cond delay="0"/>
                            </p:stCondLst>
                            <p:childTnLst>
                              <p:par>
                                <p:cTn id="130" presetID="26" presetClass="emph" presetSubtype="0" fill="hold" grpId="0" nodeType="afterEffect">
                                  <p:stCondLst>
                                    <p:cond delay="0"/>
                                  </p:stCondLst>
                                  <p:childTnLst>
                                    <p:animEffect transition="out" filter="fade">
                                      <p:cBhvr>
                                        <p:cTn id="131" dur="500" tmFilter="0, 0; .2, .5; .8, .5; 1, 0"/>
                                        <p:tgtEl>
                                          <p:spTgt spid="14363"/>
                                        </p:tgtEl>
                                      </p:cBhvr>
                                    </p:animEffect>
                                    <p:animScale>
                                      <p:cBhvr>
                                        <p:cTn id="132" dur="250" autoRev="1" fill="hold"/>
                                        <p:tgtEl>
                                          <p:spTgt spid="14363"/>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5" grpId="0"/>
      <p:bldP spid="14351" grpId="0"/>
      <p:bldP spid="14352" grpId="0"/>
      <p:bldP spid="14359" grpId="0"/>
      <p:bldP spid="14360" grpId="0"/>
      <p:bldP spid="14361" grpId="0"/>
      <p:bldP spid="14363" grpId="0"/>
      <p:bldP spid="14363" grpId="1"/>
      <p:bldP spid="14367" grpId="0"/>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Cube 81">
            <a:extLst>
              <a:ext uri="{FF2B5EF4-FFF2-40B4-BE49-F238E27FC236}">
                <a16:creationId xmlns:a16="http://schemas.microsoft.com/office/drawing/2014/main" id="{A90D7833-0FC4-40B3-B799-16C60F0098FD}"/>
              </a:ext>
            </a:extLst>
          </p:cNvPr>
          <p:cNvSpPr/>
          <p:nvPr/>
        </p:nvSpPr>
        <p:spPr>
          <a:xfrm>
            <a:off x="4729027" y="796916"/>
            <a:ext cx="3746576" cy="3528392"/>
          </a:xfrm>
          <a:prstGeom prst="cube">
            <a:avLst/>
          </a:prstGeom>
          <a:gradFill flip="none" rotWithShape="1">
            <a:gsLst>
              <a:gs pos="0">
                <a:srgbClr val="99FFCC">
                  <a:shade val="30000"/>
                  <a:satMod val="115000"/>
                </a:srgbClr>
              </a:gs>
              <a:gs pos="50000">
                <a:srgbClr val="99FFCC">
                  <a:shade val="67500"/>
                  <a:satMod val="115000"/>
                </a:srgbClr>
              </a:gs>
              <a:gs pos="100000">
                <a:srgbClr val="99FFCC">
                  <a:shade val="100000"/>
                  <a:satMod val="115000"/>
                </a:srgbClr>
              </a:gs>
            </a:gsLst>
            <a:lin ang="16200000" scaled="1"/>
            <a:tileRect/>
          </a:gradFill>
          <a:ln>
            <a:noFill/>
          </a:ln>
          <a:scene3d>
            <a:camera prst="orthographicFront">
              <a:rot lat="300000" lon="0" rev="10799999"/>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nvGrpSpPr>
          <p:cNvPr id="15363" name="Group 46">
            <a:extLst>
              <a:ext uri="{FF2B5EF4-FFF2-40B4-BE49-F238E27FC236}">
                <a16:creationId xmlns:a16="http://schemas.microsoft.com/office/drawing/2014/main" id="{A0B77BF3-04CD-4123-818C-20DFFA88F2BF}"/>
              </a:ext>
            </a:extLst>
          </p:cNvPr>
          <p:cNvGrpSpPr>
            <a:grpSpLocks/>
          </p:cNvGrpSpPr>
          <p:nvPr/>
        </p:nvGrpSpPr>
        <p:grpSpPr bwMode="auto">
          <a:xfrm>
            <a:off x="4171950" y="115888"/>
            <a:ext cx="4864100" cy="4578350"/>
            <a:chOff x="4160154" y="732452"/>
            <a:chExt cx="4863090" cy="4578048"/>
          </a:xfrm>
        </p:grpSpPr>
        <p:grpSp>
          <p:nvGrpSpPr>
            <p:cNvPr id="15445" name="Group 42">
              <a:extLst>
                <a:ext uri="{FF2B5EF4-FFF2-40B4-BE49-F238E27FC236}">
                  <a16:creationId xmlns:a16="http://schemas.microsoft.com/office/drawing/2014/main" id="{3B864419-F7D9-4CE0-855A-E0EE70BE7B33}"/>
                </a:ext>
              </a:extLst>
            </p:cNvPr>
            <p:cNvGrpSpPr>
              <a:grpSpLocks/>
            </p:cNvGrpSpPr>
            <p:nvPr/>
          </p:nvGrpSpPr>
          <p:grpSpPr bwMode="auto">
            <a:xfrm>
              <a:off x="4427984" y="882216"/>
              <a:ext cx="4496748" cy="4346984"/>
              <a:chOff x="998984" y="769425"/>
              <a:chExt cx="4496748" cy="4346984"/>
            </a:xfrm>
          </p:grpSpPr>
          <p:cxnSp>
            <p:nvCxnSpPr>
              <p:cNvPr id="83" name="Straight Arrow Connector 82">
                <a:extLst>
                  <a:ext uri="{FF2B5EF4-FFF2-40B4-BE49-F238E27FC236}">
                    <a16:creationId xmlns:a16="http://schemas.microsoft.com/office/drawing/2014/main" id="{01CA768F-BE97-402C-85EA-F606A6C61426}"/>
                  </a:ext>
                </a:extLst>
              </p:cNvPr>
              <p:cNvCxnSpPr/>
              <p:nvPr/>
            </p:nvCxnSpPr>
            <p:spPr>
              <a:xfrm flipV="1">
                <a:off x="2165956" y="3950016"/>
                <a:ext cx="3329883" cy="0"/>
              </a:xfrm>
              <a:prstGeom prst="straightConnector1">
                <a:avLst/>
              </a:prstGeom>
              <a:ln w="38100">
                <a:solidFill>
                  <a:srgbClr val="C0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4" name="Straight Arrow Connector 83">
                <a:extLst>
                  <a:ext uri="{FF2B5EF4-FFF2-40B4-BE49-F238E27FC236}">
                    <a16:creationId xmlns:a16="http://schemas.microsoft.com/office/drawing/2014/main" id="{C14D97B3-FF47-4697-BC1C-AFEE22360D36}"/>
                  </a:ext>
                </a:extLst>
              </p:cNvPr>
              <p:cNvCxnSpPr/>
              <p:nvPr/>
            </p:nvCxnSpPr>
            <p:spPr>
              <a:xfrm flipV="1">
                <a:off x="2162781" y="768876"/>
                <a:ext cx="9523" cy="3190664"/>
              </a:xfrm>
              <a:prstGeom prst="straightConnector1">
                <a:avLst/>
              </a:prstGeom>
              <a:ln w="38100">
                <a:solidFill>
                  <a:srgbClr val="C0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2752B1AD-93B6-4E4D-9F39-572F336FD8EF}"/>
                  </a:ext>
                </a:extLst>
              </p:cNvPr>
              <p:cNvCxnSpPr/>
              <p:nvPr/>
            </p:nvCxnSpPr>
            <p:spPr>
              <a:xfrm flipH="1">
                <a:off x="999386" y="3950016"/>
                <a:ext cx="1172918" cy="1166735"/>
              </a:xfrm>
              <a:prstGeom prst="straightConnector1">
                <a:avLst/>
              </a:prstGeom>
              <a:ln w="38100">
                <a:solidFill>
                  <a:srgbClr val="C0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15446" name="Rectangle 8">
              <a:extLst>
                <a:ext uri="{FF2B5EF4-FFF2-40B4-BE49-F238E27FC236}">
                  <a16:creationId xmlns:a16="http://schemas.microsoft.com/office/drawing/2014/main" id="{79E67331-7390-4E6E-9AA5-15AE795FD5B9}"/>
                </a:ext>
              </a:extLst>
            </p:cNvPr>
            <p:cNvSpPr>
              <a:spLocks noChangeArrowheads="1"/>
            </p:cNvSpPr>
            <p:nvPr/>
          </p:nvSpPr>
          <p:spPr bwMode="auto">
            <a:xfrm>
              <a:off x="8710506" y="4048224"/>
              <a:ext cx="3127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0000"/>
                  </a:solidFill>
                  <a:ea typeface="Times New Roman" panose="02020603050405020304" pitchFamily="18" charset="0"/>
                  <a:cs typeface="Bookman-Light"/>
                </a:rPr>
                <a:t>x</a:t>
              </a:r>
              <a:endParaRPr lang="en-IN" altLang="en-US">
                <a:solidFill>
                  <a:srgbClr val="FF0000"/>
                </a:solidFill>
                <a:ea typeface="Times New Roman" panose="02020603050405020304" pitchFamily="18" charset="0"/>
                <a:cs typeface="Bookman-Light"/>
              </a:endParaRPr>
            </a:p>
          </p:txBody>
        </p:sp>
        <p:sp>
          <p:nvSpPr>
            <p:cNvPr id="15447" name="Rectangle 8">
              <a:extLst>
                <a:ext uri="{FF2B5EF4-FFF2-40B4-BE49-F238E27FC236}">
                  <a16:creationId xmlns:a16="http://schemas.microsoft.com/office/drawing/2014/main" id="{416F4380-C292-43F9-9FC3-F25B2A07DE53}"/>
                </a:ext>
              </a:extLst>
            </p:cNvPr>
            <p:cNvSpPr>
              <a:spLocks noChangeArrowheads="1"/>
            </p:cNvSpPr>
            <p:nvPr/>
          </p:nvSpPr>
          <p:spPr bwMode="auto">
            <a:xfrm>
              <a:off x="5436096" y="4048224"/>
              <a:ext cx="3635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0000"/>
                  </a:solidFill>
                  <a:ea typeface="Times New Roman" panose="02020603050405020304" pitchFamily="18" charset="0"/>
                  <a:cs typeface="Bookman-Light"/>
                </a:rPr>
                <a:t>O</a:t>
              </a:r>
              <a:endParaRPr lang="en-IN" altLang="en-US">
                <a:solidFill>
                  <a:srgbClr val="FF0000"/>
                </a:solidFill>
                <a:ea typeface="Times New Roman" panose="02020603050405020304" pitchFamily="18" charset="0"/>
                <a:cs typeface="Bookman-Light"/>
              </a:endParaRPr>
            </a:p>
          </p:txBody>
        </p:sp>
        <p:sp>
          <p:nvSpPr>
            <p:cNvPr id="15448" name="Rectangle 8">
              <a:extLst>
                <a:ext uri="{FF2B5EF4-FFF2-40B4-BE49-F238E27FC236}">
                  <a16:creationId xmlns:a16="http://schemas.microsoft.com/office/drawing/2014/main" id="{EF259345-60DF-459E-8561-FECA67D94AB5}"/>
                </a:ext>
              </a:extLst>
            </p:cNvPr>
            <p:cNvSpPr>
              <a:spLocks noChangeArrowheads="1"/>
            </p:cNvSpPr>
            <p:nvPr/>
          </p:nvSpPr>
          <p:spPr bwMode="auto">
            <a:xfrm>
              <a:off x="5615000" y="732452"/>
              <a:ext cx="3129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0000"/>
                  </a:solidFill>
                  <a:ea typeface="Times New Roman" panose="02020603050405020304" pitchFamily="18" charset="0"/>
                  <a:cs typeface="Bookman-Light"/>
                </a:rPr>
                <a:t>y</a:t>
              </a:r>
              <a:endParaRPr lang="en-IN" altLang="en-US">
                <a:solidFill>
                  <a:srgbClr val="FF0000"/>
                </a:solidFill>
                <a:ea typeface="Times New Roman" panose="02020603050405020304" pitchFamily="18" charset="0"/>
                <a:cs typeface="Bookman-Light"/>
              </a:endParaRPr>
            </a:p>
          </p:txBody>
        </p:sp>
        <p:sp>
          <p:nvSpPr>
            <p:cNvPr id="15449" name="Rectangle 8">
              <a:extLst>
                <a:ext uri="{FF2B5EF4-FFF2-40B4-BE49-F238E27FC236}">
                  <a16:creationId xmlns:a16="http://schemas.microsoft.com/office/drawing/2014/main" id="{41826E25-B18C-48AD-88EB-9AABAAF57C4D}"/>
                </a:ext>
              </a:extLst>
            </p:cNvPr>
            <p:cNvSpPr>
              <a:spLocks noChangeArrowheads="1"/>
            </p:cNvSpPr>
            <p:nvPr/>
          </p:nvSpPr>
          <p:spPr bwMode="auto">
            <a:xfrm>
              <a:off x="4160154" y="4941168"/>
              <a:ext cx="3000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0000"/>
                  </a:solidFill>
                  <a:ea typeface="Times New Roman" panose="02020603050405020304" pitchFamily="18" charset="0"/>
                  <a:cs typeface="Bookman-Light"/>
                </a:rPr>
                <a:t>z</a:t>
              </a:r>
              <a:endParaRPr lang="en-IN" altLang="en-US">
                <a:solidFill>
                  <a:srgbClr val="FF0000"/>
                </a:solidFill>
                <a:ea typeface="Times New Roman" panose="02020603050405020304" pitchFamily="18" charset="0"/>
                <a:cs typeface="Bookman-Light"/>
              </a:endParaRPr>
            </a:p>
          </p:txBody>
        </p:sp>
      </p:grpSp>
      <p:sp>
        <p:nvSpPr>
          <p:cNvPr id="90" name="Rectangle 15">
            <a:extLst>
              <a:ext uri="{FF2B5EF4-FFF2-40B4-BE49-F238E27FC236}">
                <a16:creationId xmlns:a16="http://schemas.microsoft.com/office/drawing/2014/main" id="{54837EA2-1DD6-4B42-91E5-E48976DBD261}"/>
              </a:ext>
            </a:extLst>
          </p:cNvPr>
          <p:cNvSpPr>
            <a:spLocks noChangeArrowheads="1"/>
          </p:cNvSpPr>
          <p:nvPr/>
        </p:nvSpPr>
        <p:spPr bwMode="auto">
          <a:xfrm>
            <a:off x="5440363" y="3708400"/>
            <a:ext cx="1181100" cy="368300"/>
          </a:xfrm>
          <a:prstGeom prst="rect">
            <a:avLst/>
          </a:prstGeom>
          <a:noFill/>
          <a:ln>
            <a:noFill/>
          </a:ln>
          <a:extLst/>
        </p:spPr>
        <p:txBody>
          <a:bodyPr wrap="none">
            <a:spAutoFit/>
          </a:bodyPr>
          <a:lstStyle/>
          <a:p>
            <a:pPr>
              <a:defRPr/>
            </a:pPr>
            <a:r>
              <a:rPr lang="en-US" b="1" dirty="0">
                <a:solidFill>
                  <a:schemeClr val="accent6">
                    <a:lumMod val="50000"/>
                  </a:schemeClr>
                </a:solidFill>
                <a:ea typeface="Times New Roman" pitchFamily="18" charset="0"/>
                <a:cs typeface="Bookman-Light"/>
              </a:rPr>
              <a:t>(x</a:t>
            </a:r>
            <a:r>
              <a:rPr lang="en-US" b="1" baseline="-25000" dirty="0">
                <a:solidFill>
                  <a:schemeClr val="accent6">
                    <a:lumMod val="50000"/>
                  </a:schemeClr>
                </a:solidFill>
                <a:ea typeface="Times New Roman" pitchFamily="18" charset="0"/>
                <a:cs typeface="Bookman-Light"/>
              </a:rPr>
              <a:t>1</a:t>
            </a:r>
            <a:r>
              <a:rPr lang="en-US" b="1" dirty="0">
                <a:solidFill>
                  <a:schemeClr val="accent6">
                    <a:lumMod val="50000"/>
                  </a:schemeClr>
                </a:solidFill>
                <a:ea typeface="Times New Roman" pitchFamily="18" charset="0"/>
                <a:cs typeface="Bookman-Light"/>
              </a:rPr>
              <a:t>,</a:t>
            </a:r>
            <a:r>
              <a:rPr lang="en-US" b="1" baseline="-25000" dirty="0">
                <a:solidFill>
                  <a:schemeClr val="accent6">
                    <a:lumMod val="50000"/>
                  </a:schemeClr>
                </a:solidFill>
                <a:ea typeface="Times New Roman" pitchFamily="18" charset="0"/>
                <a:cs typeface="Bookman-Light"/>
              </a:rPr>
              <a:t> </a:t>
            </a:r>
            <a:r>
              <a:rPr lang="en-US" b="1" dirty="0">
                <a:solidFill>
                  <a:schemeClr val="accent6">
                    <a:lumMod val="50000"/>
                  </a:schemeClr>
                </a:solidFill>
                <a:ea typeface="Times New Roman" pitchFamily="18" charset="0"/>
                <a:cs typeface="Bookman-Light"/>
              </a:rPr>
              <a:t>y</a:t>
            </a:r>
            <a:r>
              <a:rPr lang="en-US" b="1" baseline="-25000" dirty="0">
                <a:solidFill>
                  <a:schemeClr val="accent6">
                    <a:lumMod val="50000"/>
                  </a:schemeClr>
                </a:solidFill>
                <a:ea typeface="Times New Roman" pitchFamily="18" charset="0"/>
                <a:cs typeface="Bookman-Light"/>
              </a:rPr>
              <a:t>1</a:t>
            </a:r>
            <a:r>
              <a:rPr lang="en-US" b="1" dirty="0">
                <a:solidFill>
                  <a:schemeClr val="accent6">
                    <a:lumMod val="50000"/>
                  </a:schemeClr>
                </a:solidFill>
                <a:ea typeface="Times New Roman" pitchFamily="18" charset="0"/>
                <a:cs typeface="Bookman-Light"/>
              </a:rPr>
              <a:t>,</a:t>
            </a:r>
            <a:r>
              <a:rPr lang="en-US" b="1" baseline="-25000" dirty="0">
                <a:solidFill>
                  <a:schemeClr val="accent6">
                    <a:lumMod val="50000"/>
                  </a:schemeClr>
                </a:solidFill>
                <a:ea typeface="Times New Roman" pitchFamily="18" charset="0"/>
                <a:cs typeface="Bookman-Light"/>
              </a:rPr>
              <a:t> </a:t>
            </a:r>
            <a:r>
              <a:rPr lang="en-US" b="1" dirty="0">
                <a:solidFill>
                  <a:schemeClr val="accent6">
                    <a:lumMod val="50000"/>
                  </a:schemeClr>
                </a:solidFill>
                <a:ea typeface="Times New Roman" pitchFamily="18" charset="0"/>
                <a:cs typeface="Bookman-Light"/>
              </a:rPr>
              <a:t>z</a:t>
            </a:r>
            <a:r>
              <a:rPr lang="en-US" b="1" baseline="-25000" dirty="0">
                <a:solidFill>
                  <a:schemeClr val="accent6">
                    <a:lumMod val="50000"/>
                  </a:schemeClr>
                </a:solidFill>
                <a:ea typeface="Times New Roman" pitchFamily="18" charset="0"/>
                <a:cs typeface="Bookman-Light"/>
              </a:rPr>
              <a:t>1</a:t>
            </a:r>
            <a:r>
              <a:rPr lang="en-US" b="1" dirty="0">
                <a:solidFill>
                  <a:schemeClr val="accent6">
                    <a:lumMod val="50000"/>
                  </a:schemeClr>
                </a:solidFill>
                <a:ea typeface="Times New Roman" pitchFamily="18" charset="0"/>
                <a:cs typeface="Bookman-Light"/>
              </a:rPr>
              <a:t>)</a:t>
            </a:r>
            <a:endParaRPr lang="en-IN" dirty="0">
              <a:solidFill>
                <a:schemeClr val="accent6">
                  <a:lumMod val="50000"/>
                </a:schemeClr>
              </a:solidFill>
              <a:ea typeface="Times New Roman" pitchFamily="18" charset="0"/>
              <a:cs typeface="Bookman-Light"/>
            </a:endParaRPr>
          </a:p>
        </p:txBody>
      </p:sp>
      <p:grpSp>
        <p:nvGrpSpPr>
          <p:cNvPr id="15365" name="Group 425">
            <a:extLst>
              <a:ext uri="{FF2B5EF4-FFF2-40B4-BE49-F238E27FC236}">
                <a16:creationId xmlns:a16="http://schemas.microsoft.com/office/drawing/2014/main" id="{11DB2745-DD27-4EC0-AC29-398C88D0EDBA}"/>
              </a:ext>
            </a:extLst>
          </p:cNvPr>
          <p:cNvGrpSpPr>
            <a:grpSpLocks/>
          </p:cNvGrpSpPr>
          <p:nvPr/>
        </p:nvGrpSpPr>
        <p:grpSpPr bwMode="auto">
          <a:xfrm>
            <a:off x="6434138" y="3482975"/>
            <a:ext cx="474662" cy="520700"/>
            <a:chOff x="6635484" y="2335756"/>
            <a:chExt cx="474663" cy="522928"/>
          </a:xfrm>
        </p:grpSpPr>
        <p:sp>
          <p:nvSpPr>
            <p:cNvPr id="92" name="Oval 91">
              <a:extLst>
                <a:ext uri="{FF2B5EF4-FFF2-40B4-BE49-F238E27FC236}">
                  <a16:creationId xmlns:a16="http://schemas.microsoft.com/office/drawing/2014/main" id="{1D4E8E20-3117-4988-8815-E359D499CE8A}"/>
                </a:ext>
              </a:extLst>
            </p:cNvPr>
            <p:cNvSpPr/>
            <p:nvPr/>
          </p:nvSpPr>
          <p:spPr>
            <a:xfrm>
              <a:off x="6779946" y="2653021"/>
              <a:ext cx="204788" cy="205663"/>
            </a:xfrm>
            <a:prstGeom prst="ellipse">
              <a:avLst/>
            </a:prstGeom>
            <a:solidFill>
              <a:srgbClr val="FF6600"/>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accent6">
                    <a:lumMod val="50000"/>
                  </a:schemeClr>
                </a:solidFill>
              </a:endParaRPr>
            </a:p>
          </p:txBody>
        </p:sp>
        <p:sp>
          <p:nvSpPr>
            <p:cNvPr id="93" name="Rectangle 17">
              <a:extLst>
                <a:ext uri="{FF2B5EF4-FFF2-40B4-BE49-F238E27FC236}">
                  <a16:creationId xmlns:a16="http://schemas.microsoft.com/office/drawing/2014/main" id="{CC8B5D83-69D8-4126-8842-1C360CA95F14}"/>
                </a:ext>
              </a:extLst>
            </p:cNvPr>
            <p:cNvSpPr>
              <a:spLocks noChangeArrowheads="1"/>
            </p:cNvSpPr>
            <p:nvPr/>
          </p:nvSpPr>
          <p:spPr bwMode="auto">
            <a:xfrm>
              <a:off x="6635484" y="2335756"/>
              <a:ext cx="474663" cy="369876"/>
            </a:xfrm>
            <a:prstGeom prst="rect">
              <a:avLst/>
            </a:prstGeom>
            <a:noFill/>
            <a:ln>
              <a:noFill/>
            </a:ln>
            <a:extLst/>
          </p:spPr>
          <p:txBody>
            <a:bodyPr wrap="none">
              <a:spAutoFit/>
            </a:bodyPr>
            <a:lstStyle/>
            <a:p>
              <a:pPr>
                <a:defRPr/>
              </a:pPr>
              <a:r>
                <a:rPr lang="en-US" b="1" dirty="0">
                  <a:solidFill>
                    <a:schemeClr val="accent6">
                      <a:lumMod val="50000"/>
                    </a:schemeClr>
                  </a:solidFill>
                  <a:ea typeface="Times New Roman" pitchFamily="18" charset="0"/>
                  <a:cs typeface="Bookman-Light"/>
                </a:rPr>
                <a:t>m</a:t>
              </a:r>
              <a:r>
                <a:rPr lang="en-US" b="1" baseline="-25000" dirty="0">
                  <a:solidFill>
                    <a:schemeClr val="accent6">
                      <a:lumMod val="50000"/>
                    </a:schemeClr>
                  </a:solidFill>
                  <a:ea typeface="Times New Roman" pitchFamily="18" charset="0"/>
                  <a:cs typeface="Bookman-Light"/>
                </a:rPr>
                <a:t>1</a:t>
              </a:r>
              <a:endParaRPr lang="en-IN" dirty="0">
                <a:solidFill>
                  <a:schemeClr val="accent6">
                    <a:lumMod val="50000"/>
                  </a:schemeClr>
                </a:solidFill>
                <a:ea typeface="Times New Roman" pitchFamily="18" charset="0"/>
                <a:cs typeface="Bookman-Light"/>
              </a:endParaRPr>
            </a:p>
          </p:txBody>
        </p:sp>
      </p:grpSp>
      <p:grpSp>
        <p:nvGrpSpPr>
          <p:cNvPr id="15366" name="Group 426">
            <a:extLst>
              <a:ext uri="{FF2B5EF4-FFF2-40B4-BE49-F238E27FC236}">
                <a16:creationId xmlns:a16="http://schemas.microsoft.com/office/drawing/2014/main" id="{4EE29EDA-D724-40B7-8C20-D9AC607DD72D}"/>
              </a:ext>
            </a:extLst>
          </p:cNvPr>
          <p:cNvGrpSpPr>
            <a:grpSpLocks/>
          </p:cNvGrpSpPr>
          <p:nvPr/>
        </p:nvGrpSpPr>
        <p:grpSpPr bwMode="auto">
          <a:xfrm>
            <a:off x="7053263" y="2681288"/>
            <a:ext cx="474662" cy="460375"/>
            <a:chOff x="7641840" y="1930054"/>
            <a:chExt cx="474663" cy="459958"/>
          </a:xfrm>
        </p:grpSpPr>
        <p:sp>
          <p:nvSpPr>
            <p:cNvPr id="95" name="Oval 94">
              <a:extLst>
                <a:ext uri="{FF2B5EF4-FFF2-40B4-BE49-F238E27FC236}">
                  <a16:creationId xmlns:a16="http://schemas.microsoft.com/office/drawing/2014/main" id="{49C9260A-6C7E-4E99-BA2B-AF1F0A371027}"/>
                </a:ext>
              </a:extLst>
            </p:cNvPr>
            <p:cNvSpPr/>
            <p:nvPr/>
          </p:nvSpPr>
          <p:spPr>
            <a:xfrm>
              <a:off x="7838690" y="2261540"/>
              <a:ext cx="127000" cy="128472"/>
            </a:xfrm>
            <a:prstGeom prst="ellipse">
              <a:avLst/>
            </a:prstGeom>
            <a:solidFill>
              <a:srgbClr val="FF6600"/>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accent6">
                    <a:lumMod val="50000"/>
                  </a:schemeClr>
                </a:solidFill>
              </a:endParaRPr>
            </a:p>
          </p:txBody>
        </p:sp>
        <p:sp>
          <p:nvSpPr>
            <p:cNvPr id="96" name="Rectangle 18">
              <a:extLst>
                <a:ext uri="{FF2B5EF4-FFF2-40B4-BE49-F238E27FC236}">
                  <a16:creationId xmlns:a16="http://schemas.microsoft.com/office/drawing/2014/main" id="{0F911A92-75A5-4095-8EA6-CB1ECE5AF870}"/>
                </a:ext>
              </a:extLst>
            </p:cNvPr>
            <p:cNvSpPr>
              <a:spLocks noChangeArrowheads="1"/>
            </p:cNvSpPr>
            <p:nvPr/>
          </p:nvSpPr>
          <p:spPr bwMode="auto">
            <a:xfrm>
              <a:off x="7641840" y="1930054"/>
              <a:ext cx="474663" cy="369552"/>
            </a:xfrm>
            <a:prstGeom prst="rect">
              <a:avLst/>
            </a:prstGeom>
            <a:noFill/>
            <a:ln>
              <a:noFill/>
            </a:ln>
            <a:extLst/>
          </p:spPr>
          <p:txBody>
            <a:bodyPr wrap="none">
              <a:spAutoFit/>
            </a:bodyPr>
            <a:lstStyle/>
            <a:p>
              <a:pPr>
                <a:defRPr/>
              </a:pPr>
              <a:r>
                <a:rPr lang="en-US" b="1" dirty="0">
                  <a:solidFill>
                    <a:schemeClr val="accent6">
                      <a:lumMod val="50000"/>
                    </a:schemeClr>
                  </a:solidFill>
                  <a:ea typeface="Times New Roman" pitchFamily="18" charset="0"/>
                  <a:cs typeface="Bookman-Light"/>
                </a:rPr>
                <a:t>m</a:t>
              </a:r>
              <a:r>
                <a:rPr lang="en-US" b="1" baseline="-25000" dirty="0">
                  <a:solidFill>
                    <a:schemeClr val="accent6">
                      <a:lumMod val="50000"/>
                    </a:schemeClr>
                  </a:solidFill>
                  <a:ea typeface="Times New Roman" pitchFamily="18" charset="0"/>
                  <a:cs typeface="Bookman-Light"/>
                </a:rPr>
                <a:t>2</a:t>
              </a:r>
              <a:endParaRPr lang="en-IN" dirty="0">
                <a:solidFill>
                  <a:schemeClr val="accent6">
                    <a:lumMod val="50000"/>
                  </a:schemeClr>
                </a:solidFill>
                <a:ea typeface="Times New Roman" pitchFamily="18" charset="0"/>
                <a:cs typeface="Bookman-Light"/>
              </a:endParaRPr>
            </a:p>
          </p:txBody>
        </p:sp>
      </p:grpSp>
      <p:grpSp>
        <p:nvGrpSpPr>
          <p:cNvPr id="15367" name="Group 427">
            <a:extLst>
              <a:ext uri="{FF2B5EF4-FFF2-40B4-BE49-F238E27FC236}">
                <a16:creationId xmlns:a16="http://schemas.microsoft.com/office/drawing/2014/main" id="{5335FE83-8D4F-4736-B606-3A756BDFC801}"/>
              </a:ext>
            </a:extLst>
          </p:cNvPr>
          <p:cNvGrpSpPr>
            <a:grpSpLocks/>
          </p:cNvGrpSpPr>
          <p:nvPr/>
        </p:nvGrpSpPr>
        <p:grpSpPr bwMode="auto">
          <a:xfrm>
            <a:off x="6523038" y="1804988"/>
            <a:ext cx="476250" cy="484187"/>
            <a:chOff x="6876256" y="836712"/>
            <a:chExt cx="474663" cy="484666"/>
          </a:xfrm>
        </p:grpSpPr>
        <p:sp>
          <p:nvSpPr>
            <p:cNvPr id="101" name="Oval 100">
              <a:extLst>
                <a:ext uri="{FF2B5EF4-FFF2-40B4-BE49-F238E27FC236}">
                  <a16:creationId xmlns:a16="http://schemas.microsoft.com/office/drawing/2014/main" id="{DB7B1230-1948-4A49-8E35-E86D6EA93D67}"/>
                </a:ext>
              </a:extLst>
            </p:cNvPr>
            <p:cNvSpPr/>
            <p:nvPr/>
          </p:nvSpPr>
          <p:spPr>
            <a:xfrm>
              <a:off x="7149978" y="1214911"/>
              <a:ext cx="106009" cy="106467"/>
            </a:xfrm>
            <a:prstGeom prst="ellipse">
              <a:avLst/>
            </a:prstGeom>
            <a:solidFill>
              <a:srgbClr val="FF6600"/>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accent6">
                    <a:lumMod val="50000"/>
                  </a:schemeClr>
                </a:solidFill>
              </a:endParaRPr>
            </a:p>
          </p:txBody>
        </p:sp>
        <p:sp>
          <p:nvSpPr>
            <p:cNvPr id="102" name="Rectangle 18">
              <a:extLst>
                <a:ext uri="{FF2B5EF4-FFF2-40B4-BE49-F238E27FC236}">
                  <a16:creationId xmlns:a16="http://schemas.microsoft.com/office/drawing/2014/main" id="{186F75BB-82E3-43C1-8E85-C1B034CFD6DF}"/>
                </a:ext>
              </a:extLst>
            </p:cNvPr>
            <p:cNvSpPr>
              <a:spLocks noChangeArrowheads="1"/>
            </p:cNvSpPr>
            <p:nvPr/>
          </p:nvSpPr>
          <p:spPr bwMode="auto">
            <a:xfrm>
              <a:off x="6876256" y="836712"/>
              <a:ext cx="474663" cy="370253"/>
            </a:xfrm>
            <a:prstGeom prst="rect">
              <a:avLst/>
            </a:prstGeom>
            <a:noFill/>
            <a:ln>
              <a:noFill/>
            </a:ln>
            <a:extLst/>
          </p:spPr>
          <p:txBody>
            <a:bodyPr wrap="none">
              <a:spAutoFit/>
            </a:bodyPr>
            <a:lstStyle/>
            <a:p>
              <a:pPr>
                <a:defRPr/>
              </a:pPr>
              <a:r>
                <a:rPr lang="en-US" b="1" dirty="0">
                  <a:solidFill>
                    <a:schemeClr val="accent6">
                      <a:lumMod val="50000"/>
                    </a:schemeClr>
                  </a:solidFill>
                  <a:ea typeface="Times New Roman" pitchFamily="18" charset="0"/>
                  <a:cs typeface="Bookman-Light"/>
                </a:rPr>
                <a:t>m</a:t>
              </a:r>
              <a:r>
                <a:rPr lang="en-US" b="1" baseline="-25000" dirty="0">
                  <a:solidFill>
                    <a:schemeClr val="accent6">
                      <a:lumMod val="50000"/>
                    </a:schemeClr>
                  </a:solidFill>
                  <a:ea typeface="Times New Roman" pitchFamily="18" charset="0"/>
                  <a:cs typeface="Bookman-Light"/>
                </a:rPr>
                <a:t>3</a:t>
              </a:r>
              <a:endParaRPr lang="en-IN" dirty="0">
                <a:solidFill>
                  <a:schemeClr val="accent6">
                    <a:lumMod val="50000"/>
                  </a:schemeClr>
                </a:solidFill>
                <a:ea typeface="Times New Roman" pitchFamily="18" charset="0"/>
                <a:cs typeface="Bookman-Light"/>
              </a:endParaRPr>
            </a:p>
          </p:txBody>
        </p:sp>
      </p:grpSp>
      <p:sp>
        <p:nvSpPr>
          <p:cNvPr id="108" name="Oval 107">
            <a:extLst>
              <a:ext uri="{FF2B5EF4-FFF2-40B4-BE49-F238E27FC236}">
                <a16:creationId xmlns:a16="http://schemas.microsoft.com/office/drawing/2014/main" id="{E0B1498D-CA59-483A-AD02-E8A1CBDA07D4}"/>
              </a:ext>
            </a:extLst>
          </p:cNvPr>
          <p:cNvSpPr/>
          <p:nvPr/>
        </p:nvSpPr>
        <p:spPr bwMode="auto">
          <a:xfrm>
            <a:off x="6096000" y="1371600"/>
            <a:ext cx="106363" cy="106363"/>
          </a:xfrm>
          <a:prstGeom prst="ellipse">
            <a:avLst/>
          </a:prstGeom>
          <a:solidFill>
            <a:srgbClr val="FF6600"/>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accent6">
                  <a:lumMod val="50000"/>
                </a:schemeClr>
              </a:solidFill>
            </a:endParaRPr>
          </a:p>
        </p:txBody>
      </p:sp>
      <p:sp>
        <p:nvSpPr>
          <p:cNvPr id="110" name="Oval 109">
            <a:extLst>
              <a:ext uri="{FF2B5EF4-FFF2-40B4-BE49-F238E27FC236}">
                <a16:creationId xmlns:a16="http://schemas.microsoft.com/office/drawing/2014/main" id="{AB5EECD7-2862-46C1-BBF6-3098EC7D80AD}"/>
              </a:ext>
            </a:extLst>
          </p:cNvPr>
          <p:cNvSpPr/>
          <p:nvPr/>
        </p:nvSpPr>
        <p:spPr bwMode="auto">
          <a:xfrm>
            <a:off x="5305425" y="1914525"/>
            <a:ext cx="106363" cy="106363"/>
          </a:xfrm>
          <a:prstGeom prst="ellipse">
            <a:avLst/>
          </a:prstGeom>
          <a:solidFill>
            <a:srgbClr val="FF6600"/>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accent6">
                  <a:lumMod val="50000"/>
                </a:schemeClr>
              </a:solidFill>
            </a:endParaRPr>
          </a:p>
        </p:txBody>
      </p:sp>
      <p:sp>
        <p:nvSpPr>
          <p:cNvPr id="111" name="Oval 110">
            <a:extLst>
              <a:ext uri="{FF2B5EF4-FFF2-40B4-BE49-F238E27FC236}">
                <a16:creationId xmlns:a16="http://schemas.microsoft.com/office/drawing/2014/main" id="{679A5867-2B62-42AA-8813-D5CE999C1934}"/>
              </a:ext>
            </a:extLst>
          </p:cNvPr>
          <p:cNvSpPr/>
          <p:nvPr/>
        </p:nvSpPr>
        <p:spPr bwMode="auto">
          <a:xfrm>
            <a:off x="5016500" y="3425825"/>
            <a:ext cx="106363" cy="106363"/>
          </a:xfrm>
          <a:prstGeom prst="ellipse">
            <a:avLst/>
          </a:prstGeom>
          <a:solidFill>
            <a:srgbClr val="FF6600"/>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accent6">
                  <a:lumMod val="50000"/>
                </a:schemeClr>
              </a:solidFill>
            </a:endParaRPr>
          </a:p>
        </p:txBody>
      </p:sp>
      <p:sp>
        <p:nvSpPr>
          <p:cNvPr id="112" name="Oval 111">
            <a:extLst>
              <a:ext uri="{FF2B5EF4-FFF2-40B4-BE49-F238E27FC236}">
                <a16:creationId xmlns:a16="http://schemas.microsoft.com/office/drawing/2014/main" id="{B5DE68FB-6734-49C3-93D8-89868EECEE29}"/>
              </a:ext>
            </a:extLst>
          </p:cNvPr>
          <p:cNvSpPr/>
          <p:nvPr/>
        </p:nvSpPr>
        <p:spPr bwMode="auto">
          <a:xfrm>
            <a:off x="7845425" y="3644900"/>
            <a:ext cx="106363" cy="106363"/>
          </a:xfrm>
          <a:prstGeom prst="ellipse">
            <a:avLst/>
          </a:prstGeom>
          <a:solidFill>
            <a:srgbClr val="FF6600"/>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accent6">
                  <a:lumMod val="50000"/>
                </a:schemeClr>
              </a:solidFill>
            </a:endParaRPr>
          </a:p>
        </p:txBody>
      </p:sp>
      <p:grpSp>
        <p:nvGrpSpPr>
          <p:cNvPr id="15372" name="Group 427">
            <a:extLst>
              <a:ext uri="{FF2B5EF4-FFF2-40B4-BE49-F238E27FC236}">
                <a16:creationId xmlns:a16="http://schemas.microsoft.com/office/drawing/2014/main" id="{B8987F3B-BC3C-45C7-BC38-08CCC428856D}"/>
              </a:ext>
            </a:extLst>
          </p:cNvPr>
          <p:cNvGrpSpPr>
            <a:grpSpLocks/>
          </p:cNvGrpSpPr>
          <p:nvPr/>
        </p:nvGrpSpPr>
        <p:grpSpPr bwMode="auto">
          <a:xfrm>
            <a:off x="7013575" y="1084263"/>
            <a:ext cx="484188" cy="484187"/>
            <a:chOff x="6876256" y="836712"/>
            <a:chExt cx="482814" cy="484666"/>
          </a:xfrm>
        </p:grpSpPr>
        <p:sp>
          <p:nvSpPr>
            <p:cNvPr id="114" name="Oval 113">
              <a:extLst>
                <a:ext uri="{FF2B5EF4-FFF2-40B4-BE49-F238E27FC236}">
                  <a16:creationId xmlns:a16="http://schemas.microsoft.com/office/drawing/2014/main" id="{8D8AEECE-1988-47E8-AD0A-477709FD9C0E}"/>
                </a:ext>
              </a:extLst>
            </p:cNvPr>
            <p:cNvSpPr/>
            <p:nvPr/>
          </p:nvSpPr>
          <p:spPr>
            <a:xfrm>
              <a:off x="7150115" y="1214911"/>
              <a:ext cx="106060" cy="106467"/>
            </a:xfrm>
            <a:prstGeom prst="ellipse">
              <a:avLst/>
            </a:prstGeom>
            <a:solidFill>
              <a:srgbClr val="FF6600"/>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accent6">
                    <a:lumMod val="50000"/>
                  </a:schemeClr>
                </a:solidFill>
              </a:endParaRPr>
            </a:p>
          </p:txBody>
        </p:sp>
        <p:sp>
          <p:nvSpPr>
            <p:cNvPr id="115" name="Rectangle 18">
              <a:extLst>
                <a:ext uri="{FF2B5EF4-FFF2-40B4-BE49-F238E27FC236}">
                  <a16:creationId xmlns:a16="http://schemas.microsoft.com/office/drawing/2014/main" id="{C24FCC95-0A5F-422A-8AC6-BBDD28BC3C68}"/>
                </a:ext>
              </a:extLst>
            </p:cNvPr>
            <p:cNvSpPr>
              <a:spLocks noChangeArrowheads="1"/>
            </p:cNvSpPr>
            <p:nvPr/>
          </p:nvSpPr>
          <p:spPr bwMode="auto">
            <a:xfrm>
              <a:off x="6876256" y="836712"/>
              <a:ext cx="482814" cy="370253"/>
            </a:xfrm>
            <a:prstGeom prst="rect">
              <a:avLst/>
            </a:prstGeom>
            <a:noFill/>
            <a:ln>
              <a:noFill/>
            </a:ln>
            <a:extLst/>
          </p:spPr>
          <p:txBody>
            <a:bodyPr wrap="none">
              <a:spAutoFit/>
            </a:bodyPr>
            <a:lstStyle/>
            <a:p>
              <a:pPr>
                <a:defRPr/>
              </a:pPr>
              <a:r>
                <a:rPr lang="en-US" b="1" dirty="0" err="1">
                  <a:solidFill>
                    <a:schemeClr val="accent6">
                      <a:lumMod val="50000"/>
                    </a:schemeClr>
                  </a:solidFill>
                  <a:ea typeface="Times New Roman" pitchFamily="18" charset="0"/>
                  <a:cs typeface="Bookman-Light"/>
                </a:rPr>
                <a:t>m</a:t>
              </a:r>
              <a:r>
                <a:rPr lang="en-US" b="1" baseline="-25000" dirty="0" err="1">
                  <a:solidFill>
                    <a:schemeClr val="accent6">
                      <a:lumMod val="50000"/>
                    </a:schemeClr>
                  </a:solidFill>
                  <a:ea typeface="Times New Roman" pitchFamily="18" charset="0"/>
                  <a:cs typeface="Bookman-Light"/>
                </a:rPr>
                <a:t>n</a:t>
              </a:r>
              <a:endParaRPr lang="en-IN" dirty="0">
                <a:solidFill>
                  <a:schemeClr val="accent6">
                    <a:lumMod val="50000"/>
                  </a:schemeClr>
                </a:solidFill>
                <a:ea typeface="Times New Roman" pitchFamily="18" charset="0"/>
                <a:cs typeface="Bookman-Light"/>
              </a:endParaRPr>
            </a:p>
          </p:txBody>
        </p:sp>
      </p:grpSp>
      <p:sp>
        <p:nvSpPr>
          <p:cNvPr id="15373" name="Rectangle 3">
            <a:extLst>
              <a:ext uri="{FF2B5EF4-FFF2-40B4-BE49-F238E27FC236}">
                <a16:creationId xmlns:a16="http://schemas.microsoft.com/office/drawing/2014/main" id="{3B8244EC-85E8-4A28-9E0E-FA83A3FD59AB}"/>
              </a:ext>
            </a:extLst>
          </p:cNvPr>
          <p:cNvSpPr>
            <a:spLocks noChangeArrowheads="1"/>
          </p:cNvSpPr>
          <p:nvPr/>
        </p:nvSpPr>
        <p:spPr bwMode="auto">
          <a:xfrm>
            <a:off x="250825" y="500063"/>
            <a:ext cx="46609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000"/>
                </a:solidFill>
                <a:ea typeface="Times New Roman" panose="02020603050405020304" pitchFamily="18" charset="0"/>
                <a:cs typeface="Bookman-Light"/>
              </a:rPr>
              <a:t>Consider a n-particle system in space with mass m</a:t>
            </a:r>
            <a:r>
              <a:rPr lang="en-US" altLang="en-US" b="1" baseline="-25000">
                <a:solidFill>
                  <a:srgbClr val="FFC000"/>
                </a:solidFill>
                <a:ea typeface="Times New Roman" panose="02020603050405020304" pitchFamily="18" charset="0"/>
                <a:cs typeface="Bookman-Light"/>
              </a:rPr>
              <a:t>1</a:t>
            </a:r>
            <a:r>
              <a:rPr lang="en-US" altLang="en-US" b="1">
                <a:solidFill>
                  <a:srgbClr val="FFC000"/>
                </a:solidFill>
                <a:ea typeface="Times New Roman" panose="02020603050405020304" pitchFamily="18" charset="0"/>
                <a:cs typeface="Bookman-Light"/>
              </a:rPr>
              <a:t>, m</a:t>
            </a:r>
            <a:r>
              <a:rPr lang="en-US" altLang="en-US" b="1" baseline="-25000">
                <a:solidFill>
                  <a:srgbClr val="FFC000"/>
                </a:solidFill>
                <a:ea typeface="Times New Roman" panose="02020603050405020304" pitchFamily="18" charset="0"/>
                <a:cs typeface="Bookman-Light"/>
              </a:rPr>
              <a:t>2</a:t>
            </a:r>
            <a:r>
              <a:rPr lang="en-US" altLang="en-US" b="1">
                <a:solidFill>
                  <a:srgbClr val="FFC000"/>
                </a:solidFill>
                <a:ea typeface="Times New Roman" panose="02020603050405020304" pitchFamily="18" charset="0"/>
                <a:cs typeface="Bookman-Light"/>
              </a:rPr>
              <a:t>, …….. m</a:t>
            </a:r>
            <a:r>
              <a:rPr lang="en-US" altLang="en-US" b="1" baseline="-25000">
                <a:solidFill>
                  <a:srgbClr val="FFC000"/>
                </a:solidFill>
                <a:ea typeface="Times New Roman" panose="02020603050405020304" pitchFamily="18" charset="0"/>
                <a:cs typeface="Bookman-Light"/>
              </a:rPr>
              <a:t>n </a:t>
            </a:r>
            <a:r>
              <a:rPr lang="en-US" altLang="en-US" b="1">
                <a:solidFill>
                  <a:srgbClr val="FFC000"/>
                </a:solidFill>
                <a:ea typeface="Times New Roman" panose="02020603050405020304" pitchFamily="18" charset="0"/>
                <a:cs typeface="Bookman-Light"/>
              </a:rPr>
              <a:t>at the positions (x</a:t>
            </a:r>
            <a:r>
              <a:rPr lang="en-US" altLang="en-US" b="1" baseline="-25000">
                <a:solidFill>
                  <a:srgbClr val="FFC000"/>
                </a:solidFill>
                <a:ea typeface="Times New Roman" panose="02020603050405020304" pitchFamily="18" charset="0"/>
                <a:cs typeface="Bookman-Light"/>
              </a:rPr>
              <a:t>1</a:t>
            </a:r>
            <a:r>
              <a:rPr lang="en-US" altLang="en-US" b="1">
                <a:solidFill>
                  <a:srgbClr val="FFC000"/>
                </a:solidFill>
                <a:ea typeface="Times New Roman" panose="02020603050405020304" pitchFamily="18" charset="0"/>
                <a:cs typeface="Bookman-Light"/>
              </a:rPr>
              <a:t>, y</a:t>
            </a:r>
            <a:r>
              <a:rPr lang="en-US" altLang="en-US" b="1" baseline="-25000">
                <a:solidFill>
                  <a:srgbClr val="FFC000"/>
                </a:solidFill>
                <a:ea typeface="Times New Roman" panose="02020603050405020304" pitchFamily="18" charset="0"/>
                <a:cs typeface="Bookman-Light"/>
              </a:rPr>
              <a:t>1</a:t>
            </a:r>
            <a:r>
              <a:rPr lang="en-US" altLang="en-US" b="1">
                <a:solidFill>
                  <a:srgbClr val="FFC000"/>
                </a:solidFill>
                <a:ea typeface="Times New Roman" panose="02020603050405020304" pitchFamily="18" charset="0"/>
                <a:cs typeface="Bookman-Light"/>
              </a:rPr>
              <a:t>), (x</a:t>
            </a:r>
            <a:r>
              <a:rPr lang="en-US" altLang="en-US" b="1" baseline="-25000">
                <a:solidFill>
                  <a:srgbClr val="FFC000"/>
                </a:solidFill>
                <a:ea typeface="Times New Roman" panose="02020603050405020304" pitchFamily="18" charset="0"/>
                <a:cs typeface="Bookman-Light"/>
              </a:rPr>
              <a:t>2</a:t>
            </a:r>
            <a:r>
              <a:rPr lang="en-US" altLang="en-US" b="1">
                <a:solidFill>
                  <a:srgbClr val="FFC000"/>
                </a:solidFill>
                <a:ea typeface="Times New Roman" panose="02020603050405020304" pitchFamily="18" charset="0"/>
                <a:cs typeface="Bookman-Light"/>
              </a:rPr>
              <a:t>, y</a:t>
            </a:r>
            <a:r>
              <a:rPr lang="en-US" altLang="en-US" b="1" baseline="-25000">
                <a:solidFill>
                  <a:srgbClr val="FFC000"/>
                </a:solidFill>
                <a:ea typeface="Times New Roman" panose="02020603050405020304" pitchFamily="18" charset="0"/>
                <a:cs typeface="Bookman-Light"/>
              </a:rPr>
              <a:t>2</a:t>
            </a:r>
            <a:r>
              <a:rPr lang="en-US" altLang="en-US" b="1">
                <a:solidFill>
                  <a:srgbClr val="FFC000"/>
                </a:solidFill>
                <a:ea typeface="Times New Roman" panose="02020603050405020304" pitchFamily="18" charset="0"/>
                <a:cs typeface="Bookman-Light"/>
              </a:rPr>
              <a:t>), ………, (x</a:t>
            </a:r>
            <a:r>
              <a:rPr lang="en-US" altLang="en-US" b="1" baseline="-25000">
                <a:solidFill>
                  <a:srgbClr val="FFC000"/>
                </a:solidFill>
                <a:ea typeface="Times New Roman" panose="02020603050405020304" pitchFamily="18" charset="0"/>
                <a:cs typeface="Bookman-Light"/>
              </a:rPr>
              <a:t>n</a:t>
            </a:r>
            <a:r>
              <a:rPr lang="en-US" altLang="en-US" b="1">
                <a:solidFill>
                  <a:srgbClr val="FFC000"/>
                </a:solidFill>
                <a:ea typeface="Times New Roman" panose="02020603050405020304" pitchFamily="18" charset="0"/>
                <a:cs typeface="Bookman-Light"/>
              </a:rPr>
              <a:t>, y</a:t>
            </a:r>
            <a:r>
              <a:rPr lang="en-US" altLang="en-US" b="1" baseline="-25000">
                <a:solidFill>
                  <a:srgbClr val="FFC000"/>
                </a:solidFill>
                <a:ea typeface="Times New Roman" panose="02020603050405020304" pitchFamily="18" charset="0"/>
                <a:cs typeface="Bookman-Light"/>
              </a:rPr>
              <a:t>n</a:t>
            </a:r>
            <a:r>
              <a:rPr lang="en-US" altLang="en-US" b="1">
                <a:solidFill>
                  <a:srgbClr val="FFC000"/>
                </a:solidFill>
                <a:ea typeface="Times New Roman" panose="02020603050405020304" pitchFamily="18" charset="0"/>
                <a:cs typeface="Bookman-Light"/>
              </a:rPr>
              <a:t>) respectively.</a:t>
            </a:r>
          </a:p>
        </p:txBody>
      </p:sp>
      <p:sp>
        <p:nvSpPr>
          <p:cNvPr id="15374" name="Rectangle 3">
            <a:extLst>
              <a:ext uri="{FF2B5EF4-FFF2-40B4-BE49-F238E27FC236}">
                <a16:creationId xmlns:a16="http://schemas.microsoft.com/office/drawing/2014/main" id="{5D13BC49-BDCF-4A0C-8D99-C86F8C38B9DB}"/>
              </a:ext>
            </a:extLst>
          </p:cNvPr>
          <p:cNvSpPr>
            <a:spLocks noChangeArrowheads="1"/>
          </p:cNvSpPr>
          <p:nvPr/>
        </p:nvSpPr>
        <p:spPr bwMode="auto">
          <a:xfrm>
            <a:off x="254000" y="1703388"/>
            <a:ext cx="424656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00"/>
                </a:solidFill>
                <a:ea typeface="Times New Roman" panose="02020603050405020304" pitchFamily="18" charset="0"/>
                <a:cs typeface="Bookman-Light"/>
              </a:rPr>
              <a:t>The centre of mass C of the system located at (X</a:t>
            </a:r>
            <a:r>
              <a:rPr lang="en-US" altLang="en-US" b="1" baseline="-25000">
                <a:solidFill>
                  <a:srgbClr val="FF6600"/>
                </a:solidFill>
                <a:ea typeface="Times New Roman" panose="02020603050405020304" pitchFamily="18" charset="0"/>
                <a:cs typeface="Bookman-Light"/>
              </a:rPr>
              <a:t>CM</a:t>
            </a:r>
            <a:r>
              <a:rPr lang="en-US" altLang="en-US" b="1">
                <a:solidFill>
                  <a:srgbClr val="FF6600"/>
                </a:solidFill>
                <a:ea typeface="Times New Roman" panose="02020603050405020304" pitchFamily="18" charset="0"/>
                <a:cs typeface="Bookman-Light"/>
              </a:rPr>
              <a:t>, Y</a:t>
            </a:r>
            <a:r>
              <a:rPr lang="en-US" altLang="en-US" b="1" baseline="-25000">
                <a:solidFill>
                  <a:srgbClr val="FF6600"/>
                </a:solidFill>
                <a:ea typeface="Times New Roman" panose="02020603050405020304" pitchFamily="18" charset="0"/>
                <a:cs typeface="Bookman-Light"/>
              </a:rPr>
              <a:t>CM, </a:t>
            </a:r>
            <a:r>
              <a:rPr lang="en-US" altLang="en-US" b="1">
                <a:solidFill>
                  <a:srgbClr val="FF6600"/>
                </a:solidFill>
                <a:ea typeface="Times New Roman" panose="02020603050405020304" pitchFamily="18" charset="0"/>
                <a:cs typeface="Bookman-Light"/>
              </a:rPr>
              <a:t>Z</a:t>
            </a:r>
            <a:r>
              <a:rPr lang="en-US" altLang="en-US" b="1" baseline="-25000">
                <a:solidFill>
                  <a:srgbClr val="FF6600"/>
                </a:solidFill>
                <a:ea typeface="Times New Roman" panose="02020603050405020304" pitchFamily="18" charset="0"/>
                <a:cs typeface="Bookman-Light"/>
              </a:rPr>
              <a:t>CM</a:t>
            </a:r>
            <a:r>
              <a:rPr lang="en-US" altLang="en-US" b="1">
                <a:solidFill>
                  <a:srgbClr val="FF6600"/>
                </a:solidFill>
                <a:ea typeface="Times New Roman" panose="02020603050405020304" pitchFamily="18" charset="0"/>
                <a:cs typeface="Bookman-Light"/>
              </a:rPr>
              <a:t>) is given by</a:t>
            </a:r>
          </a:p>
        </p:txBody>
      </p:sp>
      <p:grpSp>
        <p:nvGrpSpPr>
          <p:cNvPr id="15375" name="Group 23">
            <a:extLst>
              <a:ext uri="{FF2B5EF4-FFF2-40B4-BE49-F238E27FC236}">
                <a16:creationId xmlns:a16="http://schemas.microsoft.com/office/drawing/2014/main" id="{74A6BF81-D643-48E1-8FBD-74AE43D0FEAD}"/>
              </a:ext>
            </a:extLst>
          </p:cNvPr>
          <p:cNvGrpSpPr>
            <a:grpSpLocks/>
          </p:cNvGrpSpPr>
          <p:nvPr/>
        </p:nvGrpSpPr>
        <p:grpSpPr bwMode="auto">
          <a:xfrm>
            <a:off x="323850" y="2346325"/>
            <a:ext cx="4052888" cy="722313"/>
            <a:chOff x="1641637" y="5130688"/>
            <a:chExt cx="4054432" cy="723439"/>
          </a:xfrm>
        </p:grpSpPr>
        <p:sp>
          <p:nvSpPr>
            <p:cNvPr id="15433" name="Rectangle 75">
              <a:extLst>
                <a:ext uri="{FF2B5EF4-FFF2-40B4-BE49-F238E27FC236}">
                  <a16:creationId xmlns:a16="http://schemas.microsoft.com/office/drawing/2014/main" id="{1B6D71EE-9B77-4F41-8078-22FF0EC75A66}"/>
                </a:ext>
              </a:extLst>
            </p:cNvPr>
            <p:cNvSpPr>
              <a:spLocks noChangeArrowheads="1"/>
            </p:cNvSpPr>
            <p:nvPr/>
          </p:nvSpPr>
          <p:spPr bwMode="auto">
            <a:xfrm>
              <a:off x="2747683" y="5484414"/>
              <a:ext cx="2610926" cy="36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m</a:t>
              </a:r>
              <a:r>
                <a:rPr lang="en-US" altLang="en-US" b="1" baseline="-25000">
                  <a:solidFill>
                    <a:srgbClr val="00FF00"/>
                  </a:solidFill>
                </a:rPr>
                <a:t>1</a:t>
              </a:r>
              <a:r>
                <a:rPr lang="en-US" altLang="en-US" b="1">
                  <a:solidFill>
                    <a:srgbClr val="00FF00"/>
                  </a:solidFill>
                </a:rPr>
                <a:t> + m</a:t>
              </a:r>
              <a:r>
                <a:rPr lang="en-US" altLang="en-US" b="1" baseline="-25000">
                  <a:solidFill>
                    <a:srgbClr val="00FF00"/>
                  </a:solidFill>
                </a:rPr>
                <a:t>2 </a:t>
              </a:r>
              <a:r>
                <a:rPr lang="en-US" altLang="en-US" b="1">
                  <a:solidFill>
                    <a:srgbClr val="00FF00"/>
                  </a:solidFill>
                </a:rPr>
                <a:t>+ ………. + m</a:t>
              </a:r>
              <a:r>
                <a:rPr lang="en-US" altLang="en-US" b="1" baseline="-25000">
                  <a:solidFill>
                    <a:srgbClr val="00FF00"/>
                  </a:solidFill>
                </a:rPr>
                <a:t>n</a:t>
              </a:r>
              <a:r>
                <a:rPr lang="en-US" altLang="en-US" b="1">
                  <a:solidFill>
                    <a:srgbClr val="00FF00"/>
                  </a:solidFill>
                </a:rPr>
                <a:t> </a:t>
              </a:r>
              <a:endParaRPr lang="en-IN" altLang="en-US" baseline="-25000">
                <a:solidFill>
                  <a:srgbClr val="00FF00"/>
                </a:solidFill>
              </a:endParaRPr>
            </a:p>
          </p:txBody>
        </p:sp>
        <p:sp>
          <p:nvSpPr>
            <p:cNvPr id="15434" name="Rectangle 76">
              <a:extLst>
                <a:ext uri="{FF2B5EF4-FFF2-40B4-BE49-F238E27FC236}">
                  <a16:creationId xmlns:a16="http://schemas.microsoft.com/office/drawing/2014/main" id="{B11567F3-9D16-4FCE-B752-4A780C82292E}"/>
                </a:ext>
              </a:extLst>
            </p:cNvPr>
            <p:cNvSpPr>
              <a:spLocks noChangeArrowheads="1"/>
            </p:cNvSpPr>
            <p:nvPr/>
          </p:nvSpPr>
          <p:spPr bwMode="auto">
            <a:xfrm>
              <a:off x="2411760" y="5130688"/>
              <a:ext cx="3284309" cy="36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m</a:t>
              </a:r>
              <a:r>
                <a:rPr lang="en-US" altLang="en-US" b="1" baseline="-25000">
                  <a:solidFill>
                    <a:srgbClr val="00FF00"/>
                  </a:solidFill>
                </a:rPr>
                <a:t>1</a:t>
              </a:r>
              <a:r>
                <a:rPr lang="en-US" altLang="en-US" b="1">
                  <a:solidFill>
                    <a:srgbClr val="00FF00"/>
                  </a:solidFill>
                </a:rPr>
                <a:t>x</a:t>
              </a:r>
              <a:r>
                <a:rPr lang="en-US" altLang="en-US" b="1" baseline="-25000">
                  <a:solidFill>
                    <a:srgbClr val="00FF00"/>
                  </a:solidFill>
                </a:rPr>
                <a:t>1</a:t>
              </a:r>
              <a:r>
                <a:rPr lang="en-US" altLang="en-US" b="1">
                  <a:solidFill>
                    <a:srgbClr val="00FF00"/>
                  </a:solidFill>
                </a:rPr>
                <a:t> + m</a:t>
              </a:r>
              <a:r>
                <a:rPr lang="en-US" altLang="en-US" b="1" baseline="-25000">
                  <a:solidFill>
                    <a:srgbClr val="00FF00"/>
                  </a:solidFill>
                </a:rPr>
                <a:t>2</a:t>
              </a:r>
              <a:r>
                <a:rPr lang="en-US" altLang="en-US" b="1">
                  <a:solidFill>
                    <a:srgbClr val="00FF00"/>
                  </a:solidFill>
                </a:rPr>
                <a:t>x</a:t>
              </a:r>
              <a:r>
                <a:rPr lang="en-US" altLang="en-US" b="1" baseline="-25000">
                  <a:solidFill>
                    <a:srgbClr val="00FF00"/>
                  </a:solidFill>
                </a:rPr>
                <a:t>2 </a:t>
              </a:r>
              <a:r>
                <a:rPr lang="en-US" altLang="en-US" b="1">
                  <a:solidFill>
                    <a:srgbClr val="00FF00"/>
                  </a:solidFill>
                </a:rPr>
                <a:t>+ ………. + m</a:t>
              </a:r>
              <a:r>
                <a:rPr lang="en-US" altLang="en-US" b="1" baseline="-25000">
                  <a:solidFill>
                    <a:srgbClr val="00FF00"/>
                  </a:solidFill>
                </a:rPr>
                <a:t>n</a:t>
              </a:r>
              <a:r>
                <a:rPr lang="en-US" altLang="en-US" b="1">
                  <a:solidFill>
                    <a:srgbClr val="00FF00"/>
                  </a:solidFill>
                </a:rPr>
                <a:t>x</a:t>
              </a:r>
              <a:r>
                <a:rPr lang="en-US" altLang="en-US" b="1" baseline="-25000">
                  <a:solidFill>
                    <a:srgbClr val="00FF00"/>
                  </a:solidFill>
                </a:rPr>
                <a:t>n</a:t>
              </a:r>
              <a:r>
                <a:rPr lang="en-US" altLang="en-US" b="1">
                  <a:solidFill>
                    <a:srgbClr val="00FF00"/>
                  </a:solidFill>
                </a:rPr>
                <a:t> </a:t>
              </a:r>
              <a:endParaRPr lang="en-IN" altLang="en-US">
                <a:solidFill>
                  <a:srgbClr val="00FF00"/>
                </a:solidFill>
              </a:endParaRPr>
            </a:p>
          </p:txBody>
        </p:sp>
        <p:sp>
          <p:nvSpPr>
            <p:cNvPr id="15435" name="Rectangle 77">
              <a:extLst>
                <a:ext uri="{FF2B5EF4-FFF2-40B4-BE49-F238E27FC236}">
                  <a16:creationId xmlns:a16="http://schemas.microsoft.com/office/drawing/2014/main" id="{55867506-9D1A-4A61-B16B-158EB9D060AD}"/>
                </a:ext>
              </a:extLst>
            </p:cNvPr>
            <p:cNvSpPr>
              <a:spLocks noChangeArrowheads="1"/>
            </p:cNvSpPr>
            <p:nvPr/>
          </p:nvSpPr>
          <p:spPr bwMode="auto">
            <a:xfrm>
              <a:off x="1641637" y="5337293"/>
              <a:ext cx="840561" cy="36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X</a:t>
              </a:r>
              <a:r>
                <a:rPr lang="en-US" altLang="en-US" b="1" baseline="-25000">
                  <a:solidFill>
                    <a:srgbClr val="00FF00"/>
                  </a:solidFill>
                </a:rPr>
                <a:t>CM</a:t>
              </a:r>
              <a:r>
                <a:rPr lang="en-US" altLang="en-US" b="1">
                  <a:solidFill>
                    <a:srgbClr val="00FF00"/>
                  </a:solidFill>
                </a:rPr>
                <a:t> = </a:t>
              </a:r>
              <a:endParaRPr lang="en-IN" altLang="en-US">
                <a:solidFill>
                  <a:srgbClr val="00FF00"/>
                </a:solidFill>
              </a:endParaRPr>
            </a:p>
          </p:txBody>
        </p:sp>
        <p:cxnSp>
          <p:nvCxnSpPr>
            <p:cNvPr id="135" name="Straight Connector 134">
              <a:extLst>
                <a:ext uri="{FF2B5EF4-FFF2-40B4-BE49-F238E27FC236}">
                  <a16:creationId xmlns:a16="http://schemas.microsoft.com/office/drawing/2014/main" id="{3BF40956-B5D7-46DA-8D95-4BA9FBDD9A65}"/>
                </a:ext>
              </a:extLst>
            </p:cNvPr>
            <p:cNvCxnSpPr/>
            <p:nvPr/>
          </p:nvCxnSpPr>
          <p:spPr bwMode="auto">
            <a:xfrm>
              <a:off x="2391222" y="5513872"/>
              <a:ext cx="3196855" cy="0"/>
            </a:xfrm>
            <a:prstGeom prst="line">
              <a:avLst/>
            </a:prstGeom>
            <a:ln w="19050">
              <a:solidFill>
                <a:srgbClr val="00FF00"/>
              </a:solidFill>
            </a:ln>
          </p:spPr>
          <p:style>
            <a:lnRef idx="1">
              <a:schemeClr val="accent1"/>
            </a:lnRef>
            <a:fillRef idx="0">
              <a:schemeClr val="accent1"/>
            </a:fillRef>
            <a:effectRef idx="0">
              <a:schemeClr val="accent1"/>
            </a:effectRef>
            <a:fontRef idx="minor">
              <a:schemeClr val="tx1"/>
            </a:fontRef>
          </p:style>
        </p:cxnSp>
      </p:grpSp>
      <p:grpSp>
        <p:nvGrpSpPr>
          <p:cNvPr id="15376" name="Group 23">
            <a:extLst>
              <a:ext uri="{FF2B5EF4-FFF2-40B4-BE49-F238E27FC236}">
                <a16:creationId xmlns:a16="http://schemas.microsoft.com/office/drawing/2014/main" id="{ABAD27BD-630C-45E6-8C6F-68C584A1EF21}"/>
              </a:ext>
            </a:extLst>
          </p:cNvPr>
          <p:cNvGrpSpPr>
            <a:grpSpLocks/>
          </p:cNvGrpSpPr>
          <p:nvPr/>
        </p:nvGrpSpPr>
        <p:grpSpPr bwMode="auto">
          <a:xfrm>
            <a:off x="323850" y="3067050"/>
            <a:ext cx="4052888" cy="722313"/>
            <a:chOff x="1641637" y="5130688"/>
            <a:chExt cx="4054432" cy="723439"/>
          </a:xfrm>
        </p:grpSpPr>
        <p:sp>
          <p:nvSpPr>
            <p:cNvPr id="15429" name="Rectangle 75">
              <a:extLst>
                <a:ext uri="{FF2B5EF4-FFF2-40B4-BE49-F238E27FC236}">
                  <a16:creationId xmlns:a16="http://schemas.microsoft.com/office/drawing/2014/main" id="{1B1F1702-B445-4CE7-9F2A-28E31C19F673}"/>
                </a:ext>
              </a:extLst>
            </p:cNvPr>
            <p:cNvSpPr>
              <a:spLocks noChangeArrowheads="1"/>
            </p:cNvSpPr>
            <p:nvPr/>
          </p:nvSpPr>
          <p:spPr bwMode="auto">
            <a:xfrm>
              <a:off x="2747683" y="5484414"/>
              <a:ext cx="2610926" cy="36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m</a:t>
              </a:r>
              <a:r>
                <a:rPr lang="en-US" altLang="en-US" b="1" baseline="-25000">
                  <a:solidFill>
                    <a:srgbClr val="00FF00"/>
                  </a:solidFill>
                </a:rPr>
                <a:t>1</a:t>
              </a:r>
              <a:r>
                <a:rPr lang="en-US" altLang="en-US" b="1">
                  <a:solidFill>
                    <a:srgbClr val="00FF00"/>
                  </a:solidFill>
                </a:rPr>
                <a:t> + m</a:t>
              </a:r>
              <a:r>
                <a:rPr lang="en-US" altLang="en-US" b="1" baseline="-25000">
                  <a:solidFill>
                    <a:srgbClr val="00FF00"/>
                  </a:solidFill>
                </a:rPr>
                <a:t>2 </a:t>
              </a:r>
              <a:r>
                <a:rPr lang="en-US" altLang="en-US" b="1">
                  <a:solidFill>
                    <a:srgbClr val="00FF00"/>
                  </a:solidFill>
                </a:rPr>
                <a:t>+ ………. + m</a:t>
              </a:r>
              <a:r>
                <a:rPr lang="en-US" altLang="en-US" b="1" baseline="-25000">
                  <a:solidFill>
                    <a:srgbClr val="00FF00"/>
                  </a:solidFill>
                </a:rPr>
                <a:t>n</a:t>
              </a:r>
              <a:r>
                <a:rPr lang="en-US" altLang="en-US" b="1">
                  <a:solidFill>
                    <a:srgbClr val="00FF00"/>
                  </a:solidFill>
                </a:rPr>
                <a:t> </a:t>
              </a:r>
              <a:endParaRPr lang="en-IN" altLang="en-US" baseline="-25000">
                <a:solidFill>
                  <a:srgbClr val="00FF00"/>
                </a:solidFill>
              </a:endParaRPr>
            </a:p>
          </p:txBody>
        </p:sp>
        <p:sp>
          <p:nvSpPr>
            <p:cNvPr id="15430" name="Rectangle 76">
              <a:extLst>
                <a:ext uri="{FF2B5EF4-FFF2-40B4-BE49-F238E27FC236}">
                  <a16:creationId xmlns:a16="http://schemas.microsoft.com/office/drawing/2014/main" id="{A8A8667F-70BB-4955-8159-D76B365BFE21}"/>
                </a:ext>
              </a:extLst>
            </p:cNvPr>
            <p:cNvSpPr>
              <a:spLocks noChangeArrowheads="1"/>
            </p:cNvSpPr>
            <p:nvPr/>
          </p:nvSpPr>
          <p:spPr bwMode="auto">
            <a:xfrm>
              <a:off x="2411760" y="5130688"/>
              <a:ext cx="3284309" cy="36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m</a:t>
              </a:r>
              <a:r>
                <a:rPr lang="en-US" altLang="en-US" b="1" baseline="-25000">
                  <a:solidFill>
                    <a:srgbClr val="00FF00"/>
                  </a:solidFill>
                </a:rPr>
                <a:t>1</a:t>
              </a:r>
              <a:r>
                <a:rPr lang="en-US" altLang="en-US" b="1">
                  <a:solidFill>
                    <a:srgbClr val="00FF00"/>
                  </a:solidFill>
                </a:rPr>
                <a:t>y</a:t>
              </a:r>
              <a:r>
                <a:rPr lang="en-US" altLang="en-US" b="1" baseline="-25000">
                  <a:solidFill>
                    <a:srgbClr val="00FF00"/>
                  </a:solidFill>
                </a:rPr>
                <a:t>1</a:t>
              </a:r>
              <a:r>
                <a:rPr lang="en-US" altLang="en-US" b="1">
                  <a:solidFill>
                    <a:srgbClr val="00FF00"/>
                  </a:solidFill>
                </a:rPr>
                <a:t> + m</a:t>
              </a:r>
              <a:r>
                <a:rPr lang="en-US" altLang="en-US" b="1" baseline="-25000">
                  <a:solidFill>
                    <a:srgbClr val="00FF00"/>
                  </a:solidFill>
                </a:rPr>
                <a:t>2</a:t>
              </a:r>
              <a:r>
                <a:rPr lang="en-US" altLang="en-US" b="1">
                  <a:solidFill>
                    <a:srgbClr val="00FF00"/>
                  </a:solidFill>
                </a:rPr>
                <a:t>y</a:t>
              </a:r>
              <a:r>
                <a:rPr lang="en-US" altLang="en-US" b="1" baseline="-25000">
                  <a:solidFill>
                    <a:srgbClr val="00FF00"/>
                  </a:solidFill>
                </a:rPr>
                <a:t>2 </a:t>
              </a:r>
              <a:r>
                <a:rPr lang="en-US" altLang="en-US" b="1">
                  <a:solidFill>
                    <a:srgbClr val="00FF00"/>
                  </a:solidFill>
                </a:rPr>
                <a:t>+ ………. + m</a:t>
              </a:r>
              <a:r>
                <a:rPr lang="en-US" altLang="en-US" b="1" baseline="-25000">
                  <a:solidFill>
                    <a:srgbClr val="00FF00"/>
                  </a:solidFill>
                </a:rPr>
                <a:t>n</a:t>
              </a:r>
              <a:r>
                <a:rPr lang="en-US" altLang="en-US" b="1">
                  <a:solidFill>
                    <a:srgbClr val="00FF00"/>
                  </a:solidFill>
                </a:rPr>
                <a:t>y</a:t>
              </a:r>
              <a:r>
                <a:rPr lang="en-US" altLang="en-US" b="1" baseline="-25000">
                  <a:solidFill>
                    <a:srgbClr val="00FF00"/>
                  </a:solidFill>
                </a:rPr>
                <a:t>n</a:t>
              </a:r>
              <a:r>
                <a:rPr lang="en-US" altLang="en-US" b="1">
                  <a:solidFill>
                    <a:srgbClr val="00FF00"/>
                  </a:solidFill>
                </a:rPr>
                <a:t> </a:t>
              </a:r>
              <a:endParaRPr lang="en-IN" altLang="en-US">
                <a:solidFill>
                  <a:srgbClr val="00FF00"/>
                </a:solidFill>
              </a:endParaRPr>
            </a:p>
          </p:txBody>
        </p:sp>
        <p:sp>
          <p:nvSpPr>
            <p:cNvPr id="15431" name="Rectangle 77">
              <a:extLst>
                <a:ext uri="{FF2B5EF4-FFF2-40B4-BE49-F238E27FC236}">
                  <a16:creationId xmlns:a16="http://schemas.microsoft.com/office/drawing/2014/main" id="{B0E13236-2CAA-487C-8721-BE859F3F9F4E}"/>
                </a:ext>
              </a:extLst>
            </p:cNvPr>
            <p:cNvSpPr>
              <a:spLocks noChangeArrowheads="1"/>
            </p:cNvSpPr>
            <p:nvPr/>
          </p:nvSpPr>
          <p:spPr bwMode="auto">
            <a:xfrm>
              <a:off x="1641637" y="5337293"/>
              <a:ext cx="840561" cy="36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Y</a:t>
              </a:r>
              <a:r>
                <a:rPr lang="en-US" altLang="en-US" b="1" baseline="-25000">
                  <a:solidFill>
                    <a:srgbClr val="00FF00"/>
                  </a:solidFill>
                </a:rPr>
                <a:t>CM</a:t>
              </a:r>
              <a:r>
                <a:rPr lang="en-US" altLang="en-US" b="1">
                  <a:solidFill>
                    <a:srgbClr val="00FF00"/>
                  </a:solidFill>
                </a:rPr>
                <a:t> = </a:t>
              </a:r>
              <a:endParaRPr lang="en-IN" altLang="en-US">
                <a:solidFill>
                  <a:srgbClr val="00FF00"/>
                </a:solidFill>
              </a:endParaRPr>
            </a:p>
          </p:txBody>
        </p:sp>
        <p:cxnSp>
          <p:nvCxnSpPr>
            <p:cNvPr id="140" name="Straight Connector 139">
              <a:extLst>
                <a:ext uri="{FF2B5EF4-FFF2-40B4-BE49-F238E27FC236}">
                  <a16:creationId xmlns:a16="http://schemas.microsoft.com/office/drawing/2014/main" id="{4CD1DEE9-3F1D-4E72-A1BE-8EB107B292A8}"/>
                </a:ext>
              </a:extLst>
            </p:cNvPr>
            <p:cNvCxnSpPr/>
            <p:nvPr/>
          </p:nvCxnSpPr>
          <p:spPr bwMode="auto">
            <a:xfrm>
              <a:off x="2391222" y="5513872"/>
              <a:ext cx="3196855" cy="0"/>
            </a:xfrm>
            <a:prstGeom prst="line">
              <a:avLst/>
            </a:prstGeom>
            <a:ln w="19050">
              <a:solidFill>
                <a:srgbClr val="00FF00"/>
              </a:solidFill>
            </a:ln>
          </p:spPr>
          <p:style>
            <a:lnRef idx="1">
              <a:schemeClr val="accent1"/>
            </a:lnRef>
            <a:fillRef idx="0">
              <a:schemeClr val="accent1"/>
            </a:fillRef>
            <a:effectRef idx="0">
              <a:schemeClr val="accent1"/>
            </a:effectRef>
            <a:fontRef idx="minor">
              <a:schemeClr val="tx1"/>
            </a:fontRef>
          </p:style>
        </p:cxnSp>
      </p:grpSp>
      <p:grpSp>
        <p:nvGrpSpPr>
          <p:cNvPr id="15377" name="Group 23">
            <a:extLst>
              <a:ext uri="{FF2B5EF4-FFF2-40B4-BE49-F238E27FC236}">
                <a16:creationId xmlns:a16="http://schemas.microsoft.com/office/drawing/2014/main" id="{B1318F41-308E-4C94-88D5-650A78F8BB7D}"/>
              </a:ext>
            </a:extLst>
          </p:cNvPr>
          <p:cNvGrpSpPr>
            <a:grpSpLocks/>
          </p:cNvGrpSpPr>
          <p:nvPr/>
        </p:nvGrpSpPr>
        <p:grpSpPr bwMode="auto">
          <a:xfrm>
            <a:off x="336550" y="3859213"/>
            <a:ext cx="4052888" cy="722312"/>
            <a:chOff x="1641637" y="5130688"/>
            <a:chExt cx="4054432" cy="723439"/>
          </a:xfrm>
        </p:grpSpPr>
        <p:sp>
          <p:nvSpPr>
            <p:cNvPr id="15425" name="Rectangle 75">
              <a:extLst>
                <a:ext uri="{FF2B5EF4-FFF2-40B4-BE49-F238E27FC236}">
                  <a16:creationId xmlns:a16="http://schemas.microsoft.com/office/drawing/2014/main" id="{FAB67BA4-0ABC-43FE-BE87-C9C81BB7797B}"/>
                </a:ext>
              </a:extLst>
            </p:cNvPr>
            <p:cNvSpPr>
              <a:spLocks noChangeArrowheads="1"/>
            </p:cNvSpPr>
            <p:nvPr/>
          </p:nvSpPr>
          <p:spPr bwMode="auto">
            <a:xfrm>
              <a:off x="2747683" y="5484414"/>
              <a:ext cx="2610926" cy="36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m</a:t>
              </a:r>
              <a:r>
                <a:rPr lang="en-US" altLang="en-US" b="1" baseline="-25000">
                  <a:solidFill>
                    <a:srgbClr val="00FF00"/>
                  </a:solidFill>
                </a:rPr>
                <a:t>1</a:t>
              </a:r>
              <a:r>
                <a:rPr lang="en-US" altLang="en-US" b="1">
                  <a:solidFill>
                    <a:srgbClr val="00FF00"/>
                  </a:solidFill>
                </a:rPr>
                <a:t> + m</a:t>
              </a:r>
              <a:r>
                <a:rPr lang="en-US" altLang="en-US" b="1" baseline="-25000">
                  <a:solidFill>
                    <a:srgbClr val="00FF00"/>
                  </a:solidFill>
                </a:rPr>
                <a:t>2 </a:t>
              </a:r>
              <a:r>
                <a:rPr lang="en-US" altLang="en-US" b="1">
                  <a:solidFill>
                    <a:srgbClr val="00FF00"/>
                  </a:solidFill>
                </a:rPr>
                <a:t>+ ………. + m</a:t>
              </a:r>
              <a:r>
                <a:rPr lang="en-US" altLang="en-US" b="1" baseline="-25000">
                  <a:solidFill>
                    <a:srgbClr val="00FF00"/>
                  </a:solidFill>
                </a:rPr>
                <a:t>n</a:t>
              </a:r>
              <a:r>
                <a:rPr lang="en-US" altLang="en-US" b="1">
                  <a:solidFill>
                    <a:srgbClr val="00FF00"/>
                  </a:solidFill>
                </a:rPr>
                <a:t> </a:t>
              </a:r>
              <a:endParaRPr lang="en-IN" altLang="en-US" baseline="-25000">
                <a:solidFill>
                  <a:srgbClr val="00FF00"/>
                </a:solidFill>
              </a:endParaRPr>
            </a:p>
          </p:txBody>
        </p:sp>
        <p:sp>
          <p:nvSpPr>
            <p:cNvPr id="15426" name="Rectangle 76">
              <a:extLst>
                <a:ext uri="{FF2B5EF4-FFF2-40B4-BE49-F238E27FC236}">
                  <a16:creationId xmlns:a16="http://schemas.microsoft.com/office/drawing/2014/main" id="{986764AD-7C19-4AAC-B11E-A054722AD15C}"/>
                </a:ext>
              </a:extLst>
            </p:cNvPr>
            <p:cNvSpPr>
              <a:spLocks noChangeArrowheads="1"/>
            </p:cNvSpPr>
            <p:nvPr/>
          </p:nvSpPr>
          <p:spPr bwMode="auto">
            <a:xfrm>
              <a:off x="2411760" y="5130688"/>
              <a:ext cx="3284309" cy="36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m</a:t>
              </a:r>
              <a:r>
                <a:rPr lang="en-US" altLang="en-US" b="1" baseline="-25000">
                  <a:solidFill>
                    <a:srgbClr val="00FF00"/>
                  </a:solidFill>
                </a:rPr>
                <a:t>1</a:t>
              </a:r>
              <a:r>
                <a:rPr lang="en-US" altLang="en-US" b="1">
                  <a:solidFill>
                    <a:srgbClr val="00FF00"/>
                  </a:solidFill>
                </a:rPr>
                <a:t>z</a:t>
              </a:r>
              <a:r>
                <a:rPr lang="en-US" altLang="en-US" b="1" baseline="-25000">
                  <a:solidFill>
                    <a:srgbClr val="00FF00"/>
                  </a:solidFill>
                </a:rPr>
                <a:t>1</a:t>
              </a:r>
              <a:r>
                <a:rPr lang="en-US" altLang="en-US" b="1">
                  <a:solidFill>
                    <a:srgbClr val="00FF00"/>
                  </a:solidFill>
                </a:rPr>
                <a:t> + m</a:t>
              </a:r>
              <a:r>
                <a:rPr lang="en-US" altLang="en-US" b="1" baseline="-25000">
                  <a:solidFill>
                    <a:srgbClr val="00FF00"/>
                  </a:solidFill>
                </a:rPr>
                <a:t>2</a:t>
              </a:r>
              <a:r>
                <a:rPr lang="en-US" altLang="en-US" b="1">
                  <a:solidFill>
                    <a:srgbClr val="00FF00"/>
                  </a:solidFill>
                </a:rPr>
                <a:t>z</a:t>
              </a:r>
              <a:r>
                <a:rPr lang="en-US" altLang="en-US" b="1" baseline="-25000">
                  <a:solidFill>
                    <a:srgbClr val="00FF00"/>
                  </a:solidFill>
                </a:rPr>
                <a:t>2 </a:t>
              </a:r>
              <a:r>
                <a:rPr lang="en-US" altLang="en-US" b="1">
                  <a:solidFill>
                    <a:srgbClr val="00FF00"/>
                  </a:solidFill>
                </a:rPr>
                <a:t>+ ………. + m</a:t>
              </a:r>
              <a:r>
                <a:rPr lang="en-US" altLang="en-US" b="1" baseline="-25000">
                  <a:solidFill>
                    <a:srgbClr val="00FF00"/>
                  </a:solidFill>
                </a:rPr>
                <a:t>n</a:t>
              </a:r>
              <a:r>
                <a:rPr lang="en-US" altLang="en-US" b="1">
                  <a:solidFill>
                    <a:srgbClr val="00FF00"/>
                  </a:solidFill>
                </a:rPr>
                <a:t>z</a:t>
              </a:r>
              <a:r>
                <a:rPr lang="en-US" altLang="en-US" b="1" baseline="-25000">
                  <a:solidFill>
                    <a:srgbClr val="00FF00"/>
                  </a:solidFill>
                </a:rPr>
                <a:t>n</a:t>
              </a:r>
              <a:r>
                <a:rPr lang="en-US" altLang="en-US" b="1">
                  <a:solidFill>
                    <a:srgbClr val="00FF00"/>
                  </a:solidFill>
                </a:rPr>
                <a:t> </a:t>
              </a:r>
              <a:endParaRPr lang="en-IN" altLang="en-US">
                <a:solidFill>
                  <a:srgbClr val="00FF00"/>
                </a:solidFill>
              </a:endParaRPr>
            </a:p>
          </p:txBody>
        </p:sp>
        <p:sp>
          <p:nvSpPr>
            <p:cNvPr id="15427" name="Rectangle 77">
              <a:extLst>
                <a:ext uri="{FF2B5EF4-FFF2-40B4-BE49-F238E27FC236}">
                  <a16:creationId xmlns:a16="http://schemas.microsoft.com/office/drawing/2014/main" id="{32A4E443-BB28-4FB7-80EF-6DB85CA42316}"/>
                </a:ext>
              </a:extLst>
            </p:cNvPr>
            <p:cNvSpPr>
              <a:spLocks noChangeArrowheads="1"/>
            </p:cNvSpPr>
            <p:nvPr/>
          </p:nvSpPr>
          <p:spPr bwMode="auto">
            <a:xfrm>
              <a:off x="1641637" y="5337293"/>
              <a:ext cx="840561" cy="36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Z</a:t>
              </a:r>
              <a:r>
                <a:rPr lang="en-US" altLang="en-US" b="1" baseline="-25000">
                  <a:solidFill>
                    <a:srgbClr val="00FF00"/>
                  </a:solidFill>
                </a:rPr>
                <a:t>CM</a:t>
              </a:r>
              <a:r>
                <a:rPr lang="en-US" altLang="en-US" b="1">
                  <a:solidFill>
                    <a:srgbClr val="00FF00"/>
                  </a:solidFill>
                </a:rPr>
                <a:t> = </a:t>
              </a:r>
              <a:endParaRPr lang="en-IN" altLang="en-US">
                <a:solidFill>
                  <a:srgbClr val="00FF00"/>
                </a:solidFill>
              </a:endParaRPr>
            </a:p>
          </p:txBody>
        </p:sp>
        <p:cxnSp>
          <p:nvCxnSpPr>
            <p:cNvPr id="145" name="Straight Connector 144">
              <a:extLst>
                <a:ext uri="{FF2B5EF4-FFF2-40B4-BE49-F238E27FC236}">
                  <a16:creationId xmlns:a16="http://schemas.microsoft.com/office/drawing/2014/main" id="{27A6862F-8010-4945-B8BE-D3350298A971}"/>
                </a:ext>
              </a:extLst>
            </p:cNvPr>
            <p:cNvCxnSpPr/>
            <p:nvPr/>
          </p:nvCxnSpPr>
          <p:spPr bwMode="auto">
            <a:xfrm>
              <a:off x="2391222" y="5513872"/>
              <a:ext cx="3196855" cy="0"/>
            </a:xfrm>
            <a:prstGeom prst="line">
              <a:avLst/>
            </a:prstGeom>
            <a:ln w="19050">
              <a:solidFill>
                <a:srgbClr val="00FF00"/>
              </a:solidFill>
            </a:ln>
          </p:spPr>
          <p:style>
            <a:lnRef idx="1">
              <a:schemeClr val="accent1"/>
            </a:lnRef>
            <a:fillRef idx="0">
              <a:schemeClr val="accent1"/>
            </a:fillRef>
            <a:effectRef idx="0">
              <a:schemeClr val="accent1"/>
            </a:effectRef>
            <a:fontRef idx="minor">
              <a:schemeClr val="tx1"/>
            </a:fontRef>
          </p:style>
        </p:cxnSp>
      </p:grpSp>
      <p:sp>
        <p:nvSpPr>
          <p:cNvPr id="15378" name="Rectangle 47">
            <a:extLst>
              <a:ext uri="{FF2B5EF4-FFF2-40B4-BE49-F238E27FC236}">
                <a16:creationId xmlns:a16="http://schemas.microsoft.com/office/drawing/2014/main" id="{A1E9950D-D261-43B1-9354-75DE03DEAAFB}"/>
              </a:ext>
            </a:extLst>
          </p:cNvPr>
          <p:cNvSpPr>
            <a:spLocks noChangeArrowheads="1"/>
          </p:cNvSpPr>
          <p:nvPr/>
        </p:nvSpPr>
        <p:spPr bwMode="auto">
          <a:xfrm>
            <a:off x="323850" y="4500563"/>
            <a:ext cx="4159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CC"/>
                </a:solidFill>
                <a:ea typeface="Times New Roman" panose="02020603050405020304" pitchFamily="18" charset="0"/>
                <a:cs typeface="Bookman-Light"/>
              </a:rPr>
              <a:t>or</a:t>
            </a:r>
            <a:endParaRPr lang="en-IN" altLang="en-US">
              <a:ea typeface="Times New Roman" panose="02020603050405020304" pitchFamily="18" charset="0"/>
              <a:cs typeface="Bookman-Light"/>
            </a:endParaRPr>
          </a:p>
        </p:txBody>
      </p:sp>
      <p:grpSp>
        <p:nvGrpSpPr>
          <p:cNvPr id="15379" name="Group 145">
            <a:extLst>
              <a:ext uri="{FF2B5EF4-FFF2-40B4-BE49-F238E27FC236}">
                <a16:creationId xmlns:a16="http://schemas.microsoft.com/office/drawing/2014/main" id="{3C62D255-9830-465C-B070-028271389A81}"/>
              </a:ext>
            </a:extLst>
          </p:cNvPr>
          <p:cNvGrpSpPr>
            <a:grpSpLocks/>
          </p:cNvGrpSpPr>
          <p:nvPr/>
        </p:nvGrpSpPr>
        <p:grpSpPr bwMode="auto">
          <a:xfrm>
            <a:off x="696913" y="4748213"/>
            <a:ext cx="1831975" cy="1360487"/>
            <a:chOff x="696820" y="2420888"/>
            <a:chExt cx="1832452" cy="1361393"/>
          </a:xfrm>
        </p:grpSpPr>
        <p:sp>
          <p:nvSpPr>
            <p:cNvPr id="147" name="Rounded Rectangle 146">
              <a:extLst>
                <a:ext uri="{FF2B5EF4-FFF2-40B4-BE49-F238E27FC236}">
                  <a16:creationId xmlns:a16="http://schemas.microsoft.com/office/drawing/2014/main" id="{2390A123-06BE-45A0-97D8-C7BD50FDAF7A}"/>
                </a:ext>
              </a:extLst>
            </p:cNvPr>
            <p:cNvSpPr/>
            <p:nvPr/>
          </p:nvSpPr>
          <p:spPr bwMode="auto">
            <a:xfrm>
              <a:off x="696820" y="2446305"/>
              <a:ext cx="1832452" cy="1308971"/>
            </a:xfrm>
            <a:prstGeom prst="roundRect">
              <a:avLst/>
            </a:prstGeom>
            <a:no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5415" name="Rectangle 77">
              <a:extLst>
                <a:ext uri="{FF2B5EF4-FFF2-40B4-BE49-F238E27FC236}">
                  <a16:creationId xmlns:a16="http://schemas.microsoft.com/office/drawing/2014/main" id="{AE3E9F5A-48B8-4EC7-B81B-9CAEF068C586}"/>
                </a:ext>
              </a:extLst>
            </p:cNvPr>
            <p:cNvSpPr>
              <a:spLocks noChangeArrowheads="1"/>
            </p:cNvSpPr>
            <p:nvPr/>
          </p:nvSpPr>
          <p:spPr bwMode="auto">
            <a:xfrm>
              <a:off x="728663" y="2941539"/>
              <a:ext cx="840113" cy="36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X</a:t>
              </a:r>
              <a:r>
                <a:rPr lang="en-US" altLang="en-US" b="1" baseline="-25000">
                  <a:solidFill>
                    <a:srgbClr val="00FF00"/>
                  </a:solidFill>
                </a:rPr>
                <a:t>CM</a:t>
              </a:r>
              <a:r>
                <a:rPr lang="en-US" altLang="en-US" b="1">
                  <a:solidFill>
                    <a:srgbClr val="00FF00"/>
                  </a:solidFill>
                </a:rPr>
                <a:t> = </a:t>
              </a:r>
              <a:endParaRPr lang="en-IN" altLang="en-US">
                <a:solidFill>
                  <a:srgbClr val="00FF00"/>
                </a:solidFill>
              </a:endParaRPr>
            </a:p>
          </p:txBody>
        </p:sp>
        <p:cxnSp>
          <p:nvCxnSpPr>
            <p:cNvPr id="149" name="Straight Connector 148">
              <a:extLst>
                <a:ext uri="{FF2B5EF4-FFF2-40B4-BE49-F238E27FC236}">
                  <a16:creationId xmlns:a16="http://schemas.microsoft.com/office/drawing/2014/main" id="{8E0BAF58-71D6-4523-A3DD-14D3500D4DD8}"/>
                </a:ext>
              </a:extLst>
            </p:cNvPr>
            <p:cNvCxnSpPr/>
            <p:nvPr/>
          </p:nvCxnSpPr>
          <p:spPr bwMode="auto">
            <a:xfrm>
              <a:off x="1500304" y="3118264"/>
              <a:ext cx="840006" cy="0"/>
            </a:xfrm>
            <a:prstGeom prst="line">
              <a:avLst/>
            </a:prstGeom>
            <a:ln w="19050">
              <a:solidFill>
                <a:srgbClr val="00FF00"/>
              </a:solidFill>
            </a:ln>
          </p:spPr>
          <p:style>
            <a:lnRef idx="1">
              <a:schemeClr val="accent1"/>
            </a:lnRef>
            <a:fillRef idx="0">
              <a:schemeClr val="accent1"/>
            </a:fillRef>
            <a:effectRef idx="0">
              <a:schemeClr val="accent1"/>
            </a:effectRef>
            <a:fontRef idx="minor">
              <a:schemeClr val="tx1"/>
            </a:fontRef>
          </p:style>
        </p:cxnSp>
        <p:grpSp>
          <p:nvGrpSpPr>
            <p:cNvPr id="15417" name="Group 149">
              <a:extLst>
                <a:ext uri="{FF2B5EF4-FFF2-40B4-BE49-F238E27FC236}">
                  <a16:creationId xmlns:a16="http://schemas.microsoft.com/office/drawing/2014/main" id="{D9F390B6-FD68-4893-AD3F-C9C68ADA5E5F}"/>
                </a:ext>
              </a:extLst>
            </p:cNvPr>
            <p:cNvGrpSpPr>
              <a:grpSpLocks/>
            </p:cNvGrpSpPr>
            <p:nvPr/>
          </p:nvGrpSpPr>
          <p:grpSpPr bwMode="auto">
            <a:xfrm>
              <a:off x="1509664" y="2420888"/>
              <a:ext cx="878635" cy="713321"/>
              <a:chOff x="1430152" y="3998571"/>
              <a:chExt cx="878635" cy="713321"/>
            </a:xfrm>
          </p:grpSpPr>
          <p:sp>
            <p:nvSpPr>
              <p:cNvPr id="15422" name="Rectangle 76">
                <a:extLst>
                  <a:ext uri="{FF2B5EF4-FFF2-40B4-BE49-F238E27FC236}">
                    <a16:creationId xmlns:a16="http://schemas.microsoft.com/office/drawing/2014/main" id="{8440B32F-99C2-4D31-9DCE-59EFBB3F1EE4}"/>
                  </a:ext>
                </a:extLst>
              </p:cNvPr>
              <p:cNvSpPr>
                <a:spLocks noChangeArrowheads="1"/>
              </p:cNvSpPr>
              <p:nvPr/>
            </p:nvSpPr>
            <p:spPr bwMode="auto">
              <a:xfrm>
                <a:off x="1475085" y="4139420"/>
                <a:ext cx="833702" cy="36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 m</a:t>
                </a:r>
                <a:r>
                  <a:rPr lang="en-US" altLang="en-US" b="1" baseline="-25000">
                    <a:solidFill>
                      <a:srgbClr val="00FF00"/>
                    </a:solidFill>
                  </a:rPr>
                  <a:t>i</a:t>
                </a:r>
                <a:r>
                  <a:rPr lang="en-US" altLang="en-US" b="1">
                    <a:solidFill>
                      <a:srgbClr val="00FF00"/>
                    </a:solidFill>
                  </a:rPr>
                  <a:t>x</a:t>
                </a:r>
                <a:r>
                  <a:rPr lang="en-US" altLang="en-US" b="1" baseline="-25000">
                    <a:solidFill>
                      <a:srgbClr val="00FF00"/>
                    </a:solidFill>
                  </a:rPr>
                  <a:t>i</a:t>
                </a:r>
                <a:endParaRPr lang="en-IN" altLang="en-US">
                  <a:solidFill>
                    <a:srgbClr val="00FF00"/>
                  </a:solidFill>
                </a:endParaRPr>
              </a:p>
            </p:txBody>
          </p:sp>
          <p:sp>
            <p:nvSpPr>
              <p:cNvPr id="15423" name="Rectangle 76">
                <a:extLst>
                  <a:ext uri="{FF2B5EF4-FFF2-40B4-BE49-F238E27FC236}">
                    <a16:creationId xmlns:a16="http://schemas.microsoft.com/office/drawing/2014/main" id="{3EDB3AF9-F765-4DEF-9AB1-233694F73643}"/>
                  </a:ext>
                </a:extLst>
              </p:cNvPr>
              <p:cNvSpPr>
                <a:spLocks noChangeArrowheads="1"/>
              </p:cNvSpPr>
              <p:nvPr/>
            </p:nvSpPr>
            <p:spPr bwMode="auto">
              <a:xfrm>
                <a:off x="1430152" y="4404115"/>
                <a:ext cx="43794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b="1">
                    <a:solidFill>
                      <a:srgbClr val="00FF00"/>
                    </a:solidFill>
                  </a:rPr>
                  <a:t>i=1</a:t>
                </a:r>
                <a:endParaRPr lang="en-IN" altLang="en-US" sz="1400" b="1">
                  <a:solidFill>
                    <a:srgbClr val="00FF00"/>
                  </a:solidFill>
                </a:endParaRPr>
              </a:p>
            </p:txBody>
          </p:sp>
          <p:sp>
            <p:nvSpPr>
              <p:cNvPr id="15424" name="Rectangle 76">
                <a:extLst>
                  <a:ext uri="{FF2B5EF4-FFF2-40B4-BE49-F238E27FC236}">
                    <a16:creationId xmlns:a16="http://schemas.microsoft.com/office/drawing/2014/main" id="{BA02F040-1A82-4188-93B4-B923A7BF76C5}"/>
                  </a:ext>
                </a:extLst>
              </p:cNvPr>
              <p:cNvSpPr>
                <a:spLocks noChangeArrowheads="1"/>
              </p:cNvSpPr>
              <p:nvPr/>
            </p:nvSpPr>
            <p:spPr bwMode="auto">
              <a:xfrm>
                <a:off x="1502160" y="3998571"/>
                <a:ext cx="29367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b="1">
                    <a:solidFill>
                      <a:srgbClr val="00FF00"/>
                    </a:solidFill>
                  </a:rPr>
                  <a:t>n</a:t>
                </a:r>
                <a:endParaRPr lang="en-IN" altLang="en-US" sz="1400" b="1">
                  <a:solidFill>
                    <a:srgbClr val="00FF00"/>
                  </a:solidFill>
                </a:endParaRPr>
              </a:p>
            </p:txBody>
          </p:sp>
        </p:grpSp>
        <p:grpSp>
          <p:nvGrpSpPr>
            <p:cNvPr id="15418" name="Group 150">
              <a:extLst>
                <a:ext uri="{FF2B5EF4-FFF2-40B4-BE49-F238E27FC236}">
                  <a16:creationId xmlns:a16="http://schemas.microsoft.com/office/drawing/2014/main" id="{289EF736-4A39-4771-A240-4A2192133EEE}"/>
                </a:ext>
              </a:extLst>
            </p:cNvPr>
            <p:cNvGrpSpPr>
              <a:grpSpLocks/>
            </p:cNvGrpSpPr>
            <p:nvPr/>
          </p:nvGrpSpPr>
          <p:grpSpPr bwMode="auto">
            <a:xfrm>
              <a:off x="1547664" y="3068960"/>
              <a:ext cx="707294" cy="713321"/>
              <a:chOff x="1430152" y="3998571"/>
              <a:chExt cx="707294" cy="713321"/>
            </a:xfrm>
          </p:grpSpPr>
          <p:sp>
            <p:nvSpPr>
              <p:cNvPr id="15419" name="Rectangle 76">
                <a:extLst>
                  <a:ext uri="{FF2B5EF4-FFF2-40B4-BE49-F238E27FC236}">
                    <a16:creationId xmlns:a16="http://schemas.microsoft.com/office/drawing/2014/main" id="{6745591A-C32B-404C-929B-837E25614298}"/>
                  </a:ext>
                </a:extLst>
              </p:cNvPr>
              <p:cNvSpPr>
                <a:spLocks noChangeArrowheads="1"/>
              </p:cNvSpPr>
              <p:nvPr/>
            </p:nvSpPr>
            <p:spPr bwMode="auto">
              <a:xfrm>
                <a:off x="1475085" y="4139420"/>
                <a:ext cx="66236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 m</a:t>
                </a:r>
                <a:r>
                  <a:rPr lang="en-US" altLang="en-US" b="1" baseline="-25000">
                    <a:solidFill>
                      <a:srgbClr val="00FF00"/>
                    </a:solidFill>
                  </a:rPr>
                  <a:t>i</a:t>
                </a:r>
                <a:endParaRPr lang="en-IN" altLang="en-US">
                  <a:solidFill>
                    <a:srgbClr val="00FF00"/>
                  </a:solidFill>
                </a:endParaRPr>
              </a:p>
            </p:txBody>
          </p:sp>
          <p:sp>
            <p:nvSpPr>
              <p:cNvPr id="15420" name="Rectangle 76">
                <a:extLst>
                  <a:ext uri="{FF2B5EF4-FFF2-40B4-BE49-F238E27FC236}">
                    <a16:creationId xmlns:a16="http://schemas.microsoft.com/office/drawing/2014/main" id="{1E39DE0F-C725-4346-B6F1-98BD85FD495C}"/>
                  </a:ext>
                </a:extLst>
              </p:cNvPr>
              <p:cNvSpPr>
                <a:spLocks noChangeArrowheads="1"/>
              </p:cNvSpPr>
              <p:nvPr/>
            </p:nvSpPr>
            <p:spPr bwMode="auto">
              <a:xfrm>
                <a:off x="1430152" y="4404115"/>
                <a:ext cx="43794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b="1">
                    <a:solidFill>
                      <a:srgbClr val="00FF00"/>
                    </a:solidFill>
                  </a:rPr>
                  <a:t>i=1</a:t>
                </a:r>
                <a:endParaRPr lang="en-IN" altLang="en-US" sz="1400" b="1">
                  <a:solidFill>
                    <a:srgbClr val="00FF00"/>
                  </a:solidFill>
                </a:endParaRPr>
              </a:p>
            </p:txBody>
          </p:sp>
          <p:sp>
            <p:nvSpPr>
              <p:cNvPr id="15421" name="Rectangle 76">
                <a:extLst>
                  <a:ext uri="{FF2B5EF4-FFF2-40B4-BE49-F238E27FC236}">
                    <a16:creationId xmlns:a16="http://schemas.microsoft.com/office/drawing/2014/main" id="{142A4D41-2174-4527-B9C1-9EB5503F72EA}"/>
                  </a:ext>
                </a:extLst>
              </p:cNvPr>
              <p:cNvSpPr>
                <a:spLocks noChangeArrowheads="1"/>
              </p:cNvSpPr>
              <p:nvPr/>
            </p:nvSpPr>
            <p:spPr bwMode="auto">
              <a:xfrm>
                <a:off x="1502160" y="3998571"/>
                <a:ext cx="29367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b="1">
                    <a:solidFill>
                      <a:srgbClr val="00FF00"/>
                    </a:solidFill>
                  </a:rPr>
                  <a:t>n</a:t>
                </a:r>
                <a:endParaRPr lang="en-IN" altLang="en-US" sz="1400" b="1">
                  <a:solidFill>
                    <a:srgbClr val="00FF00"/>
                  </a:solidFill>
                </a:endParaRPr>
              </a:p>
            </p:txBody>
          </p:sp>
        </p:grpSp>
      </p:grpSp>
      <p:grpSp>
        <p:nvGrpSpPr>
          <p:cNvPr id="15380" name="Group 157">
            <a:extLst>
              <a:ext uri="{FF2B5EF4-FFF2-40B4-BE49-F238E27FC236}">
                <a16:creationId xmlns:a16="http://schemas.microsoft.com/office/drawing/2014/main" id="{ABC3378A-98D8-4C2A-A4A2-5AE4E0DB1FB1}"/>
              </a:ext>
            </a:extLst>
          </p:cNvPr>
          <p:cNvGrpSpPr>
            <a:grpSpLocks/>
          </p:cNvGrpSpPr>
          <p:nvPr/>
        </p:nvGrpSpPr>
        <p:grpSpPr bwMode="auto">
          <a:xfrm>
            <a:off x="2843213" y="4748213"/>
            <a:ext cx="1833562" cy="1360487"/>
            <a:chOff x="696820" y="2420888"/>
            <a:chExt cx="1832452" cy="1361393"/>
          </a:xfrm>
        </p:grpSpPr>
        <p:sp>
          <p:nvSpPr>
            <p:cNvPr id="159" name="Rounded Rectangle 158">
              <a:extLst>
                <a:ext uri="{FF2B5EF4-FFF2-40B4-BE49-F238E27FC236}">
                  <a16:creationId xmlns:a16="http://schemas.microsoft.com/office/drawing/2014/main" id="{38582FDD-3585-4D15-8CCF-C79DC9F2209F}"/>
                </a:ext>
              </a:extLst>
            </p:cNvPr>
            <p:cNvSpPr/>
            <p:nvPr/>
          </p:nvSpPr>
          <p:spPr bwMode="auto">
            <a:xfrm>
              <a:off x="696820" y="2446305"/>
              <a:ext cx="1832452" cy="1308971"/>
            </a:xfrm>
            <a:prstGeom prst="roundRect">
              <a:avLst/>
            </a:prstGeom>
            <a:no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5404" name="Rectangle 77">
              <a:extLst>
                <a:ext uri="{FF2B5EF4-FFF2-40B4-BE49-F238E27FC236}">
                  <a16:creationId xmlns:a16="http://schemas.microsoft.com/office/drawing/2014/main" id="{9A652F30-91EF-4E57-A37A-F2964E91AC79}"/>
                </a:ext>
              </a:extLst>
            </p:cNvPr>
            <p:cNvSpPr>
              <a:spLocks noChangeArrowheads="1"/>
            </p:cNvSpPr>
            <p:nvPr/>
          </p:nvSpPr>
          <p:spPr bwMode="auto">
            <a:xfrm>
              <a:off x="728663" y="2941539"/>
              <a:ext cx="840113" cy="36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Y</a:t>
              </a:r>
              <a:r>
                <a:rPr lang="en-US" altLang="en-US" b="1" baseline="-25000">
                  <a:solidFill>
                    <a:srgbClr val="00FF00"/>
                  </a:solidFill>
                </a:rPr>
                <a:t>CM</a:t>
              </a:r>
              <a:r>
                <a:rPr lang="en-US" altLang="en-US" b="1">
                  <a:solidFill>
                    <a:srgbClr val="00FF00"/>
                  </a:solidFill>
                </a:rPr>
                <a:t> = </a:t>
              </a:r>
              <a:endParaRPr lang="en-IN" altLang="en-US">
                <a:solidFill>
                  <a:srgbClr val="00FF00"/>
                </a:solidFill>
              </a:endParaRPr>
            </a:p>
          </p:txBody>
        </p:sp>
        <p:cxnSp>
          <p:nvCxnSpPr>
            <p:cNvPr id="161" name="Straight Connector 160">
              <a:extLst>
                <a:ext uri="{FF2B5EF4-FFF2-40B4-BE49-F238E27FC236}">
                  <a16:creationId xmlns:a16="http://schemas.microsoft.com/office/drawing/2014/main" id="{A0B96F28-1BD9-4CB2-B6AE-97C661069B98}"/>
                </a:ext>
              </a:extLst>
            </p:cNvPr>
            <p:cNvCxnSpPr/>
            <p:nvPr/>
          </p:nvCxnSpPr>
          <p:spPr bwMode="auto">
            <a:xfrm>
              <a:off x="1499609" y="3118264"/>
              <a:ext cx="840866" cy="0"/>
            </a:xfrm>
            <a:prstGeom prst="line">
              <a:avLst/>
            </a:prstGeom>
            <a:ln w="19050">
              <a:solidFill>
                <a:srgbClr val="00FF00"/>
              </a:solidFill>
            </a:ln>
          </p:spPr>
          <p:style>
            <a:lnRef idx="1">
              <a:schemeClr val="accent1"/>
            </a:lnRef>
            <a:fillRef idx="0">
              <a:schemeClr val="accent1"/>
            </a:fillRef>
            <a:effectRef idx="0">
              <a:schemeClr val="accent1"/>
            </a:effectRef>
            <a:fontRef idx="minor">
              <a:schemeClr val="tx1"/>
            </a:fontRef>
          </p:style>
        </p:cxnSp>
        <p:grpSp>
          <p:nvGrpSpPr>
            <p:cNvPr id="15406" name="Group 161">
              <a:extLst>
                <a:ext uri="{FF2B5EF4-FFF2-40B4-BE49-F238E27FC236}">
                  <a16:creationId xmlns:a16="http://schemas.microsoft.com/office/drawing/2014/main" id="{5875DA93-6A1C-46DE-8008-C292BAD45564}"/>
                </a:ext>
              </a:extLst>
            </p:cNvPr>
            <p:cNvGrpSpPr>
              <a:grpSpLocks/>
            </p:cNvGrpSpPr>
            <p:nvPr/>
          </p:nvGrpSpPr>
          <p:grpSpPr bwMode="auto">
            <a:xfrm>
              <a:off x="1509664" y="2420888"/>
              <a:ext cx="878635" cy="713321"/>
              <a:chOff x="1430152" y="3998571"/>
              <a:chExt cx="878635" cy="713321"/>
            </a:xfrm>
          </p:grpSpPr>
          <p:sp>
            <p:nvSpPr>
              <p:cNvPr id="15411" name="Rectangle 76">
                <a:extLst>
                  <a:ext uri="{FF2B5EF4-FFF2-40B4-BE49-F238E27FC236}">
                    <a16:creationId xmlns:a16="http://schemas.microsoft.com/office/drawing/2014/main" id="{F55CE224-137B-4E0B-9ECB-405E910990EF}"/>
                  </a:ext>
                </a:extLst>
              </p:cNvPr>
              <p:cNvSpPr>
                <a:spLocks noChangeArrowheads="1"/>
              </p:cNvSpPr>
              <p:nvPr/>
            </p:nvSpPr>
            <p:spPr bwMode="auto">
              <a:xfrm>
                <a:off x="1475085" y="4139420"/>
                <a:ext cx="833702" cy="36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 m</a:t>
                </a:r>
                <a:r>
                  <a:rPr lang="en-US" altLang="en-US" b="1" baseline="-25000">
                    <a:solidFill>
                      <a:srgbClr val="00FF00"/>
                    </a:solidFill>
                  </a:rPr>
                  <a:t>i</a:t>
                </a:r>
                <a:r>
                  <a:rPr lang="en-US" altLang="en-US" b="1">
                    <a:solidFill>
                      <a:srgbClr val="00FF00"/>
                    </a:solidFill>
                  </a:rPr>
                  <a:t>y</a:t>
                </a:r>
                <a:r>
                  <a:rPr lang="en-US" altLang="en-US" b="1" baseline="-25000">
                    <a:solidFill>
                      <a:srgbClr val="00FF00"/>
                    </a:solidFill>
                  </a:rPr>
                  <a:t>i</a:t>
                </a:r>
                <a:endParaRPr lang="en-IN" altLang="en-US">
                  <a:solidFill>
                    <a:srgbClr val="00FF00"/>
                  </a:solidFill>
                </a:endParaRPr>
              </a:p>
            </p:txBody>
          </p:sp>
          <p:sp>
            <p:nvSpPr>
              <p:cNvPr id="15412" name="Rectangle 76">
                <a:extLst>
                  <a:ext uri="{FF2B5EF4-FFF2-40B4-BE49-F238E27FC236}">
                    <a16:creationId xmlns:a16="http://schemas.microsoft.com/office/drawing/2014/main" id="{9EC66226-E9E6-4DBE-8D7F-4A8F9E569560}"/>
                  </a:ext>
                </a:extLst>
              </p:cNvPr>
              <p:cNvSpPr>
                <a:spLocks noChangeArrowheads="1"/>
              </p:cNvSpPr>
              <p:nvPr/>
            </p:nvSpPr>
            <p:spPr bwMode="auto">
              <a:xfrm>
                <a:off x="1430152" y="4404115"/>
                <a:ext cx="43794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b="1">
                    <a:solidFill>
                      <a:srgbClr val="00FF00"/>
                    </a:solidFill>
                  </a:rPr>
                  <a:t>i=1</a:t>
                </a:r>
                <a:endParaRPr lang="en-IN" altLang="en-US" sz="1400" b="1">
                  <a:solidFill>
                    <a:srgbClr val="00FF00"/>
                  </a:solidFill>
                </a:endParaRPr>
              </a:p>
            </p:txBody>
          </p:sp>
          <p:sp>
            <p:nvSpPr>
              <p:cNvPr id="15413" name="Rectangle 76">
                <a:extLst>
                  <a:ext uri="{FF2B5EF4-FFF2-40B4-BE49-F238E27FC236}">
                    <a16:creationId xmlns:a16="http://schemas.microsoft.com/office/drawing/2014/main" id="{AEAB343C-AF64-4C38-88C7-160FC8465A3C}"/>
                  </a:ext>
                </a:extLst>
              </p:cNvPr>
              <p:cNvSpPr>
                <a:spLocks noChangeArrowheads="1"/>
              </p:cNvSpPr>
              <p:nvPr/>
            </p:nvSpPr>
            <p:spPr bwMode="auto">
              <a:xfrm>
                <a:off x="1502160" y="3998571"/>
                <a:ext cx="29367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b="1">
                    <a:solidFill>
                      <a:srgbClr val="00FF00"/>
                    </a:solidFill>
                  </a:rPr>
                  <a:t>n</a:t>
                </a:r>
                <a:endParaRPr lang="en-IN" altLang="en-US" sz="1400" b="1">
                  <a:solidFill>
                    <a:srgbClr val="00FF00"/>
                  </a:solidFill>
                </a:endParaRPr>
              </a:p>
            </p:txBody>
          </p:sp>
        </p:grpSp>
        <p:grpSp>
          <p:nvGrpSpPr>
            <p:cNvPr id="15407" name="Group 162">
              <a:extLst>
                <a:ext uri="{FF2B5EF4-FFF2-40B4-BE49-F238E27FC236}">
                  <a16:creationId xmlns:a16="http://schemas.microsoft.com/office/drawing/2014/main" id="{E655D6A8-972B-4C5B-ABCF-40A1D5B77FB5}"/>
                </a:ext>
              </a:extLst>
            </p:cNvPr>
            <p:cNvGrpSpPr>
              <a:grpSpLocks/>
            </p:cNvGrpSpPr>
            <p:nvPr/>
          </p:nvGrpSpPr>
          <p:grpSpPr bwMode="auto">
            <a:xfrm>
              <a:off x="1547664" y="3068960"/>
              <a:ext cx="707294" cy="713321"/>
              <a:chOff x="1430152" y="3998571"/>
              <a:chExt cx="707294" cy="713321"/>
            </a:xfrm>
          </p:grpSpPr>
          <p:sp>
            <p:nvSpPr>
              <p:cNvPr id="15408" name="Rectangle 76">
                <a:extLst>
                  <a:ext uri="{FF2B5EF4-FFF2-40B4-BE49-F238E27FC236}">
                    <a16:creationId xmlns:a16="http://schemas.microsoft.com/office/drawing/2014/main" id="{03EFDAC1-D47F-4154-B650-F1AC3CBB2AB4}"/>
                  </a:ext>
                </a:extLst>
              </p:cNvPr>
              <p:cNvSpPr>
                <a:spLocks noChangeArrowheads="1"/>
              </p:cNvSpPr>
              <p:nvPr/>
            </p:nvSpPr>
            <p:spPr bwMode="auto">
              <a:xfrm>
                <a:off x="1475085" y="4139420"/>
                <a:ext cx="66236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 m</a:t>
                </a:r>
                <a:r>
                  <a:rPr lang="en-US" altLang="en-US" b="1" baseline="-25000">
                    <a:solidFill>
                      <a:srgbClr val="00FF00"/>
                    </a:solidFill>
                  </a:rPr>
                  <a:t>i</a:t>
                </a:r>
                <a:endParaRPr lang="en-IN" altLang="en-US">
                  <a:solidFill>
                    <a:srgbClr val="00FF00"/>
                  </a:solidFill>
                </a:endParaRPr>
              </a:p>
            </p:txBody>
          </p:sp>
          <p:sp>
            <p:nvSpPr>
              <p:cNvPr id="15409" name="Rectangle 76">
                <a:extLst>
                  <a:ext uri="{FF2B5EF4-FFF2-40B4-BE49-F238E27FC236}">
                    <a16:creationId xmlns:a16="http://schemas.microsoft.com/office/drawing/2014/main" id="{181DA32F-2514-49E1-82BD-4382D02CBFB5}"/>
                  </a:ext>
                </a:extLst>
              </p:cNvPr>
              <p:cNvSpPr>
                <a:spLocks noChangeArrowheads="1"/>
              </p:cNvSpPr>
              <p:nvPr/>
            </p:nvSpPr>
            <p:spPr bwMode="auto">
              <a:xfrm>
                <a:off x="1430152" y="4404115"/>
                <a:ext cx="43794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b="1">
                    <a:solidFill>
                      <a:srgbClr val="00FF00"/>
                    </a:solidFill>
                  </a:rPr>
                  <a:t>i=1</a:t>
                </a:r>
                <a:endParaRPr lang="en-IN" altLang="en-US" sz="1400" b="1">
                  <a:solidFill>
                    <a:srgbClr val="00FF00"/>
                  </a:solidFill>
                </a:endParaRPr>
              </a:p>
            </p:txBody>
          </p:sp>
          <p:sp>
            <p:nvSpPr>
              <p:cNvPr id="15410" name="Rectangle 76">
                <a:extLst>
                  <a:ext uri="{FF2B5EF4-FFF2-40B4-BE49-F238E27FC236}">
                    <a16:creationId xmlns:a16="http://schemas.microsoft.com/office/drawing/2014/main" id="{A33EF1B7-038D-4B5F-B383-60107873FA17}"/>
                  </a:ext>
                </a:extLst>
              </p:cNvPr>
              <p:cNvSpPr>
                <a:spLocks noChangeArrowheads="1"/>
              </p:cNvSpPr>
              <p:nvPr/>
            </p:nvSpPr>
            <p:spPr bwMode="auto">
              <a:xfrm>
                <a:off x="1502160" y="3998571"/>
                <a:ext cx="29367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b="1">
                    <a:solidFill>
                      <a:srgbClr val="00FF00"/>
                    </a:solidFill>
                  </a:rPr>
                  <a:t>n</a:t>
                </a:r>
                <a:endParaRPr lang="en-IN" altLang="en-US" sz="1400" b="1">
                  <a:solidFill>
                    <a:srgbClr val="00FF00"/>
                  </a:solidFill>
                </a:endParaRPr>
              </a:p>
            </p:txBody>
          </p:sp>
        </p:grpSp>
      </p:grpSp>
      <p:grpSp>
        <p:nvGrpSpPr>
          <p:cNvPr id="15381" name="Group 169">
            <a:extLst>
              <a:ext uri="{FF2B5EF4-FFF2-40B4-BE49-F238E27FC236}">
                <a16:creationId xmlns:a16="http://schemas.microsoft.com/office/drawing/2014/main" id="{66DEE3D2-89D3-4049-AD81-87694235D733}"/>
              </a:ext>
            </a:extLst>
          </p:cNvPr>
          <p:cNvGrpSpPr>
            <a:grpSpLocks/>
          </p:cNvGrpSpPr>
          <p:nvPr/>
        </p:nvGrpSpPr>
        <p:grpSpPr bwMode="auto">
          <a:xfrm>
            <a:off x="5454650" y="4748213"/>
            <a:ext cx="1831975" cy="1360487"/>
            <a:chOff x="696820" y="2420888"/>
            <a:chExt cx="1832452" cy="1361393"/>
          </a:xfrm>
        </p:grpSpPr>
        <p:sp>
          <p:nvSpPr>
            <p:cNvPr id="171" name="Rounded Rectangle 170">
              <a:extLst>
                <a:ext uri="{FF2B5EF4-FFF2-40B4-BE49-F238E27FC236}">
                  <a16:creationId xmlns:a16="http://schemas.microsoft.com/office/drawing/2014/main" id="{D6CA5E20-4D1A-408A-9300-C9BB9814B5E5}"/>
                </a:ext>
              </a:extLst>
            </p:cNvPr>
            <p:cNvSpPr/>
            <p:nvPr/>
          </p:nvSpPr>
          <p:spPr bwMode="auto">
            <a:xfrm>
              <a:off x="696820" y="2446305"/>
              <a:ext cx="1832452" cy="1308971"/>
            </a:xfrm>
            <a:prstGeom prst="roundRect">
              <a:avLst/>
            </a:prstGeom>
            <a:no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5393" name="Rectangle 77">
              <a:extLst>
                <a:ext uri="{FF2B5EF4-FFF2-40B4-BE49-F238E27FC236}">
                  <a16:creationId xmlns:a16="http://schemas.microsoft.com/office/drawing/2014/main" id="{94A1DCD2-6310-43D6-BFAD-C1A804E38F08}"/>
                </a:ext>
              </a:extLst>
            </p:cNvPr>
            <p:cNvSpPr>
              <a:spLocks noChangeArrowheads="1"/>
            </p:cNvSpPr>
            <p:nvPr/>
          </p:nvSpPr>
          <p:spPr bwMode="auto">
            <a:xfrm>
              <a:off x="728663" y="2941539"/>
              <a:ext cx="840113" cy="36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Z</a:t>
              </a:r>
              <a:r>
                <a:rPr lang="en-US" altLang="en-US" b="1" baseline="-25000">
                  <a:solidFill>
                    <a:srgbClr val="00FF00"/>
                  </a:solidFill>
                </a:rPr>
                <a:t>CM</a:t>
              </a:r>
              <a:r>
                <a:rPr lang="en-US" altLang="en-US" b="1">
                  <a:solidFill>
                    <a:srgbClr val="00FF00"/>
                  </a:solidFill>
                </a:rPr>
                <a:t> = </a:t>
              </a:r>
              <a:endParaRPr lang="en-IN" altLang="en-US">
                <a:solidFill>
                  <a:srgbClr val="00FF00"/>
                </a:solidFill>
              </a:endParaRPr>
            </a:p>
          </p:txBody>
        </p:sp>
        <p:cxnSp>
          <p:nvCxnSpPr>
            <p:cNvPr id="173" name="Straight Connector 172">
              <a:extLst>
                <a:ext uri="{FF2B5EF4-FFF2-40B4-BE49-F238E27FC236}">
                  <a16:creationId xmlns:a16="http://schemas.microsoft.com/office/drawing/2014/main" id="{7E3920D7-E5DC-4726-92DD-BE3FDD0803A2}"/>
                </a:ext>
              </a:extLst>
            </p:cNvPr>
            <p:cNvCxnSpPr/>
            <p:nvPr/>
          </p:nvCxnSpPr>
          <p:spPr bwMode="auto">
            <a:xfrm>
              <a:off x="1500304" y="3118264"/>
              <a:ext cx="840007" cy="0"/>
            </a:xfrm>
            <a:prstGeom prst="line">
              <a:avLst/>
            </a:prstGeom>
            <a:ln w="19050">
              <a:solidFill>
                <a:srgbClr val="00FF00"/>
              </a:solidFill>
            </a:ln>
          </p:spPr>
          <p:style>
            <a:lnRef idx="1">
              <a:schemeClr val="accent1"/>
            </a:lnRef>
            <a:fillRef idx="0">
              <a:schemeClr val="accent1"/>
            </a:fillRef>
            <a:effectRef idx="0">
              <a:schemeClr val="accent1"/>
            </a:effectRef>
            <a:fontRef idx="minor">
              <a:schemeClr val="tx1"/>
            </a:fontRef>
          </p:style>
        </p:cxnSp>
        <p:grpSp>
          <p:nvGrpSpPr>
            <p:cNvPr id="15395" name="Group 173">
              <a:extLst>
                <a:ext uri="{FF2B5EF4-FFF2-40B4-BE49-F238E27FC236}">
                  <a16:creationId xmlns:a16="http://schemas.microsoft.com/office/drawing/2014/main" id="{BBF064AE-C17B-4BC9-ACEA-A1DCC97AE11F}"/>
                </a:ext>
              </a:extLst>
            </p:cNvPr>
            <p:cNvGrpSpPr>
              <a:grpSpLocks/>
            </p:cNvGrpSpPr>
            <p:nvPr/>
          </p:nvGrpSpPr>
          <p:grpSpPr bwMode="auto">
            <a:xfrm>
              <a:off x="1509664" y="2420888"/>
              <a:ext cx="878816" cy="713321"/>
              <a:chOff x="1430152" y="3998571"/>
              <a:chExt cx="878816" cy="713321"/>
            </a:xfrm>
          </p:grpSpPr>
          <p:sp>
            <p:nvSpPr>
              <p:cNvPr id="15400" name="Rectangle 76">
                <a:extLst>
                  <a:ext uri="{FF2B5EF4-FFF2-40B4-BE49-F238E27FC236}">
                    <a16:creationId xmlns:a16="http://schemas.microsoft.com/office/drawing/2014/main" id="{65F7FF80-A8EC-4AA2-A4B7-059BB6516035}"/>
                  </a:ext>
                </a:extLst>
              </p:cNvPr>
              <p:cNvSpPr>
                <a:spLocks noChangeArrowheads="1"/>
              </p:cNvSpPr>
              <p:nvPr/>
            </p:nvSpPr>
            <p:spPr bwMode="auto">
              <a:xfrm>
                <a:off x="1475085" y="4139420"/>
                <a:ext cx="8338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 m</a:t>
                </a:r>
                <a:r>
                  <a:rPr lang="en-US" altLang="en-US" b="1" baseline="-25000">
                    <a:solidFill>
                      <a:srgbClr val="00FF00"/>
                    </a:solidFill>
                  </a:rPr>
                  <a:t>i</a:t>
                </a:r>
                <a:r>
                  <a:rPr lang="en-US" altLang="en-US" b="1">
                    <a:solidFill>
                      <a:srgbClr val="00FF00"/>
                    </a:solidFill>
                  </a:rPr>
                  <a:t>z</a:t>
                </a:r>
                <a:r>
                  <a:rPr lang="en-US" altLang="en-US" b="1" baseline="-25000">
                    <a:solidFill>
                      <a:srgbClr val="00FF00"/>
                    </a:solidFill>
                  </a:rPr>
                  <a:t>i</a:t>
                </a:r>
                <a:endParaRPr lang="en-IN" altLang="en-US">
                  <a:solidFill>
                    <a:srgbClr val="00FF00"/>
                  </a:solidFill>
                </a:endParaRPr>
              </a:p>
            </p:txBody>
          </p:sp>
          <p:sp>
            <p:nvSpPr>
              <p:cNvPr id="15401" name="Rectangle 76">
                <a:extLst>
                  <a:ext uri="{FF2B5EF4-FFF2-40B4-BE49-F238E27FC236}">
                    <a16:creationId xmlns:a16="http://schemas.microsoft.com/office/drawing/2014/main" id="{F0360D93-0953-458E-9BB4-7502DAE8C63C}"/>
                  </a:ext>
                </a:extLst>
              </p:cNvPr>
              <p:cNvSpPr>
                <a:spLocks noChangeArrowheads="1"/>
              </p:cNvSpPr>
              <p:nvPr/>
            </p:nvSpPr>
            <p:spPr bwMode="auto">
              <a:xfrm>
                <a:off x="1430152" y="4404115"/>
                <a:ext cx="43794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b="1">
                    <a:solidFill>
                      <a:srgbClr val="00FF00"/>
                    </a:solidFill>
                  </a:rPr>
                  <a:t>i=1</a:t>
                </a:r>
                <a:endParaRPr lang="en-IN" altLang="en-US" sz="1400" b="1">
                  <a:solidFill>
                    <a:srgbClr val="00FF00"/>
                  </a:solidFill>
                </a:endParaRPr>
              </a:p>
            </p:txBody>
          </p:sp>
          <p:sp>
            <p:nvSpPr>
              <p:cNvPr id="15402" name="Rectangle 76">
                <a:extLst>
                  <a:ext uri="{FF2B5EF4-FFF2-40B4-BE49-F238E27FC236}">
                    <a16:creationId xmlns:a16="http://schemas.microsoft.com/office/drawing/2014/main" id="{7D68C0FB-4FE5-4134-9EC2-8C2D0A1F8798}"/>
                  </a:ext>
                </a:extLst>
              </p:cNvPr>
              <p:cNvSpPr>
                <a:spLocks noChangeArrowheads="1"/>
              </p:cNvSpPr>
              <p:nvPr/>
            </p:nvSpPr>
            <p:spPr bwMode="auto">
              <a:xfrm>
                <a:off x="1502160" y="3998571"/>
                <a:ext cx="29367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b="1">
                    <a:solidFill>
                      <a:srgbClr val="00FF00"/>
                    </a:solidFill>
                  </a:rPr>
                  <a:t>n</a:t>
                </a:r>
                <a:endParaRPr lang="en-IN" altLang="en-US" sz="1400" b="1">
                  <a:solidFill>
                    <a:srgbClr val="00FF00"/>
                  </a:solidFill>
                </a:endParaRPr>
              </a:p>
            </p:txBody>
          </p:sp>
        </p:grpSp>
        <p:grpSp>
          <p:nvGrpSpPr>
            <p:cNvPr id="15396" name="Group 174">
              <a:extLst>
                <a:ext uri="{FF2B5EF4-FFF2-40B4-BE49-F238E27FC236}">
                  <a16:creationId xmlns:a16="http://schemas.microsoft.com/office/drawing/2014/main" id="{BE61703A-C982-44DA-A078-CFB7CFD0B48A}"/>
                </a:ext>
              </a:extLst>
            </p:cNvPr>
            <p:cNvGrpSpPr>
              <a:grpSpLocks/>
            </p:cNvGrpSpPr>
            <p:nvPr/>
          </p:nvGrpSpPr>
          <p:grpSpPr bwMode="auto">
            <a:xfrm>
              <a:off x="1547664" y="3068960"/>
              <a:ext cx="707294" cy="713321"/>
              <a:chOff x="1430152" y="3998571"/>
              <a:chExt cx="707294" cy="713321"/>
            </a:xfrm>
          </p:grpSpPr>
          <p:sp>
            <p:nvSpPr>
              <p:cNvPr id="15397" name="Rectangle 76">
                <a:extLst>
                  <a:ext uri="{FF2B5EF4-FFF2-40B4-BE49-F238E27FC236}">
                    <a16:creationId xmlns:a16="http://schemas.microsoft.com/office/drawing/2014/main" id="{79286C98-4EA5-414B-BE5D-75A7967A6DFE}"/>
                  </a:ext>
                </a:extLst>
              </p:cNvPr>
              <p:cNvSpPr>
                <a:spLocks noChangeArrowheads="1"/>
              </p:cNvSpPr>
              <p:nvPr/>
            </p:nvSpPr>
            <p:spPr bwMode="auto">
              <a:xfrm>
                <a:off x="1475085" y="4139420"/>
                <a:ext cx="66236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 m</a:t>
                </a:r>
                <a:r>
                  <a:rPr lang="en-US" altLang="en-US" b="1" baseline="-25000">
                    <a:solidFill>
                      <a:srgbClr val="00FF00"/>
                    </a:solidFill>
                  </a:rPr>
                  <a:t>i</a:t>
                </a:r>
                <a:endParaRPr lang="en-IN" altLang="en-US">
                  <a:solidFill>
                    <a:srgbClr val="00FF00"/>
                  </a:solidFill>
                </a:endParaRPr>
              </a:p>
            </p:txBody>
          </p:sp>
          <p:sp>
            <p:nvSpPr>
              <p:cNvPr id="15398" name="Rectangle 76">
                <a:extLst>
                  <a:ext uri="{FF2B5EF4-FFF2-40B4-BE49-F238E27FC236}">
                    <a16:creationId xmlns:a16="http://schemas.microsoft.com/office/drawing/2014/main" id="{85620372-84EC-4B6F-A280-BD0321BEF6D4}"/>
                  </a:ext>
                </a:extLst>
              </p:cNvPr>
              <p:cNvSpPr>
                <a:spLocks noChangeArrowheads="1"/>
              </p:cNvSpPr>
              <p:nvPr/>
            </p:nvSpPr>
            <p:spPr bwMode="auto">
              <a:xfrm>
                <a:off x="1430152" y="4404115"/>
                <a:ext cx="43794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b="1">
                    <a:solidFill>
                      <a:srgbClr val="00FF00"/>
                    </a:solidFill>
                  </a:rPr>
                  <a:t>i=1</a:t>
                </a:r>
                <a:endParaRPr lang="en-IN" altLang="en-US" sz="1400" b="1">
                  <a:solidFill>
                    <a:srgbClr val="00FF00"/>
                  </a:solidFill>
                </a:endParaRPr>
              </a:p>
            </p:txBody>
          </p:sp>
          <p:sp>
            <p:nvSpPr>
              <p:cNvPr id="15399" name="Rectangle 76">
                <a:extLst>
                  <a:ext uri="{FF2B5EF4-FFF2-40B4-BE49-F238E27FC236}">
                    <a16:creationId xmlns:a16="http://schemas.microsoft.com/office/drawing/2014/main" id="{2DC94185-3D73-446D-8B41-1585BDD059F3}"/>
                  </a:ext>
                </a:extLst>
              </p:cNvPr>
              <p:cNvSpPr>
                <a:spLocks noChangeArrowheads="1"/>
              </p:cNvSpPr>
              <p:nvPr/>
            </p:nvSpPr>
            <p:spPr bwMode="auto">
              <a:xfrm>
                <a:off x="1502160" y="3998571"/>
                <a:ext cx="29367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b="1">
                    <a:solidFill>
                      <a:srgbClr val="00FF00"/>
                    </a:solidFill>
                  </a:rPr>
                  <a:t>n</a:t>
                </a:r>
                <a:endParaRPr lang="en-IN" altLang="en-US" sz="1400" b="1">
                  <a:solidFill>
                    <a:srgbClr val="00FF00"/>
                  </a:solidFill>
                </a:endParaRPr>
              </a:p>
            </p:txBody>
          </p:sp>
        </p:grpSp>
      </p:grpSp>
      <p:sp>
        <p:nvSpPr>
          <p:cNvPr id="15382" name="Rectangle 193">
            <a:extLst>
              <a:ext uri="{FF2B5EF4-FFF2-40B4-BE49-F238E27FC236}">
                <a16:creationId xmlns:a16="http://schemas.microsoft.com/office/drawing/2014/main" id="{4BEDD373-ACDC-4E15-9E6E-726C92E23639}"/>
              </a:ext>
            </a:extLst>
          </p:cNvPr>
          <p:cNvSpPr>
            <a:spLocks noChangeArrowheads="1"/>
          </p:cNvSpPr>
          <p:nvPr/>
        </p:nvSpPr>
        <p:spPr bwMode="auto">
          <a:xfrm>
            <a:off x="2484438" y="5165725"/>
            <a:ext cx="2476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CC"/>
                </a:solidFill>
              </a:rPr>
              <a:t>,</a:t>
            </a:r>
            <a:endParaRPr lang="en-IN" altLang="en-US"/>
          </a:p>
        </p:txBody>
      </p:sp>
      <p:sp>
        <p:nvSpPr>
          <p:cNvPr id="15383" name="Rectangle 194">
            <a:extLst>
              <a:ext uri="{FF2B5EF4-FFF2-40B4-BE49-F238E27FC236}">
                <a16:creationId xmlns:a16="http://schemas.microsoft.com/office/drawing/2014/main" id="{C66FB61F-2C43-4AEC-9679-6E0DC0F60829}"/>
              </a:ext>
            </a:extLst>
          </p:cNvPr>
          <p:cNvSpPr>
            <a:spLocks noChangeArrowheads="1"/>
          </p:cNvSpPr>
          <p:nvPr/>
        </p:nvSpPr>
        <p:spPr bwMode="auto">
          <a:xfrm>
            <a:off x="4787900" y="5278438"/>
            <a:ext cx="5953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CC"/>
                </a:solidFill>
                <a:ea typeface="Times New Roman" panose="02020603050405020304" pitchFamily="18" charset="0"/>
                <a:cs typeface="Bookman-Light"/>
              </a:rPr>
              <a:t>and</a:t>
            </a:r>
            <a:endParaRPr lang="en-IN" altLang="en-US">
              <a:ea typeface="Times New Roman" panose="02020603050405020304" pitchFamily="18" charset="0"/>
              <a:cs typeface="Bookman-Light"/>
            </a:endParaRPr>
          </a:p>
        </p:txBody>
      </p:sp>
      <p:sp>
        <p:nvSpPr>
          <p:cNvPr id="15384" name="Rectangle 17">
            <a:extLst>
              <a:ext uri="{FF2B5EF4-FFF2-40B4-BE49-F238E27FC236}">
                <a16:creationId xmlns:a16="http://schemas.microsoft.com/office/drawing/2014/main" id="{71915C90-2D5E-4E4B-A70C-8D7C1239057F}"/>
              </a:ext>
            </a:extLst>
          </p:cNvPr>
          <p:cNvSpPr>
            <a:spLocks noChangeArrowheads="1"/>
          </p:cNvSpPr>
          <p:nvPr/>
        </p:nvSpPr>
        <p:spPr bwMode="auto">
          <a:xfrm>
            <a:off x="684213" y="6167438"/>
            <a:ext cx="752633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99"/>
                </a:solidFill>
              </a:rPr>
              <a:t>∑ m</a:t>
            </a:r>
            <a:r>
              <a:rPr lang="en-US" altLang="en-US" b="1" baseline="-25000">
                <a:solidFill>
                  <a:srgbClr val="00FF99"/>
                </a:solidFill>
              </a:rPr>
              <a:t>i   </a:t>
            </a:r>
            <a:r>
              <a:rPr lang="en-US" altLang="en-US" b="1">
                <a:solidFill>
                  <a:srgbClr val="00FF99"/>
                </a:solidFill>
              </a:rPr>
              <a:t>is the sum of mass of all the particles and is the total mass M of the system.</a:t>
            </a:r>
            <a:endParaRPr lang="en-IN" altLang="en-US">
              <a:solidFill>
                <a:srgbClr val="00FF99"/>
              </a:solidFill>
            </a:endParaRPr>
          </a:p>
        </p:txBody>
      </p:sp>
      <p:sp>
        <p:nvSpPr>
          <p:cNvPr id="197" name="Rectangle 15">
            <a:extLst>
              <a:ext uri="{FF2B5EF4-FFF2-40B4-BE49-F238E27FC236}">
                <a16:creationId xmlns:a16="http://schemas.microsoft.com/office/drawing/2014/main" id="{C69F1C69-5462-4999-A6B9-CBD025639052}"/>
              </a:ext>
            </a:extLst>
          </p:cNvPr>
          <p:cNvSpPr>
            <a:spLocks noChangeArrowheads="1"/>
          </p:cNvSpPr>
          <p:nvPr/>
        </p:nvSpPr>
        <p:spPr bwMode="auto">
          <a:xfrm>
            <a:off x="7313613" y="2860675"/>
            <a:ext cx="1179512" cy="369888"/>
          </a:xfrm>
          <a:prstGeom prst="rect">
            <a:avLst/>
          </a:prstGeom>
          <a:noFill/>
          <a:ln>
            <a:noFill/>
          </a:ln>
          <a:extLst/>
        </p:spPr>
        <p:txBody>
          <a:bodyPr wrap="none">
            <a:spAutoFit/>
          </a:bodyPr>
          <a:lstStyle/>
          <a:p>
            <a:pPr>
              <a:defRPr/>
            </a:pPr>
            <a:r>
              <a:rPr lang="en-US" b="1" dirty="0">
                <a:solidFill>
                  <a:schemeClr val="accent6">
                    <a:lumMod val="50000"/>
                  </a:schemeClr>
                </a:solidFill>
                <a:ea typeface="Times New Roman" pitchFamily="18" charset="0"/>
                <a:cs typeface="Bookman-Light"/>
              </a:rPr>
              <a:t>(x</a:t>
            </a:r>
            <a:r>
              <a:rPr lang="en-US" b="1" baseline="-25000" dirty="0">
                <a:solidFill>
                  <a:schemeClr val="accent6">
                    <a:lumMod val="50000"/>
                  </a:schemeClr>
                </a:solidFill>
                <a:ea typeface="Times New Roman" pitchFamily="18" charset="0"/>
                <a:cs typeface="Bookman-Light"/>
              </a:rPr>
              <a:t>2</a:t>
            </a:r>
            <a:r>
              <a:rPr lang="en-US" b="1" dirty="0">
                <a:solidFill>
                  <a:schemeClr val="accent6">
                    <a:lumMod val="50000"/>
                  </a:schemeClr>
                </a:solidFill>
                <a:ea typeface="Times New Roman" pitchFamily="18" charset="0"/>
                <a:cs typeface="Bookman-Light"/>
              </a:rPr>
              <a:t>,</a:t>
            </a:r>
            <a:r>
              <a:rPr lang="en-US" b="1" baseline="-25000" dirty="0">
                <a:solidFill>
                  <a:schemeClr val="accent6">
                    <a:lumMod val="50000"/>
                  </a:schemeClr>
                </a:solidFill>
                <a:ea typeface="Times New Roman" pitchFamily="18" charset="0"/>
                <a:cs typeface="Bookman-Light"/>
              </a:rPr>
              <a:t> </a:t>
            </a:r>
            <a:r>
              <a:rPr lang="en-US" b="1" dirty="0">
                <a:solidFill>
                  <a:schemeClr val="accent6">
                    <a:lumMod val="50000"/>
                  </a:schemeClr>
                </a:solidFill>
                <a:ea typeface="Times New Roman" pitchFamily="18" charset="0"/>
                <a:cs typeface="Bookman-Light"/>
              </a:rPr>
              <a:t>y</a:t>
            </a:r>
            <a:r>
              <a:rPr lang="en-US" b="1" baseline="-25000" dirty="0">
                <a:solidFill>
                  <a:schemeClr val="accent6">
                    <a:lumMod val="50000"/>
                  </a:schemeClr>
                </a:solidFill>
                <a:ea typeface="Times New Roman" pitchFamily="18" charset="0"/>
                <a:cs typeface="Bookman-Light"/>
              </a:rPr>
              <a:t>2</a:t>
            </a:r>
            <a:r>
              <a:rPr lang="en-US" b="1" dirty="0">
                <a:solidFill>
                  <a:schemeClr val="accent6">
                    <a:lumMod val="50000"/>
                  </a:schemeClr>
                </a:solidFill>
                <a:ea typeface="Times New Roman" pitchFamily="18" charset="0"/>
                <a:cs typeface="Bookman-Light"/>
              </a:rPr>
              <a:t>,</a:t>
            </a:r>
            <a:r>
              <a:rPr lang="en-US" b="1" baseline="-25000" dirty="0">
                <a:solidFill>
                  <a:schemeClr val="accent6">
                    <a:lumMod val="50000"/>
                  </a:schemeClr>
                </a:solidFill>
                <a:ea typeface="Times New Roman" pitchFamily="18" charset="0"/>
                <a:cs typeface="Bookman-Light"/>
              </a:rPr>
              <a:t> </a:t>
            </a:r>
            <a:r>
              <a:rPr lang="en-US" b="1" dirty="0">
                <a:solidFill>
                  <a:schemeClr val="accent6">
                    <a:lumMod val="50000"/>
                  </a:schemeClr>
                </a:solidFill>
                <a:ea typeface="Times New Roman" pitchFamily="18" charset="0"/>
                <a:cs typeface="Bookman-Light"/>
              </a:rPr>
              <a:t>z</a:t>
            </a:r>
            <a:r>
              <a:rPr lang="en-US" b="1" baseline="-25000" dirty="0">
                <a:solidFill>
                  <a:schemeClr val="accent6">
                    <a:lumMod val="50000"/>
                  </a:schemeClr>
                </a:solidFill>
                <a:ea typeface="Times New Roman" pitchFamily="18" charset="0"/>
                <a:cs typeface="Bookman-Light"/>
              </a:rPr>
              <a:t>2</a:t>
            </a:r>
            <a:r>
              <a:rPr lang="en-US" b="1" dirty="0">
                <a:solidFill>
                  <a:schemeClr val="accent6">
                    <a:lumMod val="50000"/>
                  </a:schemeClr>
                </a:solidFill>
                <a:ea typeface="Times New Roman" pitchFamily="18" charset="0"/>
                <a:cs typeface="Bookman-Light"/>
              </a:rPr>
              <a:t>)</a:t>
            </a:r>
            <a:endParaRPr lang="en-IN" dirty="0">
              <a:solidFill>
                <a:schemeClr val="accent6">
                  <a:lumMod val="50000"/>
                </a:schemeClr>
              </a:solidFill>
              <a:ea typeface="Times New Roman" pitchFamily="18" charset="0"/>
              <a:cs typeface="Bookman-Light"/>
            </a:endParaRPr>
          </a:p>
        </p:txBody>
      </p:sp>
      <p:sp>
        <p:nvSpPr>
          <p:cNvPr id="198" name="Rectangle 15">
            <a:extLst>
              <a:ext uri="{FF2B5EF4-FFF2-40B4-BE49-F238E27FC236}">
                <a16:creationId xmlns:a16="http://schemas.microsoft.com/office/drawing/2014/main" id="{2986D261-F93A-4888-A8A6-DD8A62993761}"/>
              </a:ext>
            </a:extLst>
          </p:cNvPr>
          <p:cNvSpPr>
            <a:spLocks noChangeArrowheads="1"/>
          </p:cNvSpPr>
          <p:nvPr/>
        </p:nvSpPr>
        <p:spPr bwMode="auto">
          <a:xfrm>
            <a:off x="6835775" y="1997075"/>
            <a:ext cx="1179513" cy="369888"/>
          </a:xfrm>
          <a:prstGeom prst="rect">
            <a:avLst/>
          </a:prstGeom>
          <a:noFill/>
          <a:ln>
            <a:noFill/>
          </a:ln>
          <a:extLst/>
        </p:spPr>
        <p:txBody>
          <a:bodyPr wrap="none">
            <a:spAutoFit/>
          </a:bodyPr>
          <a:lstStyle/>
          <a:p>
            <a:pPr>
              <a:defRPr/>
            </a:pPr>
            <a:r>
              <a:rPr lang="en-US" b="1" dirty="0">
                <a:solidFill>
                  <a:schemeClr val="accent6">
                    <a:lumMod val="50000"/>
                  </a:schemeClr>
                </a:solidFill>
                <a:ea typeface="Times New Roman" pitchFamily="18" charset="0"/>
                <a:cs typeface="Bookman-Light"/>
              </a:rPr>
              <a:t>(x</a:t>
            </a:r>
            <a:r>
              <a:rPr lang="en-US" b="1" baseline="-25000" dirty="0">
                <a:solidFill>
                  <a:schemeClr val="accent6">
                    <a:lumMod val="50000"/>
                  </a:schemeClr>
                </a:solidFill>
                <a:ea typeface="Times New Roman" pitchFamily="18" charset="0"/>
                <a:cs typeface="Bookman-Light"/>
              </a:rPr>
              <a:t>3</a:t>
            </a:r>
            <a:r>
              <a:rPr lang="en-US" b="1" dirty="0">
                <a:solidFill>
                  <a:schemeClr val="accent6">
                    <a:lumMod val="50000"/>
                  </a:schemeClr>
                </a:solidFill>
                <a:ea typeface="Times New Roman" pitchFamily="18" charset="0"/>
                <a:cs typeface="Bookman-Light"/>
              </a:rPr>
              <a:t>,</a:t>
            </a:r>
            <a:r>
              <a:rPr lang="en-US" b="1" baseline="-25000" dirty="0">
                <a:solidFill>
                  <a:schemeClr val="accent6">
                    <a:lumMod val="50000"/>
                  </a:schemeClr>
                </a:solidFill>
                <a:ea typeface="Times New Roman" pitchFamily="18" charset="0"/>
                <a:cs typeface="Bookman-Light"/>
              </a:rPr>
              <a:t> </a:t>
            </a:r>
            <a:r>
              <a:rPr lang="en-US" b="1" dirty="0">
                <a:solidFill>
                  <a:schemeClr val="accent6">
                    <a:lumMod val="50000"/>
                  </a:schemeClr>
                </a:solidFill>
                <a:ea typeface="Times New Roman" pitchFamily="18" charset="0"/>
                <a:cs typeface="Bookman-Light"/>
              </a:rPr>
              <a:t>y</a:t>
            </a:r>
            <a:r>
              <a:rPr lang="en-US" b="1" baseline="-25000" dirty="0">
                <a:solidFill>
                  <a:schemeClr val="accent6">
                    <a:lumMod val="50000"/>
                  </a:schemeClr>
                </a:solidFill>
                <a:ea typeface="Times New Roman" pitchFamily="18" charset="0"/>
                <a:cs typeface="Bookman-Light"/>
              </a:rPr>
              <a:t>3</a:t>
            </a:r>
            <a:r>
              <a:rPr lang="en-US" b="1" dirty="0">
                <a:solidFill>
                  <a:schemeClr val="accent6">
                    <a:lumMod val="50000"/>
                  </a:schemeClr>
                </a:solidFill>
                <a:ea typeface="Times New Roman" pitchFamily="18" charset="0"/>
                <a:cs typeface="Bookman-Light"/>
              </a:rPr>
              <a:t>,</a:t>
            </a:r>
            <a:r>
              <a:rPr lang="en-US" b="1" baseline="-25000" dirty="0">
                <a:solidFill>
                  <a:schemeClr val="accent6">
                    <a:lumMod val="50000"/>
                  </a:schemeClr>
                </a:solidFill>
                <a:ea typeface="Times New Roman" pitchFamily="18" charset="0"/>
                <a:cs typeface="Bookman-Light"/>
              </a:rPr>
              <a:t> </a:t>
            </a:r>
            <a:r>
              <a:rPr lang="en-US" b="1" dirty="0">
                <a:solidFill>
                  <a:schemeClr val="accent6">
                    <a:lumMod val="50000"/>
                  </a:schemeClr>
                </a:solidFill>
                <a:ea typeface="Times New Roman" pitchFamily="18" charset="0"/>
                <a:cs typeface="Bookman-Light"/>
              </a:rPr>
              <a:t>z</a:t>
            </a:r>
            <a:r>
              <a:rPr lang="en-US" b="1" baseline="-25000" dirty="0">
                <a:solidFill>
                  <a:schemeClr val="accent6">
                    <a:lumMod val="50000"/>
                  </a:schemeClr>
                </a:solidFill>
                <a:ea typeface="Times New Roman" pitchFamily="18" charset="0"/>
                <a:cs typeface="Bookman-Light"/>
              </a:rPr>
              <a:t>3</a:t>
            </a:r>
            <a:r>
              <a:rPr lang="en-US" b="1" dirty="0">
                <a:solidFill>
                  <a:schemeClr val="accent6">
                    <a:lumMod val="50000"/>
                  </a:schemeClr>
                </a:solidFill>
                <a:ea typeface="Times New Roman" pitchFamily="18" charset="0"/>
                <a:cs typeface="Bookman-Light"/>
              </a:rPr>
              <a:t>)</a:t>
            </a:r>
            <a:endParaRPr lang="en-IN" dirty="0">
              <a:solidFill>
                <a:schemeClr val="accent6">
                  <a:lumMod val="50000"/>
                </a:schemeClr>
              </a:solidFill>
              <a:ea typeface="Times New Roman" pitchFamily="18" charset="0"/>
              <a:cs typeface="Bookman-Light"/>
            </a:endParaRPr>
          </a:p>
        </p:txBody>
      </p:sp>
      <p:sp>
        <p:nvSpPr>
          <p:cNvPr id="199" name="Rectangle 15">
            <a:extLst>
              <a:ext uri="{FF2B5EF4-FFF2-40B4-BE49-F238E27FC236}">
                <a16:creationId xmlns:a16="http://schemas.microsoft.com/office/drawing/2014/main" id="{ED652521-9B41-4A65-A680-C540853ACD99}"/>
              </a:ext>
            </a:extLst>
          </p:cNvPr>
          <p:cNvSpPr>
            <a:spLocks noChangeArrowheads="1"/>
          </p:cNvSpPr>
          <p:nvPr/>
        </p:nvSpPr>
        <p:spPr bwMode="auto">
          <a:xfrm>
            <a:off x="7340600" y="1277938"/>
            <a:ext cx="1200150" cy="368300"/>
          </a:xfrm>
          <a:prstGeom prst="rect">
            <a:avLst/>
          </a:prstGeom>
          <a:noFill/>
          <a:ln>
            <a:noFill/>
          </a:ln>
          <a:extLst/>
        </p:spPr>
        <p:txBody>
          <a:bodyPr wrap="none">
            <a:spAutoFit/>
          </a:bodyPr>
          <a:lstStyle/>
          <a:p>
            <a:pPr>
              <a:defRPr/>
            </a:pPr>
            <a:r>
              <a:rPr lang="en-US" b="1" dirty="0">
                <a:solidFill>
                  <a:schemeClr val="accent6">
                    <a:lumMod val="50000"/>
                  </a:schemeClr>
                </a:solidFill>
                <a:ea typeface="Times New Roman" pitchFamily="18" charset="0"/>
                <a:cs typeface="Bookman-Light"/>
              </a:rPr>
              <a:t>(</a:t>
            </a:r>
            <a:r>
              <a:rPr lang="en-US" b="1" dirty="0" err="1">
                <a:solidFill>
                  <a:schemeClr val="accent6">
                    <a:lumMod val="50000"/>
                  </a:schemeClr>
                </a:solidFill>
                <a:ea typeface="Times New Roman" pitchFamily="18" charset="0"/>
                <a:cs typeface="Bookman-Light"/>
              </a:rPr>
              <a:t>x</a:t>
            </a:r>
            <a:r>
              <a:rPr lang="en-US" b="1" baseline="-25000" dirty="0" err="1">
                <a:solidFill>
                  <a:schemeClr val="accent6">
                    <a:lumMod val="50000"/>
                  </a:schemeClr>
                </a:solidFill>
                <a:ea typeface="Times New Roman" pitchFamily="18" charset="0"/>
                <a:cs typeface="Bookman-Light"/>
              </a:rPr>
              <a:t>n</a:t>
            </a:r>
            <a:r>
              <a:rPr lang="en-US" b="1" dirty="0">
                <a:solidFill>
                  <a:schemeClr val="accent6">
                    <a:lumMod val="50000"/>
                  </a:schemeClr>
                </a:solidFill>
                <a:ea typeface="Times New Roman" pitchFamily="18" charset="0"/>
                <a:cs typeface="Bookman-Light"/>
              </a:rPr>
              <a:t>,</a:t>
            </a:r>
            <a:r>
              <a:rPr lang="en-US" b="1" baseline="-25000" dirty="0">
                <a:solidFill>
                  <a:schemeClr val="accent6">
                    <a:lumMod val="50000"/>
                  </a:schemeClr>
                </a:solidFill>
                <a:ea typeface="Times New Roman" pitchFamily="18" charset="0"/>
                <a:cs typeface="Bookman-Light"/>
              </a:rPr>
              <a:t> </a:t>
            </a:r>
            <a:r>
              <a:rPr lang="en-US" b="1" dirty="0" err="1">
                <a:solidFill>
                  <a:schemeClr val="accent6">
                    <a:lumMod val="50000"/>
                  </a:schemeClr>
                </a:solidFill>
                <a:ea typeface="Times New Roman" pitchFamily="18" charset="0"/>
                <a:cs typeface="Bookman-Light"/>
              </a:rPr>
              <a:t>y</a:t>
            </a:r>
            <a:r>
              <a:rPr lang="en-US" b="1" baseline="-25000" dirty="0" err="1">
                <a:solidFill>
                  <a:schemeClr val="accent6">
                    <a:lumMod val="50000"/>
                  </a:schemeClr>
                </a:solidFill>
                <a:ea typeface="Times New Roman" pitchFamily="18" charset="0"/>
                <a:cs typeface="Bookman-Light"/>
              </a:rPr>
              <a:t>n</a:t>
            </a:r>
            <a:r>
              <a:rPr lang="en-US" b="1" dirty="0">
                <a:solidFill>
                  <a:schemeClr val="accent6">
                    <a:lumMod val="50000"/>
                  </a:schemeClr>
                </a:solidFill>
                <a:ea typeface="Times New Roman" pitchFamily="18" charset="0"/>
                <a:cs typeface="Bookman-Light"/>
              </a:rPr>
              <a:t>,</a:t>
            </a:r>
            <a:r>
              <a:rPr lang="en-US" b="1" baseline="-25000" dirty="0">
                <a:solidFill>
                  <a:schemeClr val="accent6">
                    <a:lumMod val="50000"/>
                  </a:schemeClr>
                </a:solidFill>
                <a:ea typeface="Times New Roman" pitchFamily="18" charset="0"/>
                <a:cs typeface="Bookman-Light"/>
              </a:rPr>
              <a:t> </a:t>
            </a:r>
            <a:r>
              <a:rPr lang="en-US" b="1" dirty="0" err="1">
                <a:solidFill>
                  <a:schemeClr val="accent6">
                    <a:lumMod val="50000"/>
                  </a:schemeClr>
                </a:solidFill>
                <a:ea typeface="Times New Roman" pitchFamily="18" charset="0"/>
                <a:cs typeface="Bookman-Light"/>
              </a:rPr>
              <a:t>z</a:t>
            </a:r>
            <a:r>
              <a:rPr lang="en-US" b="1" baseline="-25000" dirty="0" err="1">
                <a:solidFill>
                  <a:schemeClr val="accent6">
                    <a:lumMod val="50000"/>
                  </a:schemeClr>
                </a:solidFill>
                <a:ea typeface="Times New Roman" pitchFamily="18" charset="0"/>
                <a:cs typeface="Bookman-Light"/>
              </a:rPr>
              <a:t>n</a:t>
            </a:r>
            <a:r>
              <a:rPr lang="en-US" b="1" dirty="0">
                <a:solidFill>
                  <a:schemeClr val="accent6">
                    <a:lumMod val="50000"/>
                  </a:schemeClr>
                </a:solidFill>
                <a:ea typeface="Times New Roman" pitchFamily="18" charset="0"/>
                <a:cs typeface="Bookman-Light"/>
              </a:rPr>
              <a:t>)</a:t>
            </a:r>
            <a:endParaRPr lang="en-IN" dirty="0">
              <a:solidFill>
                <a:schemeClr val="accent6">
                  <a:lumMod val="50000"/>
                </a:schemeClr>
              </a:solidFill>
              <a:ea typeface="Times New Roman" pitchFamily="18" charset="0"/>
              <a:cs typeface="Bookman-Light"/>
            </a:endParaRPr>
          </a:p>
        </p:txBody>
      </p:sp>
      <p:sp>
        <p:nvSpPr>
          <p:cNvPr id="15388" name="Rectangle 199">
            <a:extLst>
              <a:ext uri="{FF2B5EF4-FFF2-40B4-BE49-F238E27FC236}">
                <a16:creationId xmlns:a16="http://schemas.microsoft.com/office/drawing/2014/main" id="{7B6605E4-8430-4BEA-BC61-7722071A625D}"/>
              </a:ext>
            </a:extLst>
          </p:cNvPr>
          <p:cNvSpPr>
            <a:spLocks noChangeArrowheads="1"/>
          </p:cNvSpPr>
          <p:nvPr/>
        </p:nvSpPr>
        <p:spPr bwMode="auto">
          <a:xfrm>
            <a:off x="227013" y="4763"/>
            <a:ext cx="22907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000" b="1">
                <a:solidFill>
                  <a:srgbClr val="FF00FF"/>
                </a:solidFill>
                <a:ea typeface="Times New Roman" panose="02020603050405020304" pitchFamily="18" charset="0"/>
                <a:cs typeface="Bookman-Light"/>
              </a:rPr>
              <a:t>n-particle system</a:t>
            </a:r>
            <a:endParaRPr lang="en-IN" altLang="en-US" sz="2000">
              <a:solidFill>
                <a:srgbClr val="FF00FF"/>
              </a:solidFill>
              <a:ea typeface="Times New Roman" panose="02020603050405020304" pitchFamily="18" charset="0"/>
              <a:cs typeface="Bookman-Light"/>
            </a:endParaRPr>
          </a:p>
        </p:txBody>
      </p:sp>
      <p:sp>
        <p:nvSpPr>
          <p:cNvPr id="15389" name="TextBox 73">
            <a:extLst>
              <a:ext uri="{FF2B5EF4-FFF2-40B4-BE49-F238E27FC236}">
                <a16:creationId xmlns:a16="http://schemas.microsoft.com/office/drawing/2014/main" id="{FD789600-168E-45A1-AAC9-9145F7A6EDA7}"/>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15390" name="TextBox 74">
            <a:extLst>
              <a:ext uri="{FF2B5EF4-FFF2-40B4-BE49-F238E27FC236}">
                <a16:creationId xmlns:a16="http://schemas.microsoft.com/office/drawing/2014/main" id="{B910B775-4DCA-4700-8CCA-B52008A0A174}"/>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15391" name="TextBox 75">
            <a:extLst>
              <a:ext uri="{FF2B5EF4-FFF2-40B4-BE49-F238E27FC236}">
                <a16:creationId xmlns:a16="http://schemas.microsoft.com/office/drawing/2014/main" id="{41F029F1-753C-4C5A-9218-476F3CD99BCC}"/>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grpId="0" nodeType="afterEffect">
                                  <p:stCondLst>
                                    <p:cond delay="0"/>
                                  </p:stCondLst>
                                  <p:childTnLst>
                                    <p:set>
                                      <p:cBhvr>
                                        <p:cTn id="6" dur="1" fill="hold">
                                          <p:stCondLst>
                                            <p:cond delay="0"/>
                                          </p:stCondLst>
                                        </p:cTn>
                                        <p:tgtEl>
                                          <p:spTgt spid="15388"/>
                                        </p:tgtEl>
                                        <p:attrNameLst>
                                          <p:attrName>style.visibility</p:attrName>
                                        </p:attrNameLst>
                                      </p:cBhvr>
                                      <p:to>
                                        <p:strVal val="visible"/>
                                      </p:to>
                                    </p:set>
                                    <p:anim calcmode="lin" valueType="num">
                                      <p:cBhvr additive="base">
                                        <p:cTn id="7" dur="500" fill="hold"/>
                                        <p:tgtEl>
                                          <p:spTgt spid="15388"/>
                                        </p:tgtEl>
                                        <p:attrNameLst>
                                          <p:attrName>ppt_x</p:attrName>
                                        </p:attrNameLst>
                                      </p:cBhvr>
                                      <p:tavLst>
                                        <p:tav tm="0">
                                          <p:val>
                                            <p:strVal val="0-#ppt_w/2"/>
                                          </p:val>
                                        </p:tav>
                                        <p:tav tm="100000">
                                          <p:val>
                                            <p:strVal val="#ppt_x"/>
                                          </p:val>
                                        </p:tav>
                                      </p:tavLst>
                                    </p:anim>
                                    <p:anim calcmode="lin" valueType="num">
                                      <p:cBhvr additive="base">
                                        <p:cTn id="8" dur="500" fill="hold"/>
                                        <p:tgtEl>
                                          <p:spTgt spid="15388"/>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15373"/>
                                        </p:tgtEl>
                                        <p:attrNameLst>
                                          <p:attrName>style.visibility</p:attrName>
                                        </p:attrNameLst>
                                      </p:cBhvr>
                                      <p:to>
                                        <p:strVal val="visible"/>
                                      </p:to>
                                    </p:set>
                                    <p:animEffect transition="in" filter="wipe(up)">
                                      <p:cBhvr>
                                        <p:cTn id="13" dur="500"/>
                                        <p:tgtEl>
                                          <p:spTgt spid="15373"/>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53" presetClass="entr" presetSubtype="16" fill="hold" nodeType="clickEffect">
                                  <p:stCondLst>
                                    <p:cond delay="0"/>
                                  </p:stCondLst>
                                  <p:childTnLst>
                                    <p:set>
                                      <p:cBhvr>
                                        <p:cTn id="17" dur="1" fill="hold">
                                          <p:stCondLst>
                                            <p:cond delay="0"/>
                                          </p:stCondLst>
                                        </p:cTn>
                                        <p:tgtEl>
                                          <p:spTgt spid="15363"/>
                                        </p:tgtEl>
                                        <p:attrNameLst>
                                          <p:attrName>style.visibility</p:attrName>
                                        </p:attrNameLst>
                                      </p:cBhvr>
                                      <p:to>
                                        <p:strVal val="visible"/>
                                      </p:to>
                                    </p:set>
                                    <p:anim calcmode="lin" valueType="num">
                                      <p:cBhvr>
                                        <p:cTn id="18" dur="500" fill="hold"/>
                                        <p:tgtEl>
                                          <p:spTgt spid="15363"/>
                                        </p:tgtEl>
                                        <p:attrNameLst>
                                          <p:attrName>ppt_w</p:attrName>
                                        </p:attrNameLst>
                                      </p:cBhvr>
                                      <p:tavLst>
                                        <p:tav tm="0">
                                          <p:val>
                                            <p:fltVal val="0"/>
                                          </p:val>
                                        </p:tav>
                                        <p:tav tm="100000">
                                          <p:val>
                                            <p:strVal val="#ppt_w"/>
                                          </p:val>
                                        </p:tav>
                                      </p:tavLst>
                                    </p:anim>
                                    <p:anim calcmode="lin" valueType="num">
                                      <p:cBhvr>
                                        <p:cTn id="19" dur="500" fill="hold"/>
                                        <p:tgtEl>
                                          <p:spTgt spid="15363"/>
                                        </p:tgtEl>
                                        <p:attrNameLst>
                                          <p:attrName>ppt_h</p:attrName>
                                        </p:attrNameLst>
                                      </p:cBhvr>
                                      <p:tavLst>
                                        <p:tav tm="0">
                                          <p:val>
                                            <p:fltVal val="0"/>
                                          </p:val>
                                        </p:tav>
                                        <p:tav tm="100000">
                                          <p:val>
                                            <p:strVal val="#ppt_h"/>
                                          </p:val>
                                        </p:tav>
                                      </p:tavLst>
                                    </p:anim>
                                    <p:animEffect transition="in" filter="fade">
                                      <p:cBhvr>
                                        <p:cTn id="20" dur="500"/>
                                        <p:tgtEl>
                                          <p:spTgt spid="15363"/>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3" presetClass="entr" presetSubtype="16" fill="hold" nodeType="clickEffect">
                                  <p:stCondLst>
                                    <p:cond delay="0"/>
                                  </p:stCondLst>
                                  <p:childTnLst>
                                    <p:set>
                                      <p:cBhvr>
                                        <p:cTn id="24" dur="1" fill="hold">
                                          <p:stCondLst>
                                            <p:cond delay="0"/>
                                          </p:stCondLst>
                                        </p:cTn>
                                        <p:tgtEl>
                                          <p:spTgt spid="82"/>
                                        </p:tgtEl>
                                        <p:attrNameLst>
                                          <p:attrName>style.visibility</p:attrName>
                                        </p:attrNameLst>
                                      </p:cBhvr>
                                      <p:to>
                                        <p:strVal val="visible"/>
                                      </p:to>
                                    </p:set>
                                    <p:anim calcmode="lin" valueType="num">
                                      <p:cBhvr>
                                        <p:cTn id="25" dur="500" fill="hold"/>
                                        <p:tgtEl>
                                          <p:spTgt spid="82"/>
                                        </p:tgtEl>
                                        <p:attrNameLst>
                                          <p:attrName>ppt_w</p:attrName>
                                        </p:attrNameLst>
                                      </p:cBhvr>
                                      <p:tavLst>
                                        <p:tav tm="0">
                                          <p:val>
                                            <p:fltVal val="0"/>
                                          </p:val>
                                        </p:tav>
                                        <p:tav tm="100000">
                                          <p:val>
                                            <p:strVal val="#ppt_w"/>
                                          </p:val>
                                        </p:tav>
                                      </p:tavLst>
                                    </p:anim>
                                    <p:anim calcmode="lin" valueType="num">
                                      <p:cBhvr>
                                        <p:cTn id="26" dur="500" fill="hold"/>
                                        <p:tgtEl>
                                          <p:spTgt spid="82"/>
                                        </p:tgtEl>
                                        <p:attrNameLst>
                                          <p:attrName>ppt_h</p:attrName>
                                        </p:attrNameLst>
                                      </p:cBhvr>
                                      <p:tavLst>
                                        <p:tav tm="0">
                                          <p:val>
                                            <p:fltVal val="0"/>
                                          </p:val>
                                        </p:tav>
                                        <p:tav tm="100000">
                                          <p:val>
                                            <p:strVal val="#ppt_h"/>
                                          </p:val>
                                        </p:tav>
                                      </p:tavLst>
                                    </p:anim>
                                    <p:animEffect transition="in" filter="fade">
                                      <p:cBhvr>
                                        <p:cTn id="27" dur="500"/>
                                        <p:tgtEl>
                                          <p:spTgt spid="8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3" presetClass="entr" presetSubtype="16" fill="hold" nodeType="clickEffect">
                                  <p:stCondLst>
                                    <p:cond delay="0"/>
                                  </p:stCondLst>
                                  <p:childTnLst>
                                    <p:set>
                                      <p:cBhvr>
                                        <p:cTn id="31" dur="1" fill="hold">
                                          <p:stCondLst>
                                            <p:cond delay="0"/>
                                          </p:stCondLst>
                                        </p:cTn>
                                        <p:tgtEl>
                                          <p:spTgt spid="15365"/>
                                        </p:tgtEl>
                                        <p:attrNameLst>
                                          <p:attrName>style.visibility</p:attrName>
                                        </p:attrNameLst>
                                      </p:cBhvr>
                                      <p:to>
                                        <p:strVal val="visible"/>
                                      </p:to>
                                    </p:set>
                                    <p:anim calcmode="lin" valueType="num">
                                      <p:cBhvr>
                                        <p:cTn id="32" dur="500" fill="hold"/>
                                        <p:tgtEl>
                                          <p:spTgt spid="15365"/>
                                        </p:tgtEl>
                                        <p:attrNameLst>
                                          <p:attrName>ppt_w</p:attrName>
                                        </p:attrNameLst>
                                      </p:cBhvr>
                                      <p:tavLst>
                                        <p:tav tm="0">
                                          <p:val>
                                            <p:fltVal val="0"/>
                                          </p:val>
                                        </p:tav>
                                        <p:tav tm="100000">
                                          <p:val>
                                            <p:strVal val="#ppt_w"/>
                                          </p:val>
                                        </p:tav>
                                      </p:tavLst>
                                    </p:anim>
                                    <p:anim calcmode="lin" valueType="num">
                                      <p:cBhvr>
                                        <p:cTn id="33" dur="500" fill="hold"/>
                                        <p:tgtEl>
                                          <p:spTgt spid="15365"/>
                                        </p:tgtEl>
                                        <p:attrNameLst>
                                          <p:attrName>ppt_h</p:attrName>
                                        </p:attrNameLst>
                                      </p:cBhvr>
                                      <p:tavLst>
                                        <p:tav tm="0">
                                          <p:val>
                                            <p:fltVal val="0"/>
                                          </p:val>
                                        </p:tav>
                                        <p:tav tm="100000">
                                          <p:val>
                                            <p:strVal val="#ppt_h"/>
                                          </p:val>
                                        </p:tav>
                                      </p:tavLst>
                                    </p:anim>
                                    <p:animEffect transition="in" filter="fade">
                                      <p:cBhvr>
                                        <p:cTn id="34" dur="500"/>
                                        <p:tgtEl>
                                          <p:spTgt spid="15365"/>
                                        </p:tgtEl>
                                      </p:cBhvr>
                                    </p:animEffect>
                                  </p:childTnLst>
                                </p:cTn>
                              </p:par>
                            </p:childTnLst>
                          </p:cTn>
                        </p:par>
                        <p:par>
                          <p:cTn id="35" fill="hold" nodeType="afterGroup">
                            <p:stCondLst>
                              <p:cond delay="500"/>
                            </p:stCondLst>
                            <p:childTnLst>
                              <p:par>
                                <p:cTn id="36" presetID="22" presetClass="entr" presetSubtype="8" fill="hold" grpId="0" nodeType="afterEffect">
                                  <p:stCondLst>
                                    <p:cond delay="0"/>
                                  </p:stCondLst>
                                  <p:childTnLst>
                                    <p:set>
                                      <p:cBhvr>
                                        <p:cTn id="37" dur="1" fill="hold">
                                          <p:stCondLst>
                                            <p:cond delay="0"/>
                                          </p:stCondLst>
                                        </p:cTn>
                                        <p:tgtEl>
                                          <p:spTgt spid="90"/>
                                        </p:tgtEl>
                                        <p:attrNameLst>
                                          <p:attrName>style.visibility</p:attrName>
                                        </p:attrNameLst>
                                      </p:cBhvr>
                                      <p:to>
                                        <p:strVal val="visible"/>
                                      </p:to>
                                    </p:set>
                                    <p:animEffect transition="in" filter="wipe(left)">
                                      <p:cBhvr>
                                        <p:cTn id="38" dur="500"/>
                                        <p:tgtEl>
                                          <p:spTgt spid="90"/>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3" presetClass="entr" presetSubtype="16" fill="hold" nodeType="clickEffect">
                                  <p:stCondLst>
                                    <p:cond delay="0"/>
                                  </p:stCondLst>
                                  <p:childTnLst>
                                    <p:set>
                                      <p:cBhvr>
                                        <p:cTn id="42" dur="1" fill="hold">
                                          <p:stCondLst>
                                            <p:cond delay="0"/>
                                          </p:stCondLst>
                                        </p:cTn>
                                        <p:tgtEl>
                                          <p:spTgt spid="15366"/>
                                        </p:tgtEl>
                                        <p:attrNameLst>
                                          <p:attrName>style.visibility</p:attrName>
                                        </p:attrNameLst>
                                      </p:cBhvr>
                                      <p:to>
                                        <p:strVal val="visible"/>
                                      </p:to>
                                    </p:set>
                                    <p:anim calcmode="lin" valueType="num">
                                      <p:cBhvr>
                                        <p:cTn id="43" dur="500" fill="hold"/>
                                        <p:tgtEl>
                                          <p:spTgt spid="15366"/>
                                        </p:tgtEl>
                                        <p:attrNameLst>
                                          <p:attrName>ppt_w</p:attrName>
                                        </p:attrNameLst>
                                      </p:cBhvr>
                                      <p:tavLst>
                                        <p:tav tm="0">
                                          <p:val>
                                            <p:fltVal val="0"/>
                                          </p:val>
                                        </p:tav>
                                        <p:tav tm="100000">
                                          <p:val>
                                            <p:strVal val="#ppt_w"/>
                                          </p:val>
                                        </p:tav>
                                      </p:tavLst>
                                    </p:anim>
                                    <p:anim calcmode="lin" valueType="num">
                                      <p:cBhvr>
                                        <p:cTn id="44" dur="500" fill="hold"/>
                                        <p:tgtEl>
                                          <p:spTgt spid="15366"/>
                                        </p:tgtEl>
                                        <p:attrNameLst>
                                          <p:attrName>ppt_h</p:attrName>
                                        </p:attrNameLst>
                                      </p:cBhvr>
                                      <p:tavLst>
                                        <p:tav tm="0">
                                          <p:val>
                                            <p:fltVal val="0"/>
                                          </p:val>
                                        </p:tav>
                                        <p:tav tm="100000">
                                          <p:val>
                                            <p:strVal val="#ppt_h"/>
                                          </p:val>
                                        </p:tav>
                                      </p:tavLst>
                                    </p:anim>
                                    <p:animEffect transition="in" filter="fade">
                                      <p:cBhvr>
                                        <p:cTn id="45" dur="500"/>
                                        <p:tgtEl>
                                          <p:spTgt spid="15366"/>
                                        </p:tgtEl>
                                      </p:cBhvr>
                                    </p:animEffect>
                                  </p:childTnLst>
                                </p:cTn>
                              </p:par>
                            </p:childTnLst>
                          </p:cTn>
                        </p:par>
                        <p:par>
                          <p:cTn id="46" fill="hold" nodeType="afterGroup">
                            <p:stCondLst>
                              <p:cond delay="500"/>
                            </p:stCondLst>
                            <p:childTnLst>
                              <p:par>
                                <p:cTn id="47" presetID="22" presetClass="entr" presetSubtype="8" fill="hold" grpId="0" nodeType="afterEffect">
                                  <p:stCondLst>
                                    <p:cond delay="0"/>
                                  </p:stCondLst>
                                  <p:childTnLst>
                                    <p:set>
                                      <p:cBhvr>
                                        <p:cTn id="48" dur="1" fill="hold">
                                          <p:stCondLst>
                                            <p:cond delay="0"/>
                                          </p:stCondLst>
                                        </p:cTn>
                                        <p:tgtEl>
                                          <p:spTgt spid="197"/>
                                        </p:tgtEl>
                                        <p:attrNameLst>
                                          <p:attrName>style.visibility</p:attrName>
                                        </p:attrNameLst>
                                      </p:cBhvr>
                                      <p:to>
                                        <p:strVal val="visible"/>
                                      </p:to>
                                    </p:set>
                                    <p:animEffect transition="in" filter="wipe(left)">
                                      <p:cBhvr>
                                        <p:cTn id="49" dur="500"/>
                                        <p:tgtEl>
                                          <p:spTgt spid="197"/>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53" presetClass="entr" presetSubtype="16" fill="hold" nodeType="clickEffect">
                                  <p:stCondLst>
                                    <p:cond delay="0"/>
                                  </p:stCondLst>
                                  <p:childTnLst>
                                    <p:set>
                                      <p:cBhvr>
                                        <p:cTn id="53" dur="1" fill="hold">
                                          <p:stCondLst>
                                            <p:cond delay="0"/>
                                          </p:stCondLst>
                                        </p:cTn>
                                        <p:tgtEl>
                                          <p:spTgt spid="15367"/>
                                        </p:tgtEl>
                                        <p:attrNameLst>
                                          <p:attrName>style.visibility</p:attrName>
                                        </p:attrNameLst>
                                      </p:cBhvr>
                                      <p:to>
                                        <p:strVal val="visible"/>
                                      </p:to>
                                    </p:set>
                                    <p:anim calcmode="lin" valueType="num">
                                      <p:cBhvr>
                                        <p:cTn id="54" dur="500" fill="hold"/>
                                        <p:tgtEl>
                                          <p:spTgt spid="15367"/>
                                        </p:tgtEl>
                                        <p:attrNameLst>
                                          <p:attrName>ppt_w</p:attrName>
                                        </p:attrNameLst>
                                      </p:cBhvr>
                                      <p:tavLst>
                                        <p:tav tm="0">
                                          <p:val>
                                            <p:fltVal val="0"/>
                                          </p:val>
                                        </p:tav>
                                        <p:tav tm="100000">
                                          <p:val>
                                            <p:strVal val="#ppt_w"/>
                                          </p:val>
                                        </p:tav>
                                      </p:tavLst>
                                    </p:anim>
                                    <p:anim calcmode="lin" valueType="num">
                                      <p:cBhvr>
                                        <p:cTn id="55" dur="500" fill="hold"/>
                                        <p:tgtEl>
                                          <p:spTgt spid="15367"/>
                                        </p:tgtEl>
                                        <p:attrNameLst>
                                          <p:attrName>ppt_h</p:attrName>
                                        </p:attrNameLst>
                                      </p:cBhvr>
                                      <p:tavLst>
                                        <p:tav tm="0">
                                          <p:val>
                                            <p:fltVal val="0"/>
                                          </p:val>
                                        </p:tav>
                                        <p:tav tm="100000">
                                          <p:val>
                                            <p:strVal val="#ppt_h"/>
                                          </p:val>
                                        </p:tav>
                                      </p:tavLst>
                                    </p:anim>
                                    <p:animEffect transition="in" filter="fade">
                                      <p:cBhvr>
                                        <p:cTn id="56" dur="500"/>
                                        <p:tgtEl>
                                          <p:spTgt spid="15367"/>
                                        </p:tgtEl>
                                      </p:cBhvr>
                                    </p:animEffect>
                                  </p:childTnLst>
                                </p:cTn>
                              </p:par>
                            </p:childTnLst>
                          </p:cTn>
                        </p:par>
                        <p:par>
                          <p:cTn id="57" fill="hold" nodeType="afterGroup">
                            <p:stCondLst>
                              <p:cond delay="500"/>
                            </p:stCondLst>
                            <p:childTnLst>
                              <p:par>
                                <p:cTn id="58" presetID="22" presetClass="entr" presetSubtype="8" fill="hold" grpId="0" nodeType="afterEffect">
                                  <p:stCondLst>
                                    <p:cond delay="0"/>
                                  </p:stCondLst>
                                  <p:childTnLst>
                                    <p:set>
                                      <p:cBhvr>
                                        <p:cTn id="59" dur="1" fill="hold">
                                          <p:stCondLst>
                                            <p:cond delay="0"/>
                                          </p:stCondLst>
                                        </p:cTn>
                                        <p:tgtEl>
                                          <p:spTgt spid="198"/>
                                        </p:tgtEl>
                                        <p:attrNameLst>
                                          <p:attrName>style.visibility</p:attrName>
                                        </p:attrNameLst>
                                      </p:cBhvr>
                                      <p:to>
                                        <p:strVal val="visible"/>
                                      </p:to>
                                    </p:set>
                                    <p:animEffect transition="in" filter="wipe(left)">
                                      <p:cBhvr>
                                        <p:cTn id="60" dur="500"/>
                                        <p:tgtEl>
                                          <p:spTgt spid="198"/>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112"/>
                                        </p:tgtEl>
                                        <p:attrNameLst>
                                          <p:attrName>style.visibility</p:attrName>
                                        </p:attrNameLst>
                                      </p:cBhvr>
                                      <p:to>
                                        <p:strVal val="visible"/>
                                      </p:to>
                                    </p:set>
                                  </p:childTnLst>
                                </p:cTn>
                              </p:par>
                              <p:par>
                                <p:cTn id="65" presetID="1" presetClass="entr" presetSubtype="0" fill="hold" grpId="0" nodeType="withEffect">
                                  <p:stCondLst>
                                    <p:cond delay="1000"/>
                                  </p:stCondLst>
                                  <p:childTnLst>
                                    <p:set>
                                      <p:cBhvr>
                                        <p:cTn id="66" dur="1" fill="hold">
                                          <p:stCondLst>
                                            <p:cond delay="0"/>
                                          </p:stCondLst>
                                        </p:cTn>
                                        <p:tgtEl>
                                          <p:spTgt spid="108"/>
                                        </p:tgtEl>
                                        <p:attrNameLst>
                                          <p:attrName>style.visibility</p:attrName>
                                        </p:attrNameLst>
                                      </p:cBhvr>
                                      <p:to>
                                        <p:strVal val="visible"/>
                                      </p:to>
                                    </p:set>
                                  </p:childTnLst>
                                </p:cTn>
                              </p:par>
                              <p:par>
                                <p:cTn id="67" presetID="1" presetClass="entr" presetSubtype="0" fill="hold" grpId="0" nodeType="withEffect">
                                  <p:stCondLst>
                                    <p:cond delay="2000"/>
                                  </p:stCondLst>
                                  <p:childTnLst>
                                    <p:set>
                                      <p:cBhvr>
                                        <p:cTn id="68" dur="1" fill="hold">
                                          <p:stCondLst>
                                            <p:cond delay="0"/>
                                          </p:stCondLst>
                                        </p:cTn>
                                        <p:tgtEl>
                                          <p:spTgt spid="110"/>
                                        </p:tgtEl>
                                        <p:attrNameLst>
                                          <p:attrName>style.visibility</p:attrName>
                                        </p:attrNameLst>
                                      </p:cBhvr>
                                      <p:to>
                                        <p:strVal val="visible"/>
                                      </p:to>
                                    </p:set>
                                  </p:childTnLst>
                                </p:cTn>
                              </p:par>
                              <p:par>
                                <p:cTn id="69" presetID="1" presetClass="entr" presetSubtype="0" fill="hold" grpId="0" nodeType="withEffect">
                                  <p:stCondLst>
                                    <p:cond delay="3000"/>
                                  </p:stCondLst>
                                  <p:childTnLst>
                                    <p:set>
                                      <p:cBhvr>
                                        <p:cTn id="70" dur="1" fill="hold">
                                          <p:stCondLst>
                                            <p:cond delay="0"/>
                                          </p:stCondLst>
                                        </p:cTn>
                                        <p:tgtEl>
                                          <p:spTgt spid="111"/>
                                        </p:tgtEl>
                                        <p:attrNameLst>
                                          <p:attrName>style.visibility</p:attrName>
                                        </p:attrNameLst>
                                      </p:cBhvr>
                                      <p:to>
                                        <p:strVal val="visible"/>
                                      </p:to>
                                    </p:set>
                                  </p:childTnLst>
                                </p:cTn>
                              </p:par>
                            </p:childTnLst>
                          </p:cTn>
                        </p:par>
                      </p:childTnLst>
                    </p:cTn>
                  </p:par>
                  <p:par>
                    <p:cTn id="71" fill="hold" nodeType="clickPar">
                      <p:stCondLst>
                        <p:cond delay="indefinite"/>
                      </p:stCondLst>
                      <p:childTnLst>
                        <p:par>
                          <p:cTn id="72" fill="hold" nodeType="withGroup">
                            <p:stCondLst>
                              <p:cond delay="0"/>
                            </p:stCondLst>
                            <p:childTnLst>
                              <p:par>
                                <p:cTn id="73" presetID="53" presetClass="entr" presetSubtype="16" fill="hold" nodeType="clickEffect">
                                  <p:stCondLst>
                                    <p:cond delay="0"/>
                                  </p:stCondLst>
                                  <p:childTnLst>
                                    <p:set>
                                      <p:cBhvr>
                                        <p:cTn id="74" dur="1" fill="hold">
                                          <p:stCondLst>
                                            <p:cond delay="0"/>
                                          </p:stCondLst>
                                        </p:cTn>
                                        <p:tgtEl>
                                          <p:spTgt spid="15372"/>
                                        </p:tgtEl>
                                        <p:attrNameLst>
                                          <p:attrName>style.visibility</p:attrName>
                                        </p:attrNameLst>
                                      </p:cBhvr>
                                      <p:to>
                                        <p:strVal val="visible"/>
                                      </p:to>
                                    </p:set>
                                    <p:anim calcmode="lin" valueType="num">
                                      <p:cBhvr>
                                        <p:cTn id="75" dur="500" fill="hold"/>
                                        <p:tgtEl>
                                          <p:spTgt spid="15372"/>
                                        </p:tgtEl>
                                        <p:attrNameLst>
                                          <p:attrName>ppt_w</p:attrName>
                                        </p:attrNameLst>
                                      </p:cBhvr>
                                      <p:tavLst>
                                        <p:tav tm="0">
                                          <p:val>
                                            <p:fltVal val="0"/>
                                          </p:val>
                                        </p:tav>
                                        <p:tav tm="100000">
                                          <p:val>
                                            <p:strVal val="#ppt_w"/>
                                          </p:val>
                                        </p:tav>
                                      </p:tavLst>
                                    </p:anim>
                                    <p:anim calcmode="lin" valueType="num">
                                      <p:cBhvr>
                                        <p:cTn id="76" dur="500" fill="hold"/>
                                        <p:tgtEl>
                                          <p:spTgt spid="15372"/>
                                        </p:tgtEl>
                                        <p:attrNameLst>
                                          <p:attrName>ppt_h</p:attrName>
                                        </p:attrNameLst>
                                      </p:cBhvr>
                                      <p:tavLst>
                                        <p:tav tm="0">
                                          <p:val>
                                            <p:fltVal val="0"/>
                                          </p:val>
                                        </p:tav>
                                        <p:tav tm="100000">
                                          <p:val>
                                            <p:strVal val="#ppt_h"/>
                                          </p:val>
                                        </p:tav>
                                      </p:tavLst>
                                    </p:anim>
                                    <p:animEffect transition="in" filter="fade">
                                      <p:cBhvr>
                                        <p:cTn id="77" dur="500"/>
                                        <p:tgtEl>
                                          <p:spTgt spid="15372"/>
                                        </p:tgtEl>
                                      </p:cBhvr>
                                    </p:animEffect>
                                  </p:childTnLst>
                                </p:cTn>
                              </p:par>
                            </p:childTnLst>
                          </p:cTn>
                        </p:par>
                        <p:par>
                          <p:cTn id="78" fill="hold" nodeType="afterGroup">
                            <p:stCondLst>
                              <p:cond delay="500"/>
                            </p:stCondLst>
                            <p:childTnLst>
                              <p:par>
                                <p:cTn id="79" presetID="22" presetClass="entr" presetSubtype="8" fill="hold" grpId="0" nodeType="afterEffect">
                                  <p:stCondLst>
                                    <p:cond delay="0"/>
                                  </p:stCondLst>
                                  <p:childTnLst>
                                    <p:set>
                                      <p:cBhvr>
                                        <p:cTn id="80" dur="1" fill="hold">
                                          <p:stCondLst>
                                            <p:cond delay="0"/>
                                          </p:stCondLst>
                                        </p:cTn>
                                        <p:tgtEl>
                                          <p:spTgt spid="199"/>
                                        </p:tgtEl>
                                        <p:attrNameLst>
                                          <p:attrName>style.visibility</p:attrName>
                                        </p:attrNameLst>
                                      </p:cBhvr>
                                      <p:to>
                                        <p:strVal val="visible"/>
                                      </p:to>
                                    </p:set>
                                    <p:animEffect transition="in" filter="wipe(left)">
                                      <p:cBhvr>
                                        <p:cTn id="81" dur="500"/>
                                        <p:tgtEl>
                                          <p:spTgt spid="199"/>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22" presetClass="entr" presetSubtype="8" fill="hold" grpId="0" nodeType="clickEffect">
                                  <p:stCondLst>
                                    <p:cond delay="0"/>
                                  </p:stCondLst>
                                  <p:childTnLst>
                                    <p:set>
                                      <p:cBhvr>
                                        <p:cTn id="85" dur="1" fill="hold">
                                          <p:stCondLst>
                                            <p:cond delay="0"/>
                                          </p:stCondLst>
                                        </p:cTn>
                                        <p:tgtEl>
                                          <p:spTgt spid="15374"/>
                                        </p:tgtEl>
                                        <p:attrNameLst>
                                          <p:attrName>style.visibility</p:attrName>
                                        </p:attrNameLst>
                                      </p:cBhvr>
                                      <p:to>
                                        <p:strVal val="visible"/>
                                      </p:to>
                                    </p:set>
                                    <p:animEffect transition="in" filter="wipe(left)">
                                      <p:cBhvr>
                                        <p:cTn id="86" dur="500"/>
                                        <p:tgtEl>
                                          <p:spTgt spid="15374"/>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22" presetClass="entr" presetSubtype="8" fill="hold" nodeType="clickEffect">
                                  <p:stCondLst>
                                    <p:cond delay="0"/>
                                  </p:stCondLst>
                                  <p:childTnLst>
                                    <p:set>
                                      <p:cBhvr>
                                        <p:cTn id="90" dur="1" fill="hold">
                                          <p:stCondLst>
                                            <p:cond delay="0"/>
                                          </p:stCondLst>
                                        </p:cTn>
                                        <p:tgtEl>
                                          <p:spTgt spid="15375"/>
                                        </p:tgtEl>
                                        <p:attrNameLst>
                                          <p:attrName>style.visibility</p:attrName>
                                        </p:attrNameLst>
                                      </p:cBhvr>
                                      <p:to>
                                        <p:strVal val="visible"/>
                                      </p:to>
                                    </p:set>
                                    <p:animEffect transition="in" filter="wipe(left)">
                                      <p:cBhvr>
                                        <p:cTn id="91" dur="500"/>
                                        <p:tgtEl>
                                          <p:spTgt spid="15375"/>
                                        </p:tgtEl>
                                      </p:cBhvr>
                                    </p:animEffect>
                                  </p:childTnLst>
                                </p:cTn>
                              </p:par>
                            </p:childTnLst>
                          </p:cTn>
                        </p:par>
                      </p:childTnLst>
                    </p:cTn>
                  </p:par>
                  <p:par>
                    <p:cTn id="92" fill="hold" nodeType="clickPar">
                      <p:stCondLst>
                        <p:cond delay="indefinite"/>
                      </p:stCondLst>
                      <p:childTnLst>
                        <p:par>
                          <p:cTn id="93" fill="hold" nodeType="withGroup">
                            <p:stCondLst>
                              <p:cond delay="0"/>
                            </p:stCondLst>
                            <p:childTnLst>
                              <p:par>
                                <p:cTn id="94" presetID="22" presetClass="entr" presetSubtype="8" fill="hold" nodeType="clickEffect">
                                  <p:stCondLst>
                                    <p:cond delay="0"/>
                                  </p:stCondLst>
                                  <p:childTnLst>
                                    <p:set>
                                      <p:cBhvr>
                                        <p:cTn id="95" dur="1" fill="hold">
                                          <p:stCondLst>
                                            <p:cond delay="0"/>
                                          </p:stCondLst>
                                        </p:cTn>
                                        <p:tgtEl>
                                          <p:spTgt spid="15376"/>
                                        </p:tgtEl>
                                        <p:attrNameLst>
                                          <p:attrName>style.visibility</p:attrName>
                                        </p:attrNameLst>
                                      </p:cBhvr>
                                      <p:to>
                                        <p:strVal val="visible"/>
                                      </p:to>
                                    </p:set>
                                    <p:animEffect transition="in" filter="wipe(left)">
                                      <p:cBhvr>
                                        <p:cTn id="96" dur="500"/>
                                        <p:tgtEl>
                                          <p:spTgt spid="15376"/>
                                        </p:tgtEl>
                                      </p:cBhvr>
                                    </p:animEffect>
                                  </p:childTnLst>
                                </p:cTn>
                              </p:par>
                            </p:childTnLst>
                          </p:cTn>
                        </p:par>
                      </p:childTnLst>
                    </p:cTn>
                  </p:par>
                  <p:par>
                    <p:cTn id="97" fill="hold" nodeType="clickPar">
                      <p:stCondLst>
                        <p:cond delay="indefinite"/>
                      </p:stCondLst>
                      <p:childTnLst>
                        <p:par>
                          <p:cTn id="98" fill="hold" nodeType="withGroup">
                            <p:stCondLst>
                              <p:cond delay="0"/>
                            </p:stCondLst>
                            <p:childTnLst>
                              <p:par>
                                <p:cTn id="99" presetID="22" presetClass="entr" presetSubtype="8" fill="hold" nodeType="clickEffect">
                                  <p:stCondLst>
                                    <p:cond delay="0"/>
                                  </p:stCondLst>
                                  <p:childTnLst>
                                    <p:set>
                                      <p:cBhvr>
                                        <p:cTn id="100" dur="1" fill="hold">
                                          <p:stCondLst>
                                            <p:cond delay="0"/>
                                          </p:stCondLst>
                                        </p:cTn>
                                        <p:tgtEl>
                                          <p:spTgt spid="15377"/>
                                        </p:tgtEl>
                                        <p:attrNameLst>
                                          <p:attrName>style.visibility</p:attrName>
                                        </p:attrNameLst>
                                      </p:cBhvr>
                                      <p:to>
                                        <p:strVal val="visible"/>
                                      </p:to>
                                    </p:set>
                                    <p:animEffect transition="in" filter="wipe(left)">
                                      <p:cBhvr>
                                        <p:cTn id="101" dur="500"/>
                                        <p:tgtEl>
                                          <p:spTgt spid="15377"/>
                                        </p:tgtEl>
                                      </p:cBhvr>
                                    </p:animEffect>
                                  </p:childTnLst>
                                </p:cTn>
                              </p:par>
                            </p:childTnLst>
                          </p:cTn>
                        </p:par>
                      </p:childTnLst>
                    </p:cTn>
                  </p:par>
                  <p:par>
                    <p:cTn id="102" fill="hold" nodeType="clickPar">
                      <p:stCondLst>
                        <p:cond delay="indefinite"/>
                      </p:stCondLst>
                      <p:childTnLst>
                        <p:par>
                          <p:cTn id="103" fill="hold" nodeType="withGroup">
                            <p:stCondLst>
                              <p:cond delay="0"/>
                            </p:stCondLst>
                            <p:childTnLst>
                              <p:par>
                                <p:cTn id="104" presetID="22" presetClass="entr" presetSubtype="8" fill="hold" grpId="0" nodeType="clickEffect">
                                  <p:stCondLst>
                                    <p:cond delay="0"/>
                                  </p:stCondLst>
                                  <p:childTnLst>
                                    <p:set>
                                      <p:cBhvr>
                                        <p:cTn id="105" dur="1" fill="hold">
                                          <p:stCondLst>
                                            <p:cond delay="0"/>
                                          </p:stCondLst>
                                        </p:cTn>
                                        <p:tgtEl>
                                          <p:spTgt spid="15378"/>
                                        </p:tgtEl>
                                        <p:attrNameLst>
                                          <p:attrName>style.visibility</p:attrName>
                                        </p:attrNameLst>
                                      </p:cBhvr>
                                      <p:to>
                                        <p:strVal val="visible"/>
                                      </p:to>
                                    </p:set>
                                    <p:animEffect transition="in" filter="wipe(left)">
                                      <p:cBhvr>
                                        <p:cTn id="106" dur="500"/>
                                        <p:tgtEl>
                                          <p:spTgt spid="15378"/>
                                        </p:tgtEl>
                                      </p:cBhvr>
                                    </p:animEffect>
                                  </p:childTnLst>
                                </p:cTn>
                              </p:par>
                            </p:childTnLst>
                          </p:cTn>
                        </p:par>
                      </p:childTnLst>
                    </p:cTn>
                  </p:par>
                  <p:par>
                    <p:cTn id="107" fill="hold" nodeType="clickPar">
                      <p:stCondLst>
                        <p:cond delay="indefinite"/>
                      </p:stCondLst>
                      <p:childTnLst>
                        <p:par>
                          <p:cTn id="108" fill="hold" nodeType="withGroup">
                            <p:stCondLst>
                              <p:cond delay="0"/>
                            </p:stCondLst>
                            <p:childTnLst>
                              <p:par>
                                <p:cTn id="109" presetID="53" presetClass="entr" presetSubtype="16" fill="hold" nodeType="clickEffect">
                                  <p:stCondLst>
                                    <p:cond delay="0"/>
                                  </p:stCondLst>
                                  <p:childTnLst>
                                    <p:set>
                                      <p:cBhvr>
                                        <p:cTn id="110" dur="1" fill="hold">
                                          <p:stCondLst>
                                            <p:cond delay="0"/>
                                          </p:stCondLst>
                                        </p:cTn>
                                        <p:tgtEl>
                                          <p:spTgt spid="15379"/>
                                        </p:tgtEl>
                                        <p:attrNameLst>
                                          <p:attrName>style.visibility</p:attrName>
                                        </p:attrNameLst>
                                      </p:cBhvr>
                                      <p:to>
                                        <p:strVal val="visible"/>
                                      </p:to>
                                    </p:set>
                                    <p:anim calcmode="lin" valueType="num">
                                      <p:cBhvr>
                                        <p:cTn id="111" dur="500" fill="hold"/>
                                        <p:tgtEl>
                                          <p:spTgt spid="15379"/>
                                        </p:tgtEl>
                                        <p:attrNameLst>
                                          <p:attrName>ppt_w</p:attrName>
                                        </p:attrNameLst>
                                      </p:cBhvr>
                                      <p:tavLst>
                                        <p:tav tm="0">
                                          <p:val>
                                            <p:fltVal val="0"/>
                                          </p:val>
                                        </p:tav>
                                        <p:tav tm="100000">
                                          <p:val>
                                            <p:strVal val="#ppt_w"/>
                                          </p:val>
                                        </p:tav>
                                      </p:tavLst>
                                    </p:anim>
                                    <p:anim calcmode="lin" valueType="num">
                                      <p:cBhvr>
                                        <p:cTn id="112" dur="500" fill="hold"/>
                                        <p:tgtEl>
                                          <p:spTgt spid="15379"/>
                                        </p:tgtEl>
                                        <p:attrNameLst>
                                          <p:attrName>ppt_h</p:attrName>
                                        </p:attrNameLst>
                                      </p:cBhvr>
                                      <p:tavLst>
                                        <p:tav tm="0">
                                          <p:val>
                                            <p:fltVal val="0"/>
                                          </p:val>
                                        </p:tav>
                                        <p:tav tm="100000">
                                          <p:val>
                                            <p:strVal val="#ppt_h"/>
                                          </p:val>
                                        </p:tav>
                                      </p:tavLst>
                                    </p:anim>
                                    <p:animEffect transition="in" filter="fade">
                                      <p:cBhvr>
                                        <p:cTn id="113" dur="500"/>
                                        <p:tgtEl>
                                          <p:spTgt spid="15379"/>
                                        </p:tgtEl>
                                      </p:cBhvr>
                                    </p:animEffect>
                                  </p:childTnLst>
                                </p:cTn>
                              </p:par>
                            </p:childTnLst>
                          </p:cTn>
                        </p:par>
                        <p:par>
                          <p:cTn id="114" fill="hold" nodeType="afterGroup">
                            <p:stCondLst>
                              <p:cond delay="500"/>
                            </p:stCondLst>
                            <p:childTnLst>
                              <p:par>
                                <p:cTn id="115" presetID="1" presetClass="entr" presetSubtype="0" fill="hold" grpId="0" nodeType="afterEffect">
                                  <p:stCondLst>
                                    <p:cond delay="0"/>
                                  </p:stCondLst>
                                  <p:childTnLst>
                                    <p:set>
                                      <p:cBhvr>
                                        <p:cTn id="116" dur="1" fill="hold">
                                          <p:stCondLst>
                                            <p:cond delay="0"/>
                                          </p:stCondLst>
                                        </p:cTn>
                                        <p:tgtEl>
                                          <p:spTgt spid="15382"/>
                                        </p:tgtEl>
                                        <p:attrNameLst>
                                          <p:attrName>style.visibility</p:attrName>
                                        </p:attrNameLst>
                                      </p:cBhvr>
                                      <p:to>
                                        <p:strVal val="visible"/>
                                      </p:to>
                                    </p:set>
                                  </p:childTnLst>
                                </p:cTn>
                              </p:par>
                            </p:childTnLst>
                          </p:cTn>
                        </p:par>
                      </p:childTnLst>
                    </p:cTn>
                  </p:par>
                  <p:par>
                    <p:cTn id="117" fill="hold" nodeType="clickPar">
                      <p:stCondLst>
                        <p:cond delay="indefinite"/>
                      </p:stCondLst>
                      <p:childTnLst>
                        <p:par>
                          <p:cTn id="118" fill="hold" nodeType="withGroup">
                            <p:stCondLst>
                              <p:cond delay="0"/>
                            </p:stCondLst>
                            <p:childTnLst>
                              <p:par>
                                <p:cTn id="119" presetID="53" presetClass="entr" presetSubtype="16" fill="hold" nodeType="clickEffect">
                                  <p:stCondLst>
                                    <p:cond delay="0"/>
                                  </p:stCondLst>
                                  <p:childTnLst>
                                    <p:set>
                                      <p:cBhvr>
                                        <p:cTn id="120" dur="1" fill="hold">
                                          <p:stCondLst>
                                            <p:cond delay="0"/>
                                          </p:stCondLst>
                                        </p:cTn>
                                        <p:tgtEl>
                                          <p:spTgt spid="15380"/>
                                        </p:tgtEl>
                                        <p:attrNameLst>
                                          <p:attrName>style.visibility</p:attrName>
                                        </p:attrNameLst>
                                      </p:cBhvr>
                                      <p:to>
                                        <p:strVal val="visible"/>
                                      </p:to>
                                    </p:set>
                                    <p:anim calcmode="lin" valueType="num">
                                      <p:cBhvr>
                                        <p:cTn id="121" dur="500" fill="hold"/>
                                        <p:tgtEl>
                                          <p:spTgt spid="15380"/>
                                        </p:tgtEl>
                                        <p:attrNameLst>
                                          <p:attrName>ppt_w</p:attrName>
                                        </p:attrNameLst>
                                      </p:cBhvr>
                                      <p:tavLst>
                                        <p:tav tm="0">
                                          <p:val>
                                            <p:fltVal val="0"/>
                                          </p:val>
                                        </p:tav>
                                        <p:tav tm="100000">
                                          <p:val>
                                            <p:strVal val="#ppt_w"/>
                                          </p:val>
                                        </p:tav>
                                      </p:tavLst>
                                    </p:anim>
                                    <p:anim calcmode="lin" valueType="num">
                                      <p:cBhvr>
                                        <p:cTn id="122" dur="500" fill="hold"/>
                                        <p:tgtEl>
                                          <p:spTgt spid="15380"/>
                                        </p:tgtEl>
                                        <p:attrNameLst>
                                          <p:attrName>ppt_h</p:attrName>
                                        </p:attrNameLst>
                                      </p:cBhvr>
                                      <p:tavLst>
                                        <p:tav tm="0">
                                          <p:val>
                                            <p:fltVal val="0"/>
                                          </p:val>
                                        </p:tav>
                                        <p:tav tm="100000">
                                          <p:val>
                                            <p:strVal val="#ppt_h"/>
                                          </p:val>
                                        </p:tav>
                                      </p:tavLst>
                                    </p:anim>
                                    <p:animEffect transition="in" filter="fade">
                                      <p:cBhvr>
                                        <p:cTn id="123" dur="500"/>
                                        <p:tgtEl>
                                          <p:spTgt spid="15380"/>
                                        </p:tgtEl>
                                      </p:cBhvr>
                                    </p:animEffect>
                                  </p:childTnLst>
                                </p:cTn>
                              </p:par>
                            </p:childTnLst>
                          </p:cTn>
                        </p:par>
                        <p:par>
                          <p:cTn id="124" fill="hold" nodeType="afterGroup">
                            <p:stCondLst>
                              <p:cond delay="500"/>
                            </p:stCondLst>
                            <p:childTnLst>
                              <p:par>
                                <p:cTn id="125" presetID="1" presetClass="entr" presetSubtype="0" fill="hold" grpId="0" nodeType="afterEffect">
                                  <p:stCondLst>
                                    <p:cond delay="0"/>
                                  </p:stCondLst>
                                  <p:childTnLst>
                                    <p:set>
                                      <p:cBhvr>
                                        <p:cTn id="126" dur="1" fill="hold">
                                          <p:stCondLst>
                                            <p:cond delay="0"/>
                                          </p:stCondLst>
                                        </p:cTn>
                                        <p:tgtEl>
                                          <p:spTgt spid="15383"/>
                                        </p:tgtEl>
                                        <p:attrNameLst>
                                          <p:attrName>style.visibility</p:attrName>
                                        </p:attrNameLst>
                                      </p:cBhvr>
                                      <p:to>
                                        <p:strVal val="visible"/>
                                      </p:to>
                                    </p:set>
                                  </p:childTnLst>
                                </p:cTn>
                              </p:par>
                            </p:childTnLst>
                          </p:cTn>
                        </p:par>
                      </p:childTnLst>
                    </p:cTn>
                  </p:par>
                  <p:par>
                    <p:cTn id="127" fill="hold" nodeType="clickPar">
                      <p:stCondLst>
                        <p:cond delay="indefinite"/>
                      </p:stCondLst>
                      <p:childTnLst>
                        <p:par>
                          <p:cTn id="128" fill="hold" nodeType="withGroup">
                            <p:stCondLst>
                              <p:cond delay="0"/>
                            </p:stCondLst>
                            <p:childTnLst>
                              <p:par>
                                <p:cTn id="129" presetID="53" presetClass="entr" presetSubtype="16" fill="hold" nodeType="clickEffect">
                                  <p:stCondLst>
                                    <p:cond delay="0"/>
                                  </p:stCondLst>
                                  <p:childTnLst>
                                    <p:set>
                                      <p:cBhvr>
                                        <p:cTn id="130" dur="1" fill="hold">
                                          <p:stCondLst>
                                            <p:cond delay="0"/>
                                          </p:stCondLst>
                                        </p:cTn>
                                        <p:tgtEl>
                                          <p:spTgt spid="15381"/>
                                        </p:tgtEl>
                                        <p:attrNameLst>
                                          <p:attrName>style.visibility</p:attrName>
                                        </p:attrNameLst>
                                      </p:cBhvr>
                                      <p:to>
                                        <p:strVal val="visible"/>
                                      </p:to>
                                    </p:set>
                                    <p:anim calcmode="lin" valueType="num">
                                      <p:cBhvr>
                                        <p:cTn id="131" dur="500" fill="hold"/>
                                        <p:tgtEl>
                                          <p:spTgt spid="15381"/>
                                        </p:tgtEl>
                                        <p:attrNameLst>
                                          <p:attrName>ppt_w</p:attrName>
                                        </p:attrNameLst>
                                      </p:cBhvr>
                                      <p:tavLst>
                                        <p:tav tm="0">
                                          <p:val>
                                            <p:fltVal val="0"/>
                                          </p:val>
                                        </p:tav>
                                        <p:tav tm="100000">
                                          <p:val>
                                            <p:strVal val="#ppt_w"/>
                                          </p:val>
                                        </p:tav>
                                      </p:tavLst>
                                    </p:anim>
                                    <p:anim calcmode="lin" valueType="num">
                                      <p:cBhvr>
                                        <p:cTn id="132" dur="500" fill="hold"/>
                                        <p:tgtEl>
                                          <p:spTgt spid="15381"/>
                                        </p:tgtEl>
                                        <p:attrNameLst>
                                          <p:attrName>ppt_h</p:attrName>
                                        </p:attrNameLst>
                                      </p:cBhvr>
                                      <p:tavLst>
                                        <p:tav tm="0">
                                          <p:val>
                                            <p:fltVal val="0"/>
                                          </p:val>
                                        </p:tav>
                                        <p:tav tm="100000">
                                          <p:val>
                                            <p:strVal val="#ppt_h"/>
                                          </p:val>
                                        </p:tav>
                                      </p:tavLst>
                                    </p:anim>
                                    <p:animEffect transition="in" filter="fade">
                                      <p:cBhvr>
                                        <p:cTn id="133" dur="500"/>
                                        <p:tgtEl>
                                          <p:spTgt spid="15381"/>
                                        </p:tgtEl>
                                      </p:cBhvr>
                                    </p:animEffect>
                                  </p:childTnLst>
                                </p:cTn>
                              </p:par>
                            </p:childTnLst>
                          </p:cTn>
                        </p:par>
                      </p:childTnLst>
                    </p:cTn>
                  </p:par>
                  <p:par>
                    <p:cTn id="134" fill="hold" nodeType="clickPar">
                      <p:stCondLst>
                        <p:cond delay="indefinite"/>
                      </p:stCondLst>
                      <p:childTnLst>
                        <p:par>
                          <p:cTn id="135" fill="hold" nodeType="withGroup">
                            <p:stCondLst>
                              <p:cond delay="0"/>
                            </p:stCondLst>
                            <p:childTnLst>
                              <p:par>
                                <p:cTn id="136" presetID="53" presetClass="entr" presetSubtype="16" fill="hold" grpId="0" nodeType="clickEffect">
                                  <p:stCondLst>
                                    <p:cond delay="0"/>
                                  </p:stCondLst>
                                  <p:childTnLst>
                                    <p:set>
                                      <p:cBhvr>
                                        <p:cTn id="137" dur="1" fill="hold">
                                          <p:stCondLst>
                                            <p:cond delay="0"/>
                                          </p:stCondLst>
                                        </p:cTn>
                                        <p:tgtEl>
                                          <p:spTgt spid="15384"/>
                                        </p:tgtEl>
                                        <p:attrNameLst>
                                          <p:attrName>style.visibility</p:attrName>
                                        </p:attrNameLst>
                                      </p:cBhvr>
                                      <p:to>
                                        <p:strVal val="visible"/>
                                      </p:to>
                                    </p:set>
                                    <p:anim calcmode="lin" valueType="num">
                                      <p:cBhvr>
                                        <p:cTn id="138" dur="500" fill="hold"/>
                                        <p:tgtEl>
                                          <p:spTgt spid="15384"/>
                                        </p:tgtEl>
                                        <p:attrNameLst>
                                          <p:attrName>ppt_w</p:attrName>
                                        </p:attrNameLst>
                                      </p:cBhvr>
                                      <p:tavLst>
                                        <p:tav tm="0">
                                          <p:val>
                                            <p:fltVal val="0"/>
                                          </p:val>
                                        </p:tav>
                                        <p:tav tm="100000">
                                          <p:val>
                                            <p:strVal val="#ppt_w"/>
                                          </p:val>
                                        </p:tav>
                                      </p:tavLst>
                                    </p:anim>
                                    <p:anim calcmode="lin" valueType="num">
                                      <p:cBhvr>
                                        <p:cTn id="139" dur="500" fill="hold"/>
                                        <p:tgtEl>
                                          <p:spTgt spid="15384"/>
                                        </p:tgtEl>
                                        <p:attrNameLst>
                                          <p:attrName>ppt_h</p:attrName>
                                        </p:attrNameLst>
                                      </p:cBhvr>
                                      <p:tavLst>
                                        <p:tav tm="0">
                                          <p:val>
                                            <p:fltVal val="0"/>
                                          </p:val>
                                        </p:tav>
                                        <p:tav tm="100000">
                                          <p:val>
                                            <p:strVal val="#ppt_h"/>
                                          </p:val>
                                        </p:tav>
                                      </p:tavLst>
                                    </p:anim>
                                    <p:animEffect transition="in" filter="fade">
                                      <p:cBhvr>
                                        <p:cTn id="140" dur="500"/>
                                        <p:tgtEl>
                                          <p:spTgt spid="153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 grpId="0"/>
      <p:bldP spid="108" grpId="0" animBg="1"/>
      <p:bldP spid="110" grpId="0" animBg="1"/>
      <p:bldP spid="111" grpId="0" animBg="1"/>
      <p:bldP spid="112" grpId="0" animBg="1"/>
      <p:bldP spid="15373" grpId="0"/>
      <p:bldP spid="15374" grpId="0"/>
      <p:bldP spid="15378" grpId="0"/>
      <p:bldP spid="15382" grpId="0"/>
      <p:bldP spid="15383" grpId="0"/>
      <p:bldP spid="15384" grpId="0"/>
      <p:bldP spid="197" grpId="0"/>
      <p:bldP spid="198" grpId="0"/>
      <p:bldP spid="199" grpId="0"/>
      <p:bldP spid="1538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386" name="Group 154">
            <a:extLst>
              <a:ext uri="{FF2B5EF4-FFF2-40B4-BE49-F238E27FC236}">
                <a16:creationId xmlns:a16="http://schemas.microsoft.com/office/drawing/2014/main" id="{517BEE09-3C67-48B4-A253-49BD96C97010}"/>
              </a:ext>
            </a:extLst>
          </p:cNvPr>
          <p:cNvGrpSpPr>
            <a:grpSpLocks/>
          </p:cNvGrpSpPr>
          <p:nvPr/>
        </p:nvGrpSpPr>
        <p:grpSpPr bwMode="auto">
          <a:xfrm>
            <a:off x="1763713" y="2324100"/>
            <a:ext cx="2224087" cy="384175"/>
            <a:chOff x="1043608" y="4939710"/>
            <a:chExt cx="2223902" cy="383932"/>
          </a:xfrm>
        </p:grpSpPr>
        <p:grpSp>
          <p:nvGrpSpPr>
            <p:cNvPr id="16432" name="Group 131">
              <a:extLst>
                <a:ext uri="{FF2B5EF4-FFF2-40B4-BE49-F238E27FC236}">
                  <a16:creationId xmlns:a16="http://schemas.microsoft.com/office/drawing/2014/main" id="{8B78D618-25F4-4E6D-B931-BD7A93981F75}"/>
                </a:ext>
              </a:extLst>
            </p:cNvPr>
            <p:cNvGrpSpPr>
              <a:grpSpLocks/>
            </p:cNvGrpSpPr>
            <p:nvPr/>
          </p:nvGrpSpPr>
          <p:grpSpPr bwMode="auto">
            <a:xfrm>
              <a:off x="1043608" y="4939710"/>
              <a:ext cx="940394" cy="382588"/>
              <a:chOff x="8024094" y="5710708"/>
              <a:chExt cx="940394" cy="382588"/>
            </a:xfrm>
          </p:grpSpPr>
          <p:grpSp>
            <p:nvGrpSpPr>
              <p:cNvPr id="16443" name="Group 46">
                <a:extLst>
                  <a:ext uri="{FF2B5EF4-FFF2-40B4-BE49-F238E27FC236}">
                    <a16:creationId xmlns:a16="http://schemas.microsoft.com/office/drawing/2014/main" id="{816F79D6-5542-4AAC-AB02-2972AD0C6796}"/>
                  </a:ext>
                </a:extLst>
              </p:cNvPr>
              <p:cNvGrpSpPr>
                <a:grpSpLocks/>
              </p:cNvGrpSpPr>
              <p:nvPr/>
            </p:nvGrpSpPr>
            <p:grpSpPr bwMode="auto">
              <a:xfrm>
                <a:off x="8715250" y="5710708"/>
                <a:ext cx="249238" cy="382588"/>
                <a:chOff x="3806806" y="3161928"/>
                <a:chExt cx="248786" cy="382470"/>
              </a:xfrm>
            </p:grpSpPr>
            <p:sp>
              <p:nvSpPr>
                <p:cNvPr id="16448" name="Rectangle 47">
                  <a:extLst>
                    <a:ext uri="{FF2B5EF4-FFF2-40B4-BE49-F238E27FC236}">
                      <a16:creationId xmlns:a16="http://schemas.microsoft.com/office/drawing/2014/main" id="{0B8CBEA8-83F0-4446-BB1B-C9274EBF8A51}"/>
                    </a:ext>
                  </a:extLst>
                </p:cNvPr>
                <p:cNvSpPr>
                  <a:spLocks noChangeArrowheads="1"/>
                </p:cNvSpPr>
                <p:nvPr/>
              </p:nvSpPr>
              <p:spPr bwMode="auto">
                <a:xfrm>
                  <a:off x="3806806" y="3175066"/>
                  <a:ext cx="24878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66FFFF"/>
                      </a:solidFill>
                    </a:rPr>
                    <a:t>i</a:t>
                  </a:r>
                  <a:endParaRPr lang="en-IN" altLang="en-US" b="1">
                    <a:solidFill>
                      <a:srgbClr val="66FFFF"/>
                    </a:solidFill>
                  </a:endParaRPr>
                </a:p>
              </p:txBody>
            </p:sp>
            <p:sp>
              <p:nvSpPr>
                <p:cNvPr id="16449" name="Line 37">
                  <a:extLst>
                    <a:ext uri="{FF2B5EF4-FFF2-40B4-BE49-F238E27FC236}">
                      <a16:creationId xmlns:a16="http://schemas.microsoft.com/office/drawing/2014/main" id="{261C6B8C-39AE-488B-BCDB-19873E5B837E}"/>
                    </a:ext>
                  </a:extLst>
                </p:cNvPr>
                <p:cNvSpPr>
                  <a:spLocks noChangeShapeType="1"/>
                </p:cNvSpPr>
                <p:nvPr/>
              </p:nvSpPr>
              <p:spPr bwMode="auto">
                <a:xfrm rot="5400000" flipH="1" flipV="1">
                  <a:off x="3913201" y="3178680"/>
                  <a:ext cx="33505" cy="1"/>
                </a:xfrm>
                <a:prstGeom prst="line">
                  <a:avLst/>
                </a:prstGeom>
                <a:noFill/>
                <a:ln w="19050">
                  <a:solidFill>
                    <a:srgbClr val="FFCCFF"/>
                  </a:solidFill>
                  <a:round/>
                  <a:headEnd/>
                  <a:tailEnd type="arrow" w="med" len="med"/>
                </a:ln>
                <a:extLst>
                  <a:ext uri="{909E8E84-426E-40DD-AFC4-6F175D3DCCD1}">
                    <a14:hiddenFill xmlns:a14="http://schemas.microsoft.com/office/drawing/2010/main">
                      <a:noFill/>
                    </a14:hiddenFill>
                  </a:ext>
                </a:extLst>
              </p:spPr>
              <p:txBody>
                <a:bodyPr/>
                <a:lstStyle/>
                <a:p>
                  <a:endParaRPr lang="en-US"/>
                </a:p>
              </p:txBody>
            </p:sp>
          </p:grpSp>
          <p:sp>
            <p:nvSpPr>
              <p:cNvPr id="16444" name="Rectangle 138">
                <a:extLst>
                  <a:ext uri="{FF2B5EF4-FFF2-40B4-BE49-F238E27FC236}">
                    <a16:creationId xmlns:a16="http://schemas.microsoft.com/office/drawing/2014/main" id="{9169F8AB-B265-4237-9718-A1CF80827030}"/>
                  </a:ext>
                </a:extLst>
              </p:cNvPr>
              <p:cNvSpPr>
                <a:spLocks noChangeArrowheads="1"/>
              </p:cNvSpPr>
              <p:nvPr/>
            </p:nvSpPr>
            <p:spPr bwMode="auto">
              <a:xfrm>
                <a:off x="8313570" y="5717519"/>
                <a:ext cx="532491" cy="368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66FFFF"/>
                    </a:solidFill>
                    <a:ea typeface="Times New Roman" panose="02020603050405020304" pitchFamily="18" charset="0"/>
                    <a:cs typeface="Bookman-Demi"/>
                  </a:rPr>
                  <a:t>= x</a:t>
                </a:r>
                <a:r>
                  <a:rPr lang="en-US" altLang="en-US" baseline="-25000">
                    <a:solidFill>
                      <a:srgbClr val="66FFFF"/>
                    </a:solidFill>
                    <a:ea typeface="Times New Roman" panose="02020603050405020304" pitchFamily="18" charset="0"/>
                    <a:cs typeface="Bookman-Demi"/>
                  </a:rPr>
                  <a:t>i</a:t>
                </a:r>
                <a:endParaRPr lang="en-IN" altLang="en-US" baseline="-25000">
                  <a:solidFill>
                    <a:srgbClr val="66FFFF"/>
                  </a:solidFill>
                  <a:ea typeface="Times New Roman" panose="02020603050405020304" pitchFamily="18" charset="0"/>
                  <a:cs typeface="Bookman-Demi"/>
                </a:endParaRPr>
              </a:p>
            </p:txBody>
          </p:sp>
          <p:grpSp>
            <p:nvGrpSpPr>
              <p:cNvPr id="16445" name="Group 139">
                <a:extLst>
                  <a:ext uri="{FF2B5EF4-FFF2-40B4-BE49-F238E27FC236}">
                    <a16:creationId xmlns:a16="http://schemas.microsoft.com/office/drawing/2014/main" id="{72A982C3-47F0-4B25-84C1-16919AD30D5C}"/>
                  </a:ext>
                </a:extLst>
              </p:cNvPr>
              <p:cNvGrpSpPr>
                <a:grpSpLocks/>
              </p:cNvGrpSpPr>
              <p:nvPr/>
            </p:nvGrpSpPr>
            <p:grpSpPr bwMode="auto">
              <a:xfrm>
                <a:off x="8024094" y="5718207"/>
                <a:ext cx="317700" cy="368415"/>
                <a:chOff x="7884368" y="5718207"/>
                <a:chExt cx="317700" cy="368415"/>
              </a:xfrm>
            </p:grpSpPr>
            <p:sp>
              <p:nvSpPr>
                <p:cNvPr id="16446" name="Rectangle 140">
                  <a:extLst>
                    <a:ext uri="{FF2B5EF4-FFF2-40B4-BE49-F238E27FC236}">
                      <a16:creationId xmlns:a16="http://schemas.microsoft.com/office/drawing/2014/main" id="{3F4178D3-A6D8-4B49-BBE8-D060F9BA3460}"/>
                    </a:ext>
                  </a:extLst>
                </p:cNvPr>
                <p:cNvSpPr>
                  <a:spLocks noChangeArrowheads="1"/>
                </p:cNvSpPr>
                <p:nvPr/>
              </p:nvSpPr>
              <p:spPr bwMode="auto">
                <a:xfrm>
                  <a:off x="7884368" y="5718207"/>
                  <a:ext cx="317700" cy="368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66FFFF"/>
                      </a:solidFill>
                      <a:ea typeface="Times New Roman" panose="02020603050405020304" pitchFamily="18" charset="0"/>
                      <a:cs typeface="Bookman-Demi"/>
                    </a:rPr>
                    <a:t>r</a:t>
                  </a:r>
                  <a:r>
                    <a:rPr lang="en-US" altLang="en-US" b="1" baseline="-25000">
                      <a:solidFill>
                        <a:srgbClr val="66FFFF"/>
                      </a:solidFill>
                      <a:ea typeface="Times New Roman" panose="02020603050405020304" pitchFamily="18" charset="0"/>
                      <a:cs typeface="Bookman-Demi"/>
                    </a:rPr>
                    <a:t>i</a:t>
                  </a:r>
                  <a:endParaRPr lang="en-IN" altLang="en-US" baseline="-25000">
                    <a:solidFill>
                      <a:srgbClr val="66FFFF"/>
                    </a:solidFill>
                    <a:ea typeface="Times New Roman" panose="02020603050405020304" pitchFamily="18" charset="0"/>
                    <a:cs typeface="Bookman-Demi"/>
                  </a:endParaRPr>
                </a:p>
              </p:txBody>
            </p:sp>
            <p:cxnSp>
              <p:nvCxnSpPr>
                <p:cNvPr id="23" name="Straight Arrow Connector 22">
                  <a:extLst>
                    <a:ext uri="{FF2B5EF4-FFF2-40B4-BE49-F238E27FC236}">
                      <a16:creationId xmlns:a16="http://schemas.microsoft.com/office/drawing/2014/main" id="{0BA92B39-163C-4279-AF0B-110824B8F097}"/>
                    </a:ext>
                  </a:extLst>
                </p:cNvPr>
                <p:cNvCxnSpPr/>
                <p:nvPr/>
              </p:nvCxnSpPr>
              <p:spPr bwMode="auto">
                <a:xfrm>
                  <a:off x="7978022" y="5786860"/>
                  <a:ext cx="169849"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grpSp>
          <p:nvGrpSpPr>
            <p:cNvPr id="16433" name="Group 132">
              <a:extLst>
                <a:ext uri="{FF2B5EF4-FFF2-40B4-BE49-F238E27FC236}">
                  <a16:creationId xmlns:a16="http://schemas.microsoft.com/office/drawing/2014/main" id="{1DCF499F-2C34-4CF2-B586-BFEA3188C732}"/>
                </a:ext>
              </a:extLst>
            </p:cNvPr>
            <p:cNvGrpSpPr>
              <a:grpSpLocks/>
            </p:cNvGrpSpPr>
            <p:nvPr/>
          </p:nvGrpSpPr>
          <p:grpSpPr bwMode="auto">
            <a:xfrm>
              <a:off x="1907704" y="4939710"/>
              <a:ext cx="677812" cy="382588"/>
              <a:chOff x="3246116" y="4005064"/>
              <a:chExt cx="677812" cy="382588"/>
            </a:xfrm>
          </p:grpSpPr>
          <p:grpSp>
            <p:nvGrpSpPr>
              <p:cNvPr id="16439" name="Group 46">
                <a:extLst>
                  <a:ext uri="{FF2B5EF4-FFF2-40B4-BE49-F238E27FC236}">
                    <a16:creationId xmlns:a16="http://schemas.microsoft.com/office/drawing/2014/main" id="{797006C0-5DB6-425D-A242-593A4E3D5298}"/>
                  </a:ext>
                </a:extLst>
              </p:cNvPr>
              <p:cNvGrpSpPr>
                <a:grpSpLocks/>
              </p:cNvGrpSpPr>
              <p:nvPr/>
            </p:nvGrpSpPr>
            <p:grpSpPr bwMode="auto">
              <a:xfrm>
                <a:off x="3674690" y="4005064"/>
                <a:ext cx="249238" cy="382588"/>
                <a:chOff x="3806806" y="3161928"/>
                <a:chExt cx="248786" cy="382470"/>
              </a:xfrm>
            </p:grpSpPr>
            <p:sp>
              <p:nvSpPr>
                <p:cNvPr id="16441" name="Rectangle 47">
                  <a:extLst>
                    <a:ext uri="{FF2B5EF4-FFF2-40B4-BE49-F238E27FC236}">
                      <a16:creationId xmlns:a16="http://schemas.microsoft.com/office/drawing/2014/main" id="{9E3A7D5E-484B-48E0-B2A0-92611AA80F59}"/>
                    </a:ext>
                  </a:extLst>
                </p:cNvPr>
                <p:cNvSpPr>
                  <a:spLocks noChangeArrowheads="1"/>
                </p:cNvSpPr>
                <p:nvPr/>
              </p:nvSpPr>
              <p:spPr bwMode="auto">
                <a:xfrm>
                  <a:off x="3806806" y="3175066"/>
                  <a:ext cx="24878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66FFFF"/>
                      </a:solidFill>
                    </a:rPr>
                    <a:t>j</a:t>
                  </a:r>
                  <a:endParaRPr lang="en-IN" altLang="en-US" b="1">
                    <a:solidFill>
                      <a:srgbClr val="66FFFF"/>
                    </a:solidFill>
                  </a:endParaRPr>
                </a:p>
              </p:txBody>
            </p:sp>
            <p:sp>
              <p:nvSpPr>
                <p:cNvPr id="16442" name="Line 37">
                  <a:extLst>
                    <a:ext uri="{FF2B5EF4-FFF2-40B4-BE49-F238E27FC236}">
                      <a16:creationId xmlns:a16="http://schemas.microsoft.com/office/drawing/2014/main" id="{4ADB33A4-433B-4E9F-AAB0-E072D0412557}"/>
                    </a:ext>
                  </a:extLst>
                </p:cNvPr>
                <p:cNvSpPr>
                  <a:spLocks noChangeShapeType="1"/>
                </p:cNvSpPr>
                <p:nvPr/>
              </p:nvSpPr>
              <p:spPr bwMode="auto">
                <a:xfrm rot="5400000" flipH="1" flipV="1">
                  <a:off x="3913201" y="3178680"/>
                  <a:ext cx="33505" cy="1"/>
                </a:xfrm>
                <a:prstGeom prst="line">
                  <a:avLst/>
                </a:prstGeom>
                <a:noFill/>
                <a:ln w="19050">
                  <a:solidFill>
                    <a:srgbClr val="FFCCFF"/>
                  </a:solidFill>
                  <a:round/>
                  <a:headEnd/>
                  <a:tailEnd type="arrow" w="med" len="med"/>
                </a:ln>
                <a:extLst>
                  <a:ext uri="{909E8E84-426E-40DD-AFC4-6F175D3DCCD1}">
                    <a14:hiddenFill xmlns:a14="http://schemas.microsoft.com/office/drawing/2010/main">
                      <a:noFill/>
                    </a14:hiddenFill>
                  </a:ext>
                </a:extLst>
              </p:spPr>
              <p:txBody>
                <a:bodyPr/>
                <a:lstStyle/>
                <a:p>
                  <a:endParaRPr lang="en-US"/>
                </a:p>
              </p:txBody>
            </p:sp>
          </p:grpSp>
          <p:sp>
            <p:nvSpPr>
              <p:cNvPr id="16440" name="Rectangle 134">
                <a:extLst>
                  <a:ext uri="{FF2B5EF4-FFF2-40B4-BE49-F238E27FC236}">
                    <a16:creationId xmlns:a16="http://schemas.microsoft.com/office/drawing/2014/main" id="{76CE3DAC-0120-4E3E-8015-2AAC75F51E11}"/>
                  </a:ext>
                </a:extLst>
              </p:cNvPr>
              <p:cNvSpPr>
                <a:spLocks noChangeArrowheads="1"/>
              </p:cNvSpPr>
              <p:nvPr/>
            </p:nvSpPr>
            <p:spPr bwMode="auto">
              <a:xfrm>
                <a:off x="3246116" y="4011875"/>
                <a:ext cx="532491" cy="368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66FFFF"/>
                    </a:solidFill>
                    <a:ea typeface="Times New Roman" panose="02020603050405020304" pitchFamily="18" charset="0"/>
                    <a:cs typeface="Bookman-Demi"/>
                  </a:rPr>
                  <a:t>+ y</a:t>
                </a:r>
                <a:r>
                  <a:rPr lang="en-US" altLang="en-US" baseline="-25000">
                    <a:solidFill>
                      <a:srgbClr val="66FFFF"/>
                    </a:solidFill>
                    <a:ea typeface="Times New Roman" panose="02020603050405020304" pitchFamily="18" charset="0"/>
                    <a:cs typeface="Bookman-Demi"/>
                  </a:rPr>
                  <a:t>i</a:t>
                </a:r>
                <a:endParaRPr lang="en-IN" altLang="en-US" baseline="-25000">
                  <a:solidFill>
                    <a:srgbClr val="66FFFF"/>
                  </a:solidFill>
                  <a:ea typeface="Times New Roman" panose="02020603050405020304" pitchFamily="18" charset="0"/>
                  <a:cs typeface="Bookman-Demi"/>
                </a:endParaRPr>
              </a:p>
            </p:txBody>
          </p:sp>
        </p:grpSp>
        <p:grpSp>
          <p:nvGrpSpPr>
            <p:cNvPr id="16434" name="Group 153">
              <a:extLst>
                <a:ext uri="{FF2B5EF4-FFF2-40B4-BE49-F238E27FC236}">
                  <a16:creationId xmlns:a16="http://schemas.microsoft.com/office/drawing/2014/main" id="{8CF1D93E-A356-4770-A290-7A377654550D}"/>
                </a:ext>
              </a:extLst>
            </p:cNvPr>
            <p:cNvGrpSpPr>
              <a:grpSpLocks/>
            </p:cNvGrpSpPr>
            <p:nvPr/>
          </p:nvGrpSpPr>
          <p:grpSpPr bwMode="auto">
            <a:xfrm>
              <a:off x="2526036" y="4941168"/>
              <a:ext cx="741474" cy="382474"/>
              <a:chOff x="2526036" y="4941168"/>
              <a:chExt cx="741474" cy="382474"/>
            </a:xfrm>
          </p:grpSpPr>
          <p:grpSp>
            <p:nvGrpSpPr>
              <p:cNvPr id="16435" name="Group 152">
                <a:extLst>
                  <a:ext uri="{FF2B5EF4-FFF2-40B4-BE49-F238E27FC236}">
                    <a16:creationId xmlns:a16="http://schemas.microsoft.com/office/drawing/2014/main" id="{56A902FB-7A78-4761-8E34-B094D3A31FC5}"/>
                  </a:ext>
                </a:extLst>
              </p:cNvPr>
              <p:cNvGrpSpPr>
                <a:grpSpLocks/>
              </p:cNvGrpSpPr>
              <p:nvPr/>
            </p:nvGrpSpPr>
            <p:grpSpPr bwMode="auto">
              <a:xfrm>
                <a:off x="2954604" y="4941168"/>
                <a:ext cx="312906" cy="382474"/>
                <a:chOff x="2954604" y="4941168"/>
                <a:chExt cx="312906" cy="382474"/>
              </a:xfrm>
            </p:grpSpPr>
            <p:sp>
              <p:nvSpPr>
                <p:cNvPr id="16437" name="Rectangle 47">
                  <a:extLst>
                    <a:ext uri="{FF2B5EF4-FFF2-40B4-BE49-F238E27FC236}">
                      <a16:creationId xmlns:a16="http://schemas.microsoft.com/office/drawing/2014/main" id="{B4188BBA-E5F4-4EDF-9424-4694D8492CF9}"/>
                    </a:ext>
                  </a:extLst>
                </p:cNvPr>
                <p:cNvSpPr>
                  <a:spLocks noChangeArrowheads="1"/>
                </p:cNvSpPr>
                <p:nvPr/>
              </p:nvSpPr>
              <p:spPr bwMode="auto">
                <a:xfrm>
                  <a:off x="2954604" y="4954310"/>
                  <a:ext cx="3129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66FFFF"/>
                      </a:solidFill>
                    </a:rPr>
                    <a:t>k</a:t>
                  </a:r>
                  <a:endParaRPr lang="en-IN" altLang="en-US" b="1">
                    <a:solidFill>
                      <a:srgbClr val="66FFFF"/>
                    </a:solidFill>
                  </a:endParaRPr>
                </a:p>
              </p:txBody>
            </p:sp>
            <p:sp>
              <p:nvSpPr>
                <p:cNvPr id="16438" name="Line 37">
                  <a:extLst>
                    <a:ext uri="{FF2B5EF4-FFF2-40B4-BE49-F238E27FC236}">
                      <a16:creationId xmlns:a16="http://schemas.microsoft.com/office/drawing/2014/main" id="{A70418C8-9318-42B3-BFF2-FF4D9AEC08F8}"/>
                    </a:ext>
                  </a:extLst>
                </p:cNvPr>
                <p:cNvSpPr>
                  <a:spLocks noChangeShapeType="1"/>
                </p:cNvSpPr>
                <p:nvPr/>
              </p:nvSpPr>
              <p:spPr bwMode="auto">
                <a:xfrm rot="5400000" flipH="1" flipV="1">
                  <a:off x="3087915" y="4957925"/>
                  <a:ext cx="33515" cy="1"/>
                </a:xfrm>
                <a:prstGeom prst="line">
                  <a:avLst/>
                </a:prstGeom>
                <a:noFill/>
                <a:ln w="19050">
                  <a:solidFill>
                    <a:srgbClr val="FFCCFF"/>
                  </a:solidFill>
                  <a:round/>
                  <a:headEnd/>
                  <a:tailEnd type="arrow" w="med" len="med"/>
                </a:ln>
                <a:extLst>
                  <a:ext uri="{909E8E84-426E-40DD-AFC4-6F175D3DCCD1}">
                    <a14:hiddenFill xmlns:a14="http://schemas.microsoft.com/office/drawing/2010/main">
                      <a:noFill/>
                    </a14:hiddenFill>
                  </a:ext>
                </a:extLst>
              </p:spPr>
              <p:txBody>
                <a:bodyPr/>
                <a:lstStyle/>
                <a:p>
                  <a:endParaRPr lang="en-US"/>
                </a:p>
              </p:txBody>
            </p:sp>
          </p:grpSp>
          <p:sp>
            <p:nvSpPr>
              <p:cNvPr id="16436" name="Rectangle 149">
                <a:extLst>
                  <a:ext uri="{FF2B5EF4-FFF2-40B4-BE49-F238E27FC236}">
                    <a16:creationId xmlns:a16="http://schemas.microsoft.com/office/drawing/2014/main" id="{223D8FE1-4850-474C-9799-12D51A6F629A}"/>
                  </a:ext>
                </a:extLst>
              </p:cNvPr>
              <p:cNvSpPr>
                <a:spLocks noChangeArrowheads="1"/>
              </p:cNvSpPr>
              <p:nvPr/>
            </p:nvSpPr>
            <p:spPr bwMode="auto">
              <a:xfrm>
                <a:off x="2526036" y="4947979"/>
                <a:ext cx="532491" cy="368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66FFFF"/>
                    </a:solidFill>
                    <a:ea typeface="Times New Roman" panose="02020603050405020304" pitchFamily="18" charset="0"/>
                    <a:cs typeface="Bookman-Demi"/>
                  </a:rPr>
                  <a:t>+ z</a:t>
                </a:r>
                <a:r>
                  <a:rPr lang="en-US" altLang="en-US" baseline="-25000">
                    <a:solidFill>
                      <a:srgbClr val="66FFFF"/>
                    </a:solidFill>
                    <a:ea typeface="Times New Roman" panose="02020603050405020304" pitchFamily="18" charset="0"/>
                    <a:cs typeface="Bookman-Demi"/>
                  </a:rPr>
                  <a:t>i</a:t>
                </a:r>
                <a:endParaRPr lang="en-IN" altLang="en-US" baseline="-25000">
                  <a:solidFill>
                    <a:srgbClr val="66FFFF"/>
                  </a:solidFill>
                  <a:ea typeface="Times New Roman" panose="02020603050405020304" pitchFamily="18" charset="0"/>
                  <a:cs typeface="Bookman-Demi"/>
                </a:endParaRPr>
              </a:p>
            </p:txBody>
          </p:sp>
        </p:grpSp>
      </p:grpSp>
      <p:grpSp>
        <p:nvGrpSpPr>
          <p:cNvPr id="16387" name="Group 29">
            <a:extLst>
              <a:ext uri="{FF2B5EF4-FFF2-40B4-BE49-F238E27FC236}">
                <a16:creationId xmlns:a16="http://schemas.microsoft.com/office/drawing/2014/main" id="{976B7AE4-FEA0-4970-B860-F7AE414EE186}"/>
              </a:ext>
            </a:extLst>
          </p:cNvPr>
          <p:cNvGrpSpPr>
            <a:grpSpLocks/>
          </p:cNvGrpSpPr>
          <p:nvPr/>
        </p:nvGrpSpPr>
        <p:grpSpPr bwMode="auto">
          <a:xfrm>
            <a:off x="250825" y="1412875"/>
            <a:ext cx="8642350" cy="646113"/>
            <a:chOff x="250826" y="864957"/>
            <a:chExt cx="8641654" cy="646331"/>
          </a:xfrm>
        </p:grpSpPr>
        <p:sp>
          <p:nvSpPr>
            <p:cNvPr id="16429" name="Rectangle 3">
              <a:extLst>
                <a:ext uri="{FF2B5EF4-FFF2-40B4-BE49-F238E27FC236}">
                  <a16:creationId xmlns:a16="http://schemas.microsoft.com/office/drawing/2014/main" id="{BCBFDC54-0619-4D53-ACE6-CA971B2E0637}"/>
                </a:ext>
              </a:extLst>
            </p:cNvPr>
            <p:cNvSpPr>
              <a:spLocks noChangeArrowheads="1"/>
            </p:cNvSpPr>
            <p:nvPr/>
          </p:nvSpPr>
          <p:spPr bwMode="auto">
            <a:xfrm>
              <a:off x="250826" y="864957"/>
              <a:ext cx="864165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B0F0"/>
                  </a:solidFill>
                  <a:ea typeface="Times New Roman" panose="02020603050405020304" pitchFamily="18" charset="0"/>
                  <a:cs typeface="Bookman-Light"/>
                </a:rPr>
                <a:t>If r</a:t>
              </a:r>
              <a:r>
                <a:rPr lang="en-US" altLang="en-US" b="1" baseline="-25000">
                  <a:solidFill>
                    <a:srgbClr val="00B0F0"/>
                  </a:solidFill>
                  <a:ea typeface="Times New Roman" panose="02020603050405020304" pitchFamily="18" charset="0"/>
                  <a:cs typeface="Bookman-Light"/>
                </a:rPr>
                <a:t>i</a:t>
              </a:r>
              <a:r>
                <a:rPr lang="en-US" altLang="en-US" b="1">
                  <a:solidFill>
                    <a:srgbClr val="00B0F0"/>
                  </a:solidFill>
                  <a:ea typeface="Times New Roman" panose="02020603050405020304" pitchFamily="18" charset="0"/>
                  <a:cs typeface="Bookman-Light"/>
                </a:rPr>
                <a:t> is the position vector of the i</a:t>
              </a:r>
              <a:r>
                <a:rPr lang="en-US" altLang="en-US" b="1" baseline="30000">
                  <a:solidFill>
                    <a:srgbClr val="00B0F0"/>
                  </a:solidFill>
                  <a:ea typeface="Times New Roman" panose="02020603050405020304" pitchFamily="18" charset="0"/>
                  <a:cs typeface="Bookman-Light"/>
                </a:rPr>
                <a:t>th</a:t>
              </a:r>
              <a:r>
                <a:rPr lang="en-US" altLang="en-US" b="1">
                  <a:solidFill>
                    <a:srgbClr val="00B0F0"/>
                  </a:solidFill>
                  <a:ea typeface="Times New Roman" panose="02020603050405020304" pitchFamily="18" charset="0"/>
                  <a:cs typeface="Bookman-Light"/>
                </a:rPr>
                <a:t> particle and R is the position vector of the centre of mass of the system, then</a:t>
              </a:r>
            </a:p>
          </p:txBody>
        </p:sp>
        <p:cxnSp>
          <p:nvCxnSpPr>
            <p:cNvPr id="27" name="Straight Arrow Connector 26">
              <a:extLst>
                <a:ext uri="{FF2B5EF4-FFF2-40B4-BE49-F238E27FC236}">
                  <a16:creationId xmlns:a16="http://schemas.microsoft.com/office/drawing/2014/main" id="{D9F91D48-A48D-4945-BD34-8765082C9FF6}"/>
                </a:ext>
              </a:extLst>
            </p:cNvPr>
            <p:cNvCxnSpPr/>
            <p:nvPr/>
          </p:nvCxnSpPr>
          <p:spPr bwMode="auto">
            <a:xfrm>
              <a:off x="539728" y="949123"/>
              <a:ext cx="171436"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AE279086-0586-4162-AF1D-747BFA61F0E1}"/>
                </a:ext>
              </a:extLst>
            </p:cNvPr>
            <p:cNvCxnSpPr/>
            <p:nvPr/>
          </p:nvCxnSpPr>
          <p:spPr bwMode="auto">
            <a:xfrm>
              <a:off x="5395500" y="914187"/>
              <a:ext cx="171436"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16388" name="Rectangle 28">
            <a:extLst>
              <a:ext uri="{FF2B5EF4-FFF2-40B4-BE49-F238E27FC236}">
                <a16:creationId xmlns:a16="http://schemas.microsoft.com/office/drawing/2014/main" id="{80347F02-E566-4D12-BF0C-5A3AF3537208}"/>
              </a:ext>
            </a:extLst>
          </p:cNvPr>
          <p:cNvSpPr>
            <a:spLocks noChangeArrowheads="1"/>
          </p:cNvSpPr>
          <p:nvPr/>
        </p:nvSpPr>
        <p:spPr bwMode="auto">
          <a:xfrm>
            <a:off x="250825" y="620713"/>
            <a:ext cx="86423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CC"/>
                </a:solidFill>
                <a:ea typeface="Times New Roman" panose="02020603050405020304" pitchFamily="18" charset="0"/>
                <a:cs typeface="Bookman-Light"/>
              </a:rPr>
              <a:t>The above equations written explicitly for 3 different axes can be expressed in a single equation using vector notation.</a:t>
            </a:r>
          </a:p>
        </p:txBody>
      </p:sp>
      <p:grpSp>
        <p:nvGrpSpPr>
          <p:cNvPr id="16389" name="Group 54">
            <a:extLst>
              <a:ext uri="{FF2B5EF4-FFF2-40B4-BE49-F238E27FC236}">
                <a16:creationId xmlns:a16="http://schemas.microsoft.com/office/drawing/2014/main" id="{2EA89F0E-5F81-4616-8D65-B839E46C31BA}"/>
              </a:ext>
            </a:extLst>
          </p:cNvPr>
          <p:cNvGrpSpPr>
            <a:grpSpLocks/>
          </p:cNvGrpSpPr>
          <p:nvPr/>
        </p:nvGrpSpPr>
        <p:grpSpPr bwMode="auto">
          <a:xfrm>
            <a:off x="1116013" y="2973388"/>
            <a:ext cx="2879725" cy="384175"/>
            <a:chOff x="1115616" y="1963993"/>
            <a:chExt cx="2880320" cy="384887"/>
          </a:xfrm>
        </p:grpSpPr>
        <p:sp>
          <p:nvSpPr>
            <p:cNvPr id="16409" name="Rectangle 25">
              <a:extLst>
                <a:ext uri="{FF2B5EF4-FFF2-40B4-BE49-F238E27FC236}">
                  <a16:creationId xmlns:a16="http://schemas.microsoft.com/office/drawing/2014/main" id="{C36B1A0D-B488-4DB8-A193-35F2C35A67CE}"/>
                </a:ext>
              </a:extLst>
            </p:cNvPr>
            <p:cNvSpPr>
              <a:spLocks noChangeArrowheads="1"/>
            </p:cNvSpPr>
            <p:nvPr/>
          </p:nvSpPr>
          <p:spPr bwMode="auto">
            <a:xfrm>
              <a:off x="1115616" y="1966101"/>
              <a:ext cx="5950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CC"/>
                  </a:solidFill>
                  <a:ea typeface="Times New Roman" panose="02020603050405020304" pitchFamily="18" charset="0"/>
                  <a:cs typeface="Bookman-Light"/>
                </a:rPr>
                <a:t>and</a:t>
              </a:r>
              <a:endParaRPr lang="en-IN" altLang="en-US">
                <a:ea typeface="Times New Roman" panose="02020603050405020304" pitchFamily="18" charset="0"/>
                <a:cs typeface="Bookman-Light"/>
              </a:endParaRPr>
            </a:p>
          </p:txBody>
        </p:sp>
        <p:grpSp>
          <p:nvGrpSpPr>
            <p:cNvPr id="16410" name="Group 154">
              <a:extLst>
                <a:ext uri="{FF2B5EF4-FFF2-40B4-BE49-F238E27FC236}">
                  <a16:creationId xmlns:a16="http://schemas.microsoft.com/office/drawing/2014/main" id="{C10F4747-AC16-40E2-89B2-084F39CB0616}"/>
                </a:ext>
              </a:extLst>
            </p:cNvPr>
            <p:cNvGrpSpPr>
              <a:grpSpLocks/>
            </p:cNvGrpSpPr>
            <p:nvPr/>
          </p:nvGrpSpPr>
          <p:grpSpPr bwMode="auto">
            <a:xfrm>
              <a:off x="1771920" y="1963993"/>
              <a:ext cx="2224016" cy="384887"/>
              <a:chOff x="1043608" y="4939710"/>
              <a:chExt cx="2223902" cy="383932"/>
            </a:xfrm>
          </p:grpSpPr>
          <p:grpSp>
            <p:nvGrpSpPr>
              <p:cNvPr id="16411" name="Group 131">
                <a:extLst>
                  <a:ext uri="{FF2B5EF4-FFF2-40B4-BE49-F238E27FC236}">
                    <a16:creationId xmlns:a16="http://schemas.microsoft.com/office/drawing/2014/main" id="{870C5A5F-36D3-4B8D-8B63-74E427CF6A30}"/>
                  </a:ext>
                </a:extLst>
              </p:cNvPr>
              <p:cNvGrpSpPr>
                <a:grpSpLocks/>
              </p:cNvGrpSpPr>
              <p:nvPr/>
            </p:nvGrpSpPr>
            <p:grpSpPr bwMode="auto">
              <a:xfrm>
                <a:off x="1043608" y="4939710"/>
                <a:ext cx="940394" cy="382588"/>
                <a:chOff x="8024094" y="5710708"/>
                <a:chExt cx="940394" cy="382588"/>
              </a:xfrm>
            </p:grpSpPr>
            <p:grpSp>
              <p:nvGrpSpPr>
                <p:cNvPr id="16422" name="Group 46">
                  <a:extLst>
                    <a:ext uri="{FF2B5EF4-FFF2-40B4-BE49-F238E27FC236}">
                      <a16:creationId xmlns:a16="http://schemas.microsoft.com/office/drawing/2014/main" id="{87A424E4-85FE-47AF-8BAB-BEE451C4801C}"/>
                    </a:ext>
                  </a:extLst>
                </p:cNvPr>
                <p:cNvGrpSpPr>
                  <a:grpSpLocks/>
                </p:cNvGrpSpPr>
                <p:nvPr/>
              </p:nvGrpSpPr>
              <p:grpSpPr bwMode="auto">
                <a:xfrm>
                  <a:off x="8715250" y="5710708"/>
                  <a:ext cx="249238" cy="382588"/>
                  <a:chOff x="3806806" y="3161928"/>
                  <a:chExt cx="248786" cy="382470"/>
                </a:xfrm>
              </p:grpSpPr>
              <p:sp>
                <p:nvSpPr>
                  <p:cNvPr id="16427" name="Rectangle 47">
                    <a:extLst>
                      <a:ext uri="{FF2B5EF4-FFF2-40B4-BE49-F238E27FC236}">
                        <a16:creationId xmlns:a16="http://schemas.microsoft.com/office/drawing/2014/main" id="{121726DA-CAD9-4D5B-8FE8-A4810E071534}"/>
                      </a:ext>
                    </a:extLst>
                  </p:cNvPr>
                  <p:cNvSpPr>
                    <a:spLocks noChangeArrowheads="1"/>
                  </p:cNvSpPr>
                  <p:nvPr/>
                </p:nvSpPr>
                <p:spPr bwMode="auto">
                  <a:xfrm>
                    <a:off x="3806806" y="3175066"/>
                    <a:ext cx="24878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66FFFF"/>
                        </a:solidFill>
                      </a:rPr>
                      <a:t>i</a:t>
                    </a:r>
                    <a:endParaRPr lang="en-IN" altLang="en-US" b="1">
                      <a:solidFill>
                        <a:srgbClr val="66FFFF"/>
                      </a:solidFill>
                    </a:endParaRPr>
                  </a:p>
                </p:txBody>
              </p:sp>
              <p:sp>
                <p:nvSpPr>
                  <p:cNvPr id="16428" name="Line 37">
                    <a:extLst>
                      <a:ext uri="{FF2B5EF4-FFF2-40B4-BE49-F238E27FC236}">
                        <a16:creationId xmlns:a16="http://schemas.microsoft.com/office/drawing/2014/main" id="{B1B2707B-512E-4354-9FA0-1206786E1E17}"/>
                      </a:ext>
                    </a:extLst>
                  </p:cNvPr>
                  <p:cNvSpPr>
                    <a:spLocks noChangeShapeType="1"/>
                  </p:cNvSpPr>
                  <p:nvPr/>
                </p:nvSpPr>
                <p:spPr bwMode="auto">
                  <a:xfrm rot="5400000" flipH="1" flipV="1">
                    <a:off x="3913201" y="3178680"/>
                    <a:ext cx="33505" cy="1"/>
                  </a:xfrm>
                  <a:prstGeom prst="line">
                    <a:avLst/>
                  </a:prstGeom>
                  <a:noFill/>
                  <a:ln w="19050">
                    <a:solidFill>
                      <a:srgbClr val="FFCCFF"/>
                    </a:solidFill>
                    <a:round/>
                    <a:headEnd/>
                    <a:tailEnd type="arrow" w="med" len="med"/>
                  </a:ln>
                  <a:extLst>
                    <a:ext uri="{909E8E84-426E-40DD-AFC4-6F175D3DCCD1}">
                      <a14:hiddenFill xmlns:a14="http://schemas.microsoft.com/office/drawing/2010/main">
                        <a:noFill/>
                      </a14:hiddenFill>
                    </a:ext>
                  </a:extLst>
                </p:spPr>
                <p:txBody>
                  <a:bodyPr/>
                  <a:lstStyle/>
                  <a:p>
                    <a:endParaRPr lang="en-US"/>
                  </a:p>
                </p:txBody>
              </p:sp>
            </p:grpSp>
            <p:sp>
              <p:nvSpPr>
                <p:cNvPr id="16423" name="Rectangle 138">
                  <a:extLst>
                    <a:ext uri="{FF2B5EF4-FFF2-40B4-BE49-F238E27FC236}">
                      <a16:creationId xmlns:a16="http://schemas.microsoft.com/office/drawing/2014/main" id="{95E1986F-6014-4AF8-A55A-1E1A41D7408D}"/>
                    </a:ext>
                  </a:extLst>
                </p:cNvPr>
                <p:cNvSpPr>
                  <a:spLocks noChangeArrowheads="1"/>
                </p:cNvSpPr>
                <p:nvPr/>
              </p:nvSpPr>
              <p:spPr bwMode="auto">
                <a:xfrm>
                  <a:off x="8313570" y="5717519"/>
                  <a:ext cx="614240" cy="368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66FFFF"/>
                      </a:solidFill>
                      <a:ea typeface="Times New Roman" panose="02020603050405020304" pitchFamily="18" charset="0"/>
                      <a:cs typeface="Bookman-Demi"/>
                    </a:rPr>
                    <a:t>= X</a:t>
                  </a:r>
                  <a:r>
                    <a:rPr lang="en-US" altLang="en-US" baseline="-25000">
                      <a:solidFill>
                        <a:srgbClr val="66FFFF"/>
                      </a:solidFill>
                      <a:ea typeface="Times New Roman" panose="02020603050405020304" pitchFamily="18" charset="0"/>
                      <a:cs typeface="Bookman-Demi"/>
                    </a:rPr>
                    <a:t>i </a:t>
                  </a:r>
                  <a:endParaRPr lang="en-IN" altLang="en-US" baseline="-25000">
                    <a:solidFill>
                      <a:srgbClr val="66FFFF"/>
                    </a:solidFill>
                    <a:ea typeface="Times New Roman" panose="02020603050405020304" pitchFamily="18" charset="0"/>
                    <a:cs typeface="Bookman-Demi"/>
                  </a:endParaRPr>
                </a:p>
              </p:txBody>
            </p:sp>
            <p:grpSp>
              <p:nvGrpSpPr>
                <p:cNvPr id="16424" name="Group 139">
                  <a:extLst>
                    <a:ext uri="{FF2B5EF4-FFF2-40B4-BE49-F238E27FC236}">
                      <a16:creationId xmlns:a16="http://schemas.microsoft.com/office/drawing/2014/main" id="{85C7CCF4-4EB4-41DA-90CA-81813F83AB57}"/>
                    </a:ext>
                  </a:extLst>
                </p:cNvPr>
                <p:cNvGrpSpPr>
                  <a:grpSpLocks/>
                </p:cNvGrpSpPr>
                <p:nvPr/>
              </p:nvGrpSpPr>
              <p:grpSpPr bwMode="auto">
                <a:xfrm>
                  <a:off x="8024094" y="5718207"/>
                  <a:ext cx="351378" cy="369332"/>
                  <a:chOff x="7884368" y="5718207"/>
                  <a:chExt cx="351378" cy="369332"/>
                </a:xfrm>
              </p:grpSpPr>
              <p:sp>
                <p:nvSpPr>
                  <p:cNvPr id="16425" name="Rectangle 140">
                    <a:extLst>
                      <a:ext uri="{FF2B5EF4-FFF2-40B4-BE49-F238E27FC236}">
                        <a16:creationId xmlns:a16="http://schemas.microsoft.com/office/drawing/2014/main" id="{7311CF10-2206-41AF-9E00-23C2DE5EB160}"/>
                      </a:ext>
                    </a:extLst>
                  </p:cNvPr>
                  <p:cNvSpPr>
                    <a:spLocks noChangeArrowheads="1"/>
                  </p:cNvSpPr>
                  <p:nvPr/>
                </p:nvSpPr>
                <p:spPr bwMode="auto">
                  <a:xfrm>
                    <a:off x="7884368" y="5718207"/>
                    <a:ext cx="3513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66FFFF"/>
                        </a:solidFill>
                        <a:ea typeface="Times New Roman" panose="02020603050405020304" pitchFamily="18" charset="0"/>
                        <a:cs typeface="Bookman-Demi"/>
                      </a:rPr>
                      <a:t>R</a:t>
                    </a:r>
                    <a:endParaRPr lang="en-IN" altLang="en-US">
                      <a:solidFill>
                        <a:srgbClr val="66FFFF"/>
                      </a:solidFill>
                      <a:ea typeface="Times New Roman" panose="02020603050405020304" pitchFamily="18" charset="0"/>
                      <a:cs typeface="Bookman-Demi"/>
                    </a:endParaRPr>
                  </a:p>
                </p:txBody>
              </p:sp>
              <p:cxnSp>
                <p:nvCxnSpPr>
                  <p:cNvPr id="52" name="Straight Arrow Connector 51">
                    <a:extLst>
                      <a:ext uri="{FF2B5EF4-FFF2-40B4-BE49-F238E27FC236}">
                        <a16:creationId xmlns:a16="http://schemas.microsoft.com/office/drawing/2014/main" id="{6544A97E-A45B-4FAE-868B-A98D5697A507}"/>
                      </a:ext>
                    </a:extLst>
                  </p:cNvPr>
                  <p:cNvCxnSpPr/>
                  <p:nvPr/>
                </p:nvCxnSpPr>
                <p:spPr bwMode="auto">
                  <a:xfrm>
                    <a:off x="7990217" y="5761476"/>
                    <a:ext cx="142897"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grpSp>
            <p:nvGrpSpPr>
              <p:cNvPr id="16412" name="Group 132">
                <a:extLst>
                  <a:ext uri="{FF2B5EF4-FFF2-40B4-BE49-F238E27FC236}">
                    <a16:creationId xmlns:a16="http://schemas.microsoft.com/office/drawing/2014/main" id="{09A298EA-27DB-433C-B40C-7271B8330D43}"/>
                  </a:ext>
                </a:extLst>
              </p:cNvPr>
              <p:cNvGrpSpPr>
                <a:grpSpLocks/>
              </p:cNvGrpSpPr>
              <p:nvPr/>
            </p:nvGrpSpPr>
            <p:grpSpPr bwMode="auto">
              <a:xfrm>
                <a:off x="1907704" y="4939710"/>
                <a:ext cx="677812" cy="382588"/>
                <a:chOff x="3246116" y="4005064"/>
                <a:chExt cx="677812" cy="382588"/>
              </a:xfrm>
            </p:grpSpPr>
            <p:grpSp>
              <p:nvGrpSpPr>
                <p:cNvPr id="16418" name="Group 46">
                  <a:extLst>
                    <a:ext uri="{FF2B5EF4-FFF2-40B4-BE49-F238E27FC236}">
                      <a16:creationId xmlns:a16="http://schemas.microsoft.com/office/drawing/2014/main" id="{D5A742CB-4022-4B8C-9C34-843FA5E2AAD6}"/>
                    </a:ext>
                  </a:extLst>
                </p:cNvPr>
                <p:cNvGrpSpPr>
                  <a:grpSpLocks/>
                </p:cNvGrpSpPr>
                <p:nvPr/>
              </p:nvGrpSpPr>
              <p:grpSpPr bwMode="auto">
                <a:xfrm>
                  <a:off x="3674690" y="4005064"/>
                  <a:ext cx="249238" cy="382588"/>
                  <a:chOff x="3806806" y="3161928"/>
                  <a:chExt cx="248786" cy="382470"/>
                </a:xfrm>
              </p:grpSpPr>
              <p:sp>
                <p:nvSpPr>
                  <p:cNvPr id="16420" name="Rectangle 47">
                    <a:extLst>
                      <a:ext uri="{FF2B5EF4-FFF2-40B4-BE49-F238E27FC236}">
                        <a16:creationId xmlns:a16="http://schemas.microsoft.com/office/drawing/2014/main" id="{BD65CEFB-0042-4845-ADCE-47E564CDC7E6}"/>
                      </a:ext>
                    </a:extLst>
                  </p:cNvPr>
                  <p:cNvSpPr>
                    <a:spLocks noChangeArrowheads="1"/>
                  </p:cNvSpPr>
                  <p:nvPr/>
                </p:nvSpPr>
                <p:spPr bwMode="auto">
                  <a:xfrm>
                    <a:off x="3806806" y="3175066"/>
                    <a:ext cx="24878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66FFFF"/>
                        </a:solidFill>
                      </a:rPr>
                      <a:t>j</a:t>
                    </a:r>
                    <a:endParaRPr lang="en-IN" altLang="en-US" b="1">
                      <a:solidFill>
                        <a:srgbClr val="66FFFF"/>
                      </a:solidFill>
                    </a:endParaRPr>
                  </a:p>
                </p:txBody>
              </p:sp>
              <p:sp>
                <p:nvSpPr>
                  <p:cNvPr id="16421" name="Line 37">
                    <a:extLst>
                      <a:ext uri="{FF2B5EF4-FFF2-40B4-BE49-F238E27FC236}">
                        <a16:creationId xmlns:a16="http://schemas.microsoft.com/office/drawing/2014/main" id="{3F0F6A6E-59E9-4503-876B-C132EA1F1F1F}"/>
                      </a:ext>
                    </a:extLst>
                  </p:cNvPr>
                  <p:cNvSpPr>
                    <a:spLocks noChangeShapeType="1"/>
                  </p:cNvSpPr>
                  <p:nvPr/>
                </p:nvSpPr>
                <p:spPr bwMode="auto">
                  <a:xfrm rot="5400000" flipH="1" flipV="1">
                    <a:off x="3913201" y="3178680"/>
                    <a:ext cx="33505" cy="1"/>
                  </a:xfrm>
                  <a:prstGeom prst="line">
                    <a:avLst/>
                  </a:prstGeom>
                  <a:noFill/>
                  <a:ln w="19050">
                    <a:solidFill>
                      <a:srgbClr val="FFCCFF"/>
                    </a:solidFill>
                    <a:round/>
                    <a:headEnd/>
                    <a:tailEnd type="arrow" w="med" len="med"/>
                  </a:ln>
                  <a:extLst>
                    <a:ext uri="{909E8E84-426E-40DD-AFC4-6F175D3DCCD1}">
                      <a14:hiddenFill xmlns:a14="http://schemas.microsoft.com/office/drawing/2010/main">
                        <a:noFill/>
                      </a14:hiddenFill>
                    </a:ext>
                  </a:extLst>
                </p:spPr>
                <p:txBody>
                  <a:bodyPr/>
                  <a:lstStyle/>
                  <a:p>
                    <a:endParaRPr lang="en-US"/>
                  </a:p>
                </p:txBody>
              </p:sp>
            </p:grpSp>
            <p:sp>
              <p:nvSpPr>
                <p:cNvPr id="16419" name="Rectangle 134">
                  <a:extLst>
                    <a:ext uri="{FF2B5EF4-FFF2-40B4-BE49-F238E27FC236}">
                      <a16:creationId xmlns:a16="http://schemas.microsoft.com/office/drawing/2014/main" id="{DAD68DF7-3F76-4C3B-B075-3C73C07022B0}"/>
                    </a:ext>
                  </a:extLst>
                </p:cNvPr>
                <p:cNvSpPr>
                  <a:spLocks noChangeArrowheads="1"/>
                </p:cNvSpPr>
                <p:nvPr/>
              </p:nvSpPr>
              <p:spPr bwMode="auto">
                <a:xfrm>
                  <a:off x="3246116" y="4011875"/>
                  <a:ext cx="558201" cy="368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66FFFF"/>
                      </a:solidFill>
                      <a:ea typeface="Times New Roman" panose="02020603050405020304" pitchFamily="18" charset="0"/>
                      <a:cs typeface="Bookman-Demi"/>
                    </a:rPr>
                    <a:t>+ Y</a:t>
                  </a:r>
                  <a:r>
                    <a:rPr lang="en-US" altLang="en-US" baseline="-25000">
                      <a:solidFill>
                        <a:srgbClr val="66FFFF"/>
                      </a:solidFill>
                      <a:ea typeface="Times New Roman" panose="02020603050405020304" pitchFamily="18" charset="0"/>
                      <a:cs typeface="Bookman-Demi"/>
                    </a:rPr>
                    <a:t>i</a:t>
                  </a:r>
                  <a:endParaRPr lang="en-IN" altLang="en-US" baseline="-25000">
                    <a:solidFill>
                      <a:srgbClr val="66FFFF"/>
                    </a:solidFill>
                    <a:ea typeface="Times New Roman" panose="02020603050405020304" pitchFamily="18" charset="0"/>
                    <a:cs typeface="Bookman-Demi"/>
                  </a:endParaRPr>
                </a:p>
              </p:txBody>
            </p:sp>
          </p:grpSp>
          <p:grpSp>
            <p:nvGrpSpPr>
              <p:cNvPr id="16413" name="Group 153">
                <a:extLst>
                  <a:ext uri="{FF2B5EF4-FFF2-40B4-BE49-F238E27FC236}">
                    <a16:creationId xmlns:a16="http://schemas.microsoft.com/office/drawing/2014/main" id="{C200BA9B-F79E-4720-84F5-67086FDC2D50}"/>
                  </a:ext>
                </a:extLst>
              </p:cNvPr>
              <p:cNvGrpSpPr>
                <a:grpSpLocks/>
              </p:cNvGrpSpPr>
              <p:nvPr/>
            </p:nvGrpSpPr>
            <p:grpSpPr bwMode="auto">
              <a:xfrm>
                <a:off x="2526036" y="4941168"/>
                <a:ext cx="741474" cy="382474"/>
                <a:chOff x="2526036" y="4941168"/>
                <a:chExt cx="741474" cy="382474"/>
              </a:xfrm>
            </p:grpSpPr>
            <p:grpSp>
              <p:nvGrpSpPr>
                <p:cNvPr id="16414" name="Group 152">
                  <a:extLst>
                    <a:ext uri="{FF2B5EF4-FFF2-40B4-BE49-F238E27FC236}">
                      <a16:creationId xmlns:a16="http://schemas.microsoft.com/office/drawing/2014/main" id="{9E30C878-9E8F-4CB9-9B5C-839AFBC58A47}"/>
                    </a:ext>
                  </a:extLst>
                </p:cNvPr>
                <p:cNvGrpSpPr>
                  <a:grpSpLocks/>
                </p:cNvGrpSpPr>
                <p:nvPr/>
              </p:nvGrpSpPr>
              <p:grpSpPr bwMode="auto">
                <a:xfrm>
                  <a:off x="2954604" y="4941168"/>
                  <a:ext cx="312906" cy="382474"/>
                  <a:chOff x="2954604" y="4941168"/>
                  <a:chExt cx="312906" cy="382474"/>
                </a:xfrm>
              </p:grpSpPr>
              <p:sp>
                <p:nvSpPr>
                  <p:cNvPr id="16416" name="Rectangle 47">
                    <a:extLst>
                      <a:ext uri="{FF2B5EF4-FFF2-40B4-BE49-F238E27FC236}">
                        <a16:creationId xmlns:a16="http://schemas.microsoft.com/office/drawing/2014/main" id="{02856D5C-874A-481B-9AA5-175B7B875337}"/>
                      </a:ext>
                    </a:extLst>
                  </p:cNvPr>
                  <p:cNvSpPr>
                    <a:spLocks noChangeArrowheads="1"/>
                  </p:cNvSpPr>
                  <p:nvPr/>
                </p:nvSpPr>
                <p:spPr bwMode="auto">
                  <a:xfrm>
                    <a:off x="2954604" y="4954310"/>
                    <a:ext cx="3129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66FFFF"/>
                        </a:solidFill>
                      </a:rPr>
                      <a:t>k</a:t>
                    </a:r>
                    <a:endParaRPr lang="en-IN" altLang="en-US" b="1">
                      <a:solidFill>
                        <a:srgbClr val="66FFFF"/>
                      </a:solidFill>
                    </a:endParaRPr>
                  </a:p>
                </p:txBody>
              </p:sp>
              <p:sp>
                <p:nvSpPr>
                  <p:cNvPr id="16417" name="Line 37">
                    <a:extLst>
                      <a:ext uri="{FF2B5EF4-FFF2-40B4-BE49-F238E27FC236}">
                        <a16:creationId xmlns:a16="http://schemas.microsoft.com/office/drawing/2014/main" id="{9D22A26A-C9AD-48CC-877B-E02FDAC20321}"/>
                      </a:ext>
                    </a:extLst>
                  </p:cNvPr>
                  <p:cNvSpPr>
                    <a:spLocks noChangeShapeType="1"/>
                  </p:cNvSpPr>
                  <p:nvPr/>
                </p:nvSpPr>
                <p:spPr bwMode="auto">
                  <a:xfrm rot="5400000" flipH="1" flipV="1">
                    <a:off x="3074664" y="4957925"/>
                    <a:ext cx="33515" cy="1"/>
                  </a:xfrm>
                  <a:prstGeom prst="line">
                    <a:avLst/>
                  </a:prstGeom>
                  <a:noFill/>
                  <a:ln w="19050">
                    <a:solidFill>
                      <a:srgbClr val="FFCCFF"/>
                    </a:solidFill>
                    <a:round/>
                    <a:headEnd/>
                    <a:tailEnd type="arrow" w="med" len="med"/>
                  </a:ln>
                  <a:extLst>
                    <a:ext uri="{909E8E84-426E-40DD-AFC4-6F175D3DCCD1}">
                      <a14:hiddenFill xmlns:a14="http://schemas.microsoft.com/office/drawing/2010/main">
                        <a:noFill/>
                      </a14:hiddenFill>
                    </a:ext>
                  </a:extLst>
                </p:spPr>
                <p:txBody>
                  <a:bodyPr/>
                  <a:lstStyle/>
                  <a:p>
                    <a:endParaRPr lang="en-US"/>
                  </a:p>
                </p:txBody>
              </p:sp>
            </p:grpSp>
            <p:sp>
              <p:nvSpPr>
                <p:cNvPr id="16415" name="Rectangle 149">
                  <a:extLst>
                    <a:ext uri="{FF2B5EF4-FFF2-40B4-BE49-F238E27FC236}">
                      <a16:creationId xmlns:a16="http://schemas.microsoft.com/office/drawing/2014/main" id="{8506DB7B-8DDD-431D-A472-397DB0107CBD}"/>
                    </a:ext>
                  </a:extLst>
                </p:cNvPr>
                <p:cNvSpPr>
                  <a:spLocks noChangeArrowheads="1"/>
                </p:cNvSpPr>
                <p:nvPr/>
              </p:nvSpPr>
              <p:spPr bwMode="auto">
                <a:xfrm>
                  <a:off x="2526036" y="4947979"/>
                  <a:ext cx="558137" cy="368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66FFFF"/>
                      </a:solidFill>
                      <a:ea typeface="Times New Roman" panose="02020603050405020304" pitchFamily="18" charset="0"/>
                      <a:cs typeface="Bookman-Demi"/>
                    </a:rPr>
                    <a:t>+ Z</a:t>
                  </a:r>
                  <a:r>
                    <a:rPr lang="en-US" altLang="en-US" baseline="-25000">
                      <a:solidFill>
                        <a:srgbClr val="66FFFF"/>
                      </a:solidFill>
                      <a:ea typeface="Times New Roman" panose="02020603050405020304" pitchFamily="18" charset="0"/>
                      <a:cs typeface="Bookman-Demi"/>
                    </a:rPr>
                    <a:t>i</a:t>
                  </a:r>
                  <a:endParaRPr lang="en-IN" altLang="en-US" baseline="-25000">
                    <a:solidFill>
                      <a:srgbClr val="66FFFF"/>
                    </a:solidFill>
                    <a:ea typeface="Times New Roman" panose="02020603050405020304" pitchFamily="18" charset="0"/>
                    <a:cs typeface="Bookman-Demi"/>
                  </a:endParaRPr>
                </a:p>
              </p:txBody>
            </p:sp>
          </p:grpSp>
        </p:grpSp>
      </p:grpSp>
      <p:grpSp>
        <p:nvGrpSpPr>
          <p:cNvPr id="16390" name="Group 69">
            <a:extLst>
              <a:ext uri="{FF2B5EF4-FFF2-40B4-BE49-F238E27FC236}">
                <a16:creationId xmlns:a16="http://schemas.microsoft.com/office/drawing/2014/main" id="{9F9A2031-B425-464D-91B0-83DAAA8B4434}"/>
              </a:ext>
            </a:extLst>
          </p:cNvPr>
          <p:cNvGrpSpPr>
            <a:grpSpLocks/>
          </p:cNvGrpSpPr>
          <p:nvPr/>
        </p:nvGrpSpPr>
        <p:grpSpPr bwMode="auto">
          <a:xfrm>
            <a:off x="1816100" y="3644900"/>
            <a:ext cx="1514475" cy="1439863"/>
            <a:chOff x="1816281" y="2623465"/>
            <a:chExt cx="1514423" cy="1440160"/>
          </a:xfrm>
        </p:grpSpPr>
        <p:grpSp>
          <p:nvGrpSpPr>
            <p:cNvPr id="16395" name="Group 55">
              <a:extLst>
                <a:ext uri="{FF2B5EF4-FFF2-40B4-BE49-F238E27FC236}">
                  <a16:creationId xmlns:a16="http://schemas.microsoft.com/office/drawing/2014/main" id="{DC561DE2-F491-44FB-87B5-E8473A2A54A5}"/>
                </a:ext>
              </a:extLst>
            </p:cNvPr>
            <p:cNvGrpSpPr>
              <a:grpSpLocks/>
            </p:cNvGrpSpPr>
            <p:nvPr/>
          </p:nvGrpSpPr>
          <p:grpSpPr bwMode="auto">
            <a:xfrm>
              <a:off x="1816281" y="2623465"/>
              <a:ext cx="1514423" cy="1440160"/>
              <a:chOff x="965437" y="2394189"/>
              <a:chExt cx="1514423" cy="1440160"/>
            </a:xfrm>
          </p:grpSpPr>
          <p:sp>
            <p:nvSpPr>
              <p:cNvPr id="57" name="Rounded Rectangle 56">
                <a:extLst>
                  <a:ext uri="{FF2B5EF4-FFF2-40B4-BE49-F238E27FC236}">
                    <a16:creationId xmlns:a16="http://schemas.microsoft.com/office/drawing/2014/main" id="{9055B65B-471A-4A22-8380-46AE88BDDB38}"/>
                  </a:ext>
                </a:extLst>
              </p:cNvPr>
              <p:cNvSpPr/>
              <p:nvPr/>
            </p:nvSpPr>
            <p:spPr bwMode="auto">
              <a:xfrm>
                <a:off x="965437" y="2394189"/>
                <a:ext cx="1514423" cy="1440160"/>
              </a:xfrm>
              <a:prstGeom prst="roundRect">
                <a:avLst/>
              </a:prstGeom>
              <a:no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6399" name="Rectangle 77">
                <a:extLst>
                  <a:ext uri="{FF2B5EF4-FFF2-40B4-BE49-F238E27FC236}">
                    <a16:creationId xmlns:a16="http://schemas.microsoft.com/office/drawing/2014/main" id="{DFFAA8EC-5F33-4F2C-9CFE-AE0F57F6F052}"/>
                  </a:ext>
                </a:extLst>
              </p:cNvPr>
              <p:cNvSpPr>
                <a:spLocks noChangeArrowheads="1"/>
              </p:cNvSpPr>
              <p:nvPr/>
            </p:nvSpPr>
            <p:spPr bwMode="auto">
              <a:xfrm>
                <a:off x="991759" y="2941539"/>
                <a:ext cx="61427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R = </a:t>
                </a:r>
                <a:endParaRPr lang="en-IN" altLang="en-US">
                  <a:solidFill>
                    <a:srgbClr val="00FF00"/>
                  </a:solidFill>
                </a:endParaRPr>
              </a:p>
            </p:txBody>
          </p:sp>
          <p:cxnSp>
            <p:nvCxnSpPr>
              <p:cNvPr id="59" name="Straight Connector 58">
                <a:extLst>
                  <a:ext uri="{FF2B5EF4-FFF2-40B4-BE49-F238E27FC236}">
                    <a16:creationId xmlns:a16="http://schemas.microsoft.com/office/drawing/2014/main" id="{BADE1C07-2256-48DD-AE07-60EF11C0BEF3}"/>
                  </a:ext>
                </a:extLst>
              </p:cNvPr>
              <p:cNvCxnSpPr/>
              <p:nvPr/>
            </p:nvCxnSpPr>
            <p:spPr bwMode="auto">
              <a:xfrm>
                <a:off x="1500407" y="3118238"/>
                <a:ext cx="839758" cy="0"/>
              </a:xfrm>
              <a:prstGeom prst="line">
                <a:avLst/>
              </a:prstGeom>
              <a:ln w="19050">
                <a:solidFill>
                  <a:srgbClr val="00FF00"/>
                </a:solidFill>
              </a:ln>
            </p:spPr>
            <p:style>
              <a:lnRef idx="1">
                <a:schemeClr val="accent1"/>
              </a:lnRef>
              <a:fillRef idx="0">
                <a:schemeClr val="accent1"/>
              </a:fillRef>
              <a:effectRef idx="0">
                <a:schemeClr val="accent1"/>
              </a:effectRef>
              <a:fontRef idx="minor">
                <a:schemeClr val="tx1"/>
              </a:fontRef>
            </p:style>
          </p:cxnSp>
          <p:grpSp>
            <p:nvGrpSpPr>
              <p:cNvPr id="16401" name="Group 59">
                <a:extLst>
                  <a:ext uri="{FF2B5EF4-FFF2-40B4-BE49-F238E27FC236}">
                    <a16:creationId xmlns:a16="http://schemas.microsoft.com/office/drawing/2014/main" id="{57F8EAB2-1B76-498A-B550-7E5837802EF3}"/>
                  </a:ext>
                </a:extLst>
              </p:cNvPr>
              <p:cNvGrpSpPr>
                <a:grpSpLocks/>
              </p:cNvGrpSpPr>
              <p:nvPr/>
            </p:nvGrpSpPr>
            <p:grpSpPr bwMode="auto">
              <a:xfrm>
                <a:off x="1509664" y="2420888"/>
                <a:ext cx="840344" cy="713321"/>
                <a:chOff x="1430152" y="3998571"/>
                <a:chExt cx="840344" cy="713321"/>
              </a:xfrm>
            </p:grpSpPr>
            <p:sp>
              <p:nvSpPr>
                <p:cNvPr id="16406" name="Rectangle 76">
                  <a:extLst>
                    <a:ext uri="{FF2B5EF4-FFF2-40B4-BE49-F238E27FC236}">
                      <a16:creationId xmlns:a16="http://schemas.microsoft.com/office/drawing/2014/main" id="{8E7B4AE8-6395-418D-BADC-F93222BCAB5C}"/>
                    </a:ext>
                  </a:extLst>
                </p:cNvPr>
                <p:cNvSpPr>
                  <a:spLocks noChangeArrowheads="1"/>
                </p:cNvSpPr>
                <p:nvPr/>
              </p:nvSpPr>
              <p:spPr bwMode="auto">
                <a:xfrm>
                  <a:off x="1475085" y="4139420"/>
                  <a:ext cx="79541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 m</a:t>
                  </a:r>
                  <a:r>
                    <a:rPr lang="en-US" altLang="en-US" b="1" baseline="-25000">
                      <a:solidFill>
                        <a:srgbClr val="00FF00"/>
                      </a:solidFill>
                    </a:rPr>
                    <a:t>i</a:t>
                  </a:r>
                  <a:r>
                    <a:rPr lang="en-US" altLang="en-US" b="1">
                      <a:solidFill>
                        <a:srgbClr val="00FF00"/>
                      </a:solidFill>
                    </a:rPr>
                    <a:t>r</a:t>
                  </a:r>
                  <a:r>
                    <a:rPr lang="en-US" altLang="en-US" b="1" baseline="-25000">
                      <a:solidFill>
                        <a:srgbClr val="00FF00"/>
                      </a:solidFill>
                    </a:rPr>
                    <a:t>i</a:t>
                  </a:r>
                  <a:endParaRPr lang="en-IN" altLang="en-US">
                    <a:solidFill>
                      <a:srgbClr val="00FF00"/>
                    </a:solidFill>
                  </a:endParaRPr>
                </a:p>
              </p:txBody>
            </p:sp>
            <p:sp>
              <p:nvSpPr>
                <p:cNvPr id="16407" name="Rectangle 76">
                  <a:extLst>
                    <a:ext uri="{FF2B5EF4-FFF2-40B4-BE49-F238E27FC236}">
                      <a16:creationId xmlns:a16="http://schemas.microsoft.com/office/drawing/2014/main" id="{4140D214-3C27-4E43-BB21-59D3470EF0B2}"/>
                    </a:ext>
                  </a:extLst>
                </p:cNvPr>
                <p:cNvSpPr>
                  <a:spLocks noChangeArrowheads="1"/>
                </p:cNvSpPr>
                <p:nvPr/>
              </p:nvSpPr>
              <p:spPr bwMode="auto">
                <a:xfrm>
                  <a:off x="1430152" y="4404115"/>
                  <a:ext cx="43794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b="1">
                      <a:solidFill>
                        <a:srgbClr val="00FF00"/>
                      </a:solidFill>
                    </a:rPr>
                    <a:t>i=1</a:t>
                  </a:r>
                  <a:endParaRPr lang="en-IN" altLang="en-US" sz="1400" b="1">
                    <a:solidFill>
                      <a:srgbClr val="00FF00"/>
                    </a:solidFill>
                  </a:endParaRPr>
                </a:p>
              </p:txBody>
            </p:sp>
            <p:sp>
              <p:nvSpPr>
                <p:cNvPr id="16408" name="Rectangle 76">
                  <a:extLst>
                    <a:ext uri="{FF2B5EF4-FFF2-40B4-BE49-F238E27FC236}">
                      <a16:creationId xmlns:a16="http://schemas.microsoft.com/office/drawing/2014/main" id="{E8F32296-BAC2-4916-9589-D985D42DB5B4}"/>
                    </a:ext>
                  </a:extLst>
                </p:cNvPr>
                <p:cNvSpPr>
                  <a:spLocks noChangeArrowheads="1"/>
                </p:cNvSpPr>
                <p:nvPr/>
              </p:nvSpPr>
              <p:spPr bwMode="auto">
                <a:xfrm>
                  <a:off x="1502160" y="3998571"/>
                  <a:ext cx="29367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b="1">
                      <a:solidFill>
                        <a:srgbClr val="00FF00"/>
                      </a:solidFill>
                    </a:rPr>
                    <a:t>n</a:t>
                  </a:r>
                  <a:endParaRPr lang="en-IN" altLang="en-US" sz="1400" b="1">
                    <a:solidFill>
                      <a:srgbClr val="00FF00"/>
                    </a:solidFill>
                  </a:endParaRPr>
                </a:p>
              </p:txBody>
            </p:sp>
          </p:grpSp>
          <p:grpSp>
            <p:nvGrpSpPr>
              <p:cNvPr id="16402" name="Group 60">
                <a:extLst>
                  <a:ext uri="{FF2B5EF4-FFF2-40B4-BE49-F238E27FC236}">
                    <a16:creationId xmlns:a16="http://schemas.microsoft.com/office/drawing/2014/main" id="{6D60E835-50D1-44CF-93E5-BE42F77757A7}"/>
                  </a:ext>
                </a:extLst>
              </p:cNvPr>
              <p:cNvGrpSpPr>
                <a:grpSpLocks/>
              </p:cNvGrpSpPr>
              <p:nvPr/>
            </p:nvGrpSpPr>
            <p:grpSpPr bwMode="auto">
              <a:xfrm>
                <a:off x="1547664" y="3068960"/>
                <a:ext cx="707294" cy="713321"/>
                <a:chOff x="1430152" y="3998571"/>
                <a:chExt cx="707294" cy="713321"/>
              </a:xfrm>
            </p:grpSpPr>
            <p:sp>
              <p:nvSpPr>
                <p:cNvPr id="16403" name="Rectangle 76">
                  <a:extLst>
                    <a:ext uri="{FF2B5EF4-FFF2-40B4-BE49-F238E27FC236}">
                      <a16:creationId xmlns:a16="http://schemas.microsoft.com/office/drawing/2014/main" id="{D4B21B54-0631-4997-B7CD-F2AA64FE955F}"/>
                    </a:ext>
                  </a:extLst>
                </p:cNvPr>
                <p:cNvSpPr>
                  <a:spLocks noChangeArrowheads="1"/>
                </p:cNvSpPr>
                <p:nvPr/>
              </p:nvSpPr>
              <p:spPr bwMode="auto">
                <a:xfrm>
                  <a:off x="1475085" y="4139420"/>
                  <a:ext cx="66236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 m</a:t>
                  </a:r>
                  <a:r>
                    <a:rPr lang="en-US" altLang="en-US" b="1" baseline="-25000">
                      <a:solidFill>
                        <a:srgbClr val="00FF00"/>
                      </a:solidFill>
                    </a:rPr>
                    <a:t>i</a:t>
                  </a:r>
                  <a:endParaRPr lang="en-IN" altLang="en-US">
                    <a:solidFill>
                      <a:srgbClr val="00FF00"/>
                    </a:solidFill>
                  </a:endParaRPr>
                </a:p>
              </p:txBody>
            </p:sp>
            <p:sp>
              <p:nvSpPr>
                <p:cNvPr id="16404" name="Rectangle 76">
                  <a:extLst>
                    <a:ext uri="{FF2B5EF4-FFF2-40B4-BE49-F238E27FC236}">
                      <a16:creationId xmlns:a16="http://schemas.microsoft.com/office/drawing/2014/main" id="{43D7ACC6-4E27-4CB5-8784-01C4CBE49CA5}"/>
                    </a:ext>
                  </a:extLst>
                </p:cNvPr>
                <p:cNvSpPr>
                  <a:spLocks noChangeArrowheads="1"/>
                </p:cNvSpPr>
                <p:nvPr/>
              </p:nvSpPr>
              <p:spPr bwMode="auto">
                <a:xfrm>
                  <a:off x="1430152" y="4404115"/>
                  <a:ext cx="43794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b="1">
                      <a:solidFill>
                        <a:srgbClr val="00FF00"/>
                      </a:solidFill>
                    </a:rPr>
                    <a:t>i=1</a:t>
                  </a:r>
                  <a:endParaRPr lang="en-IN" altLang="en-US" sz="1400" b="1">
                    <a:solidFill>
                      <a:srgbClr val="00FF00"/>
                    </a:solidFill>
                  </a:endParaRPr>
                </a:p>
              </p:txBody>
            </p:sp>
            <p:sp>
              <p:nvSpPr>
                <p:cNvPr id="16405" name="Rectangle 76">
                  <a:extLst>
                    <a:ext uri="{FF2B5EF4-FFF2-40B4-BE49-F238E27FC236}">
                      <a16:creationId xmlns:a16="http://schemas.microsoft.com/office/drawing/2014/main" id="{C6D82606-4B36-493F-8271-4E14B02F56B2}"/>
                    </a:ext>
                  </a:extLst>
                </p:cNvPr>
                <p:cNvSpPr>
                  <a:spLocks noChangeArrowheads="1"/>
                </p:cNvSpPr>
                <p:nvPr/>
              </p:nvSpPr>
              <p:spPr bwMode="auto">
                <a:xfrm>
                  <a:off x="1502160" y="3998571"/>
                  <a:ext cx="29367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b="1">
                      <a:solidFill>
                        <a:srgbClr val="00FF00"/>
                      </a:solidFill>
                    </a:rPr>
                    <a:t>n</a:t>
                  </a:r>
                  <a:endParaRPr lang="en-IN" altLang="en-US" sz="1400" b="1">
                    <a:solidFill>
                      <a:srgbClr val="00FF00"/>
                    </a:solidFill>
                  </a:endParaRPr>
                </a:p>
              </p:txBody>
            </p:sp>
          </p:grpSp>
        </p:grpSp>
        <p:cxnSp>
          <p:nvCxnSpPr>
            <p:cNvPr id="68" name="Straight Arrow Connector 67">
              <a:extLst>
                <a:ext uri="{FF2B5EF4-FFF2-40B4-BE49-F238E27FC236}">
                  <a16:creationId xmlns:a16="http://schemas.microsoft.com/office/drawing/2014/main" id="{465FEFC9-6530-431D-84ED-68D147F6477A}"/>
                </a:ext>
              </a:extLst>
            </p:cNvPr>
            <p:cNvCxnSpPr/>
            <p:nvPr/>
          </p:nvCxnSpPr>
          <p:spPr bwMode="auto">
            <a:xfrm>
              <a:off x="1949626" y="3199847"/>
              <a:ext cx="17144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BCC9535D-2103-4B05-9BFB-CB515ED6EBEA}"/>
                </a:ext>
              </a:extLst>
            </p:cNvPr>
            <p:cNvCxnSpPr/>
            <p:nvPr/>
          </p:nvCxnSpPr>
          <p:spPr bwMode="auto">
            <a:xfrm>
              <a:off x="2960830" y="2866403"/>
              <a:ext cx="17144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62" name="Rectangle 199">
            <a:extLst>
              <a:ext uri="{FF2B5EF4-FFF2-40B4-BE49-F238E27FC236}">
                <a16:creationId xmlns:a16="http://schemas.microsoft.com/office/drawing/2014/main" id="{C1F69803-3025-4135-85EE-AC06923D6212}"/>
              </a:ext>
            </a:extLst>
          </p:cNvPr>
          <p:cNvSpPr>
            <a:spLocks noChangeArrowheads="1"/>
          </p:cNvSpPr>
          <p:nvPr/>
        </p:nvSpPr>
        <p:spPr bwMode="auto">
          <a:xfrm>
            <a:off x="265113" y="188913"/>
            <a:ext cx="4241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000" b="1">
                <a:solidFill>
                  <a:srgbClr val="00FF99"/>
                </a:solidFill>
                <a:ea typeface="Times New Roman" panose="02020603050405020304" pitchFamily="18" charset="0"/>
                <a:cs typeface="Bookman-Light"/>
              </a:rPr>
              <a:t>Vector notation of centre of mass</a:t>
            </a:r>
            <a:endParaRPr lang="en-IN" altLang="en-US" sz="2000">
              <a:solidFill>
                <a:srgbClr val="00FF99"/>
              </a:solidFill>
              <a:ea typeface="Times New Roman" panose="02020603050405020304" pitchFamily="18" charset="0"/>
              <a:cs typeface="Bookman-Light"/>
            </a:endParaRPr>
          </a:p>
        </p:txBody>
      </p:sp>
      <p:sp>
        <p:nvSpPr>
          <p:cNvPr id="16392" name="TextBox 73">
            <a:extLst>
              <a:ext uri="{FF2B5EF4-FFF2-40B4-BE49-F238E27FC236}">
                <a16:creationId xmlns:a16="http://schemas.microsoft.com/office/drawing/2014/main" id="{B2C7EA04-32EF-44FB-B570-4A1F59FD05C1}"/>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16393" name="TextBox 74">
            <a:extLst>
              <a:ext uri="{FF2B5EF4-FFF2-40B4-BE49-F238E27FC236}">
                <a16:creationId xmlns:a16="http://schemas.microsoft.com/office/drawing/2014/main" id="{7A2EFB48-6279-495A-96A2-2D51EBA06371}"/>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16394" name="TextBox 75">
            <a:extLst>
              <a:ext uri="{FF2B5EF4-FFF2-40B4-BE49-F238E27FC236}">
                <a16:creationId xmlns:a16="http://schemas.microsoft.com/office/drawing/2014/main" id="{DE080072-E86C-4882-827F-66515E299B32}"/>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grpId="0" nodeType="afterEffect">
                                  <p:stCondLst>
                                    <p:cond delay="0"/>
                                  </p:stCondLst>
                                  <p:childTnLst>
                                    <p:set>
                                      <p:cBhvr>
                                        <p:cTn id="6" dur="1" fill="hold">
                                          <p:stCondLst>
                                            <p:cond delay="0"/>
                                          </p:stCondLst>
                                        </p:cTn>
                                        <p:tgtEl>
                                          <p:spTgt spid="62"/>
                                        </p:tgtEl>
                                        <p:attrNameLst>
                                          <p:attrName>style.visibility</p:attrName>
                                        </p:attrNameLst>
                                      </p:cBhvr>
                                      <p:to>
                                        <p:strVal val="visible"/>
                                      </p:to>
                                    </p:set>
                                    <p:anim calcmode="lin" valueType="num">
                                      <p:cBhvr additive="base">
                                        <p:cTn id="7" dur="500" fill="hold"/>
                                        <p:tgtEl>
                                          <p:spTgt spid="62"/>
                                        </p:tgtEl>
                                        <p:attrNameLst>
                                          <p:attrName>ppt_x</p:attrName>
                                        </p:attrNameLst>
                                      </p:cBhvr>
                                      <p:tavLst>
                                        <p:tav tm="0">
                                          <p:val>
                                            <p:strVal val="0-#ppt_w/2"/>
                                          </p:val>
                                        </p:tav>
                                        <p:tav tm="100000">
                                          <p:val>
                                            <p:strVal val="#ppt_x"/>
                                          </p:val>
                                        </p:tav>
                                      </p:tavLst>
                                    </p:anim>
                                    <p:anim calcmode="lin" valueType="num">
                                      <p:cBhvr additive="base">
                                        <p:cTn id="8" dur="500" fill="hold"/>
                                        <p:tgtEl>
                                          <p:spTgt spid="62"/>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16388"/>
                                        </p:tgtEl>
                                        <p:attrNameLst>
                                          <p:attrName>style.visibility</p:attrName>
                                        </p:attrNameLst>
                                      </p:cBhvr>
                                      <p:to>
                                        <p:strVal val="visible"/>
                                      </p:to>
                                    </p:set>
                                    <p:animEffect transition="in" filter="wipe(up)">
                                      <p:cBhvr>
                                        <p:cTn id="13" dur="500"/>
                                        <p:tgtEl>
                                          <p:spTgt spid="16388"/>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1" fill="hold" nodeType="clickEffect">
                                  <p:stCondLst>
                                    <p:cond delay="0"/>
                                  </p:stCondLst>
                                  <p:childTnLst>
                                    <p:set>
                                      <p:cBhvr>
                                        <p:cTn id="17" dur="1" fill="hold">
                                          <p:stCondLst>
                                            <p:cond delay="0"/>
                                          </p:stCondLst>
                                        </p:cTn>
                                        <p:tgtEl>
                                          <p:spTgt spid="16387"/>
                                        </p:tgtEl>
                                        <p:attrNameLst>
                                          <p:attrName>style.visibility</p:attrName>
                                        </p:attrNameLst>
                                      </p:cBhvr>
                                      <p:to>
                                        <p:strVal val="visible"/>
                                      </p:to>
                                    </p:set>
                                    <p:animEffect transition="in" filter="wipe(up)">
                                      <p:cBhvr>
                                        <p:cTn id="18" dur="500"/>
                                        <p:tgtEl>
                                          <p:spTgt spid="16387"/>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1" fill="hold" nodeType="clickEffect">
                                  <p:stCondLst>
                                    <p:cond delay="0"/>
                                  </p:stCondLst>
                                  <p:childTnLst>
                                    <p:set>
                                      <p:cBhvr>
                                        <p:cTn id="22" dur="1" fill="hold">
                                          <p:stCondLst>
                                            <p:cond delay="0"/>
                                          </p:stCondLst>
                                        </p:cTn>
                                        <p:tgtEl>
                                          <p:spTgt spid="16386"/>
                                        </p:tgtEl>
                                        <p:attrNameLst>
                                          <p:attrName>style.visibility</p:attrName>
                                        </p:attrNameLst>
                                      </p:cBhvr>
                                      <p:to>
                                        <p:strVal val="visible"/>
                                      </p:to>
                                    </p:set>
                                    <p:animEffect transition="in" filter="wipe(up)">
                                      <p:cBhvr>
                                        <p:cTn id="23" dur="500"/>
                                        <p:tgtEl>
                                          <p:spTgt spid="16386"/>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1" fill="hold" nodeType="clickEffect">
                                  <p:stCondLst>
                                    <p:cond delay="0"/>
                                  </p:stCondLst>
                                  <p:childTnLst>
                                    <p:set>
                                      <p:cBhvr>
                                        <p:cTn id="27" dur="1" fill="hold">
                                          <p:stCondLst>
                                            <p:cond delay="0"/>
                                          </p:stCondLst>
                                        </p:cTn>
                                        <p:tgtEl>
                                          <p:spTgt spid="16389"/>
                                        </p:tgtEl>
                                        <p:attrNameLst>
                                          <p:attrName>style.visibility</p:attrName>
                                        </p:attrNameLst>
                                      </p:cBhvr>
                                      <p:to>
                                        <p:strVal val="visible"/>
                                      </p:to>
                                    </p:set>
                                    <p:animEffect transition="in" filter="wipe(up)">
                                      <p:cBhvr>
                                        <p:cTn id="28" dur="500"/>
                                        <p:tgtEl>
                                          <p:spTgt spid="16389"/>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2" presetClass="entr" presetSubtype="1" fill="hold" nodeType="clickEffect">
                                  <p:stCondLst>
                                    <p:cond delay="0"/>
                                  </p:stCondLst>
                                  <p:childTnLst>
                                    <p:set>
                                      <p:cBhvr>
                                        <p:cTn id="32" dur="1" fill="hold">
                                          <p:stCondLst>
                                            <p:cond delay="0"/>
                                          </p:stCondLst>
                                        </p:cTn>
                                        <p:tgtEl>
                                          <p:spTgt spid="16390"/>
                                        </p:tgtEl>
                                        <p:attrNameLst>
                                          <p:attrName>style.visibility</p:attrName>
                                        </p:attrNameLst>
                                      </p:cBhvr>
                                      <p:to>
                                        <p:strVal val="visible"/>
                                      </p:to>
                                    </p:set>
                                    <p:animEffect transition="in" filter="wipe(up)">
                                      <p:cBhvr>
                                        <p:cTn id="33" dur="500"/>
                                        <p:tgtEl>
                                          <p:spTgt spid="163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8" grpId="0"/>
      <p:bldP spid="6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
            <a:extLst>
              <a:ext uri="{FF2B5EF4-FFF2-40B4-BE49-F238E27FC236}">
                <a16:creationId xmlns:a16="http://schemas.microsoft.com/office/drawing/2014/main" id="{6DCD1F25-DA82-4DF4-8D10-9F9D737BFAD3}"/>
              </a:ext>
            </a:extLst>
          </p:cNvPr>
          <p:cNvSpPr>
            <a:spLocks noChangeArrowheads="1"/>
          </p:cNvSpPr>
          <p:nvPr/>
        </p:nvSpPr>
        <p:spPr bwMode="auto">
          <a:xfrm>
            <a:off x="250825" y="542925"/>
            <a:ext cx="8642350" cy="175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FF00"/>
                </a:solidFill>
              </a:rPr>
              <a:t>A rigid body is a system of closely packed particles. </a:t>
            </a:r>
          </a:p>
          <a:p>
            <a:pPr eaLnBrk="1" hangingPunct="1"/>
            <a:endParaRPr lang="en-IN" altLang="en-US" b="1">
              <a:solidFill>
                <a:srgbClr val="FFFF00"/>
              </a:solidFill>
            </a:endParaRPr>
          </a:p>
          <a:p>
            <a:pPr eaLnBrk="1" hangingPunct="1"/>
            <a:r>
              <a:rPr lang="en-IN" altLang="en-US" b="1">
                <a:solidFill>
                  <a:srgbClr val="FF6699"/>
                </a:solidFill>
              </a:rPr>
              <a:t>Therefore, the equations discussed so far are applicable to a rigid body.</a:t>
            </a:r>
          </a:p>
          <a:p>
            <a:pPr eaLnBrk="1" hangingPunct="1"/>
            <a:r>
              <a:rPr lang="en-IN" altLang="en-US" b="1">
                <a:solidFill>
                  <a:srgbClr val="FF6699"/>
                </a:solidFill>
              </a:rPr>
              <a:t> </a:t>
            </a:r>
          </a:p>
          <a:p>
            <a:pPr eaLnBrk="1" hangingPunct="1"/>
            <a:r>
              <a:rPr lang="en-IN" altLang="en-US" b="1">
                <a:solidFill>
                  <a:srgbClr val="FF6699"/>
                </a:solidFill>
              </a:rPr>
              <a:t>The number of particles such a body is so large that it is impossible to carry out the summations over individual particles in these equations.</a:t>
            </a:r>
          </a:p>
        </p:txBody>
      </p:sp>
      <p:sp>
        <p:nvSpPr>
          <p:cNvPr id="17411" name="Rectangle 2">
            <a:extLst>
              <a:ext uri="{FF2B5EF4-FFF2-40B4-BE49-F238E27FC236}">
                <a16:creationId xmlns:a16="http://schemas.microsoft.com/office/drawing/2014/main" id="{45DEFF18-13C7-416D-8FA9-4D2789170B23}"/>
              </a:ext>
            </a:extLst>
          </p:cNvPr>
          <p:cNvSpPr>
            <a:spLocks noChangeArrowheads="1"/>
          </p:cNvSpPr>
          <p:nvPr/>
        </p:nvSpPr>
        <p:spPr bwMode="auto">
          <a:xfrm>
            <a:off x="227013" y="95250"/>
            <a:ext cx="3871912" cy="400050"/>
          </a:xfrm>
          <a:prstGeom prst="rect">
            <a:avLst/>
          </a:prstGeom>
          <a:noFill/>
          <a:ln w="9525">
            <a:noFill/>
            <a:miter lim="800000"/>
            <a:headEnd/>
            <a:tailEnd/>
          </a:ln>
        </p:spPr>
        <p:txBody>
          <a:bodyPr wrap="none">
            <a:spAutoFit/>
          </a:bodyPr>
          <a:lstStyle/>
          <a:p>
            <a:pPr>
              <a:defRPr/>
            </a:pPr>
            <a:r>
              <a:rPr lang="en-US" sz="2000" b="1" dirty="0">
                <a:solidFill>
                  <a:schemeClr val="accent6">
                    <a:lumMod val="40000"/>
                    <a:lumOff val="60000"/>
                  </a:schemeClr>
                </a:solidFill>
                <a:ea typeface="Times New Roman" pitchFamily="18" charset="0"/>
                <a:cs typeface="Bookman-Light"/>
              </a:rPr>
              <a:t>Centre of mass of a rigid body</a:t>
            </a:r>
            <a:endParaRPr lang="en-IN" sz="2000" dirty="0">
              <a:solidFill>
                <a:schemeClr val="accent6">
                  <a:lumMod val="40000"/>
                  <a:lumOff val="60000"/>
                </a:schemeClr>
              </a:solidFill>
              <a:ea typeface="Times New Roman" pitchFamily="18" charset="0"/>
              <a:cs typeface="Bookman-Light"/>
            </a:endParaRPr>
          </a:p>
        </p:txBody>
      </p:sp>
      <p:sp>
        <p:nvSpPr>
          <p:cNvPr id="17412" name="Rectangle 3">
            <a:extLst>
              <a:ext uri="{FF2B5EF4-FFF2-40B4-BE49-F238E27FC236}">
                <a16:creationId xmlns:a16="http://schemas.microsoft.com/office/drawing/2014/main" id="{6B6F0DB7-7561-4819-9D54-8550271EABDF}"/>
              </a:ext>
            </a:extLst>
          </p:cNvPr>
          <p:cNvSpPr>
            <a:spLocks noChangeArrowheads="1"/>
          </p:cNvSpPr>
          <p:nvPr/>
        </p:nvSpPr>
        <p:spPr bwMode="auto">
          <a:xfrm>
            <a:off x="238125" y="2397125"/>
            <a:ext cx="8582025" cy="2030413"/>
          </a:xfrm>
          <a:prstGeom prst="rect">
            <a:avLst/>
          </a:prstGeom>
          <a:noFill/>
          <a:ln w="9525">
            <a:noFill/>
            <a:miter lim="800000"/>
            <a:headEnd/>
            <a:tailEnd/>
          </a:ln>
        </p:spPr>
        <p:txBody>
          <a:bodyPr>
            <a:spAutoFit/>
          </a:bodyPr>
          <a:lstStyle/>
          <a:p>
            <a:pPr>
              <a:defRPr/>
            </a:pPr>
            <a:r>
              <a:rPr lang="en-IN" b="1" dirty="0">
                <a:solidFill>
                  <a:srgbClr val="FF00FF"/>
                </a:solidFill>
              </a:rPr>
              <a:t>Since the spacing of the particles is small, the body can be treated as a continuous distribution of mass. </a:t>
            </a:r>
          </a:p>
          <a:p>
            <a:pPr>
              <a:defRPr/>
            </a:pPr>
            <a:endParaRPr lang="en-IN" b="1" dirty="0">
              <a:solidFill>
                <a:srgbClr val="FF00FF"/>
              </a:solidFill>
            </a:endParaRPr>
          </a:p>
          <a:p>
            <a:pPr>
              <a:defRPr/>
            </a:pPr>
            <a:r>
              <a:rPr lang="en-IN" b="1" dirty="0">
                <a:solidFill>
                  <a:schemeClr val="bg2">
                    <a:lumMod val="20000"/>
                    <a:lumOff val="80000"/>
                  </a:schemeClr>
                </a:solidFill>
              </a:rPr>
              <a:t>We subdivide the body into n small elements of mass;   Δm</a:t>
            </a:r>
            <a:r>
              <a:rPr lang="en-IN" b="1" baseline="-25000" dirty="0">
                <a:solidFill>
                  <a:schemeClr val="bg2">
                    <a:lumMod val="20000"/>
                    <a:lumOff val="80000"/>
                  </a:schemeClr>
                </a:solidFill>
              </a:rPr>
              <a:t>1</a:t>
            </a:r>
            <a:r>
              <a:rPr lang="en-IN" b="1" dirty="0">
                <a:solidFill>
                  <a:schemeClr val="bg2">
                    <a:lumMod val="20000"/>
                    <a:lumOff val="80000"/>
                  </a:schemeClr>
                </a:solidFill>
              </a:rPr>
              <a:t>, Δm</a:t>
            </a:r>
            <a:r>
              <a:rPr lang="en-IN" b="1" baseline="-25000" dirty="0">
                <a:solidFill>
                  <a:schemeClr val="bg2">
                    <a:lumMod val="20000"/>
                    <a:lumOff val="80000"/>
                  </a:schemeClr>
                </a:solidFill>
              </a:rPr>
              <a:t>2</a:t>
            </a:r>
            <a:r>
              <a:rPr lang="en-IN" b="1" dirty="0">
                <a:solidFill>
                  <a:schemeClr val="bg2">
                    <a:lumMod val="20000"/>
                    <a:lumOff val="80000"/>
                  </a:schemeClr>
                </a:solidFill>
              </a:rPr>
              <a:t>... </a:t>
            </a:r>
            <a:r>
              <a:rPr lang="en-IN" b="1" dirty="0" err="1">
                <a:solidFill>
                  <a:schemeClr val="bg2">
                    <a:lumMod val="20000"/>
                    <a:lumOff val="80000"/>
                  </a:schemeClr>
                </a:solidFill>
              </a:rPr>
              <a:t>Δm</a:t>
            </a:r>
            <a:r>
              <a:rPr lang="en-IN" b="1" baseline="-25000" dirty="0" err="1">
                <a:solidFill>
                  <a:schemeClr val="bg2">
                    <a:lumMod val="20000"/>
                    <a:lumOff val="80000"/>
                  </a:schemeClr>
                </a:solidFill>
              </a:rPr>
              <a:t>n</a:t>
            </a:r>
            <a:r>
              <a:rPr lang="en-IN" b="1" dirty="0">
                <a:solidFill>
                  <a:schemeClr val="bg2">
                    <a:lumMod val="20000"/>
                    <a:lumOff val="80000"/>
                  </a:schemeClr>
                </a:solidFill>
              </a:rPr>
              <a:t>; </a:t>
            </a:r>
          </a:p>
          <a:p>
            <a:pPr>
              <a:defRPr/>
            </a:pPr>
            <a:r>
              <a:rPr lang="en-IN" b="1" dirty="0">
                <a:solidFill>
                  <a:schemeClr val="bg2">
                    <a:lumMod val="20000"/>
                    <a:lumOff val="80000"/>
                  </a:schemeClr>
                </a:solidFill>
              </a:rPr>
              <a:t>the </a:t>
            </a:r>
            <a:r>
              <a:rPr lang="en-IN" b="1" dirty="0" err="1">
                <a:solidFill>
                  <a:schemeClr val="bg2">
                    <a:lumMod val="20000"/>
                    <a:lumOff val="80000"/>
                  </a:schemeClr>
                </a:solidFill>
              </a:rPr>
              <a:t>i</a:t>
            </a:r>
            <a:r>
              <a:rPr lang="en-IN" b="1" baseline="30000" dirty="0" err="1">
                <a:solidFill>
                  <a:schemeClr val="bg2">
                    <a:lumMod val="20000"/>
                    <a:lumOff val="80000"/>
                  </a:schemeClr>
                </a:solidFill>
              </a:rPr>
              <a:t>th</a:t>
            </a:r>
            <a:r>
              <a:rPr lang="en-IN" b="1" dirty="0">
                <a:solidFill>
                  <a:schemeClr val="bg2">
                    <a:lumMod val="20000"/>
                    <a:lumOff val="80000"/>
                  </a:schemeClr>
                </a:solidFill>
              </a:rPr>
              <a:t> element </a:t>
            </a:r>
            <a:r>
              <a:rPr lang="en-IN" b="1" dirty="0" err="1">
                <a:solidFill>
                  <a:schemeClr val="bg2">
                    <a:lumMod val="20000"/>
                    <a:lumOff val="80000"/>
                  </a:schemeClr>
                </a:solidFill>
              </a:rPr>
              <a:t>Δm</a:t>
            </a:r>
            <a:r>
              <a:rPr lang="en-IN" b="1" baseline="-25000" dirty="0" err="1">
                <a:solidFill>
                  <a:schemeClr val="bg2">
                    <a:lumMod val="20000"/>
                    <a:lumOff val="80000"/>
                  </a:schemeClr>
                </a:solidFill>
              </a:rPr>
              <a:t>i</a:t>
            </a:r>
            <a:r>
              <a:rPr lang="en-IN" b="1" dirty="0">
                <a:solidFill>
                  <a:schemeClr val="bg2">
                    <a:lumMod val="20000"/>
                    <a:lumOff val="80000"/>
                  </a:schemeClr>
                </a:solidFill>
              </a:rPr>
              <a:t> is taken to be located at the point (x</a:t>
            </a:r>
            <a:r>
              <a:rPr lang="en-IN" b="1" baseline="-25000" dirty="0">
                <a:solidFill>
                  <a:schemeClr val="bg2">
                    <a:lumMod val="20000"/>
                    <a:lumOff val="80000"/>
                  </a:schemeClr>
                </a:solidFill>
              </a:rPr>
              <a:t>i</a:t>
            </a:r>
            <a:r>
              <a:rPr lang="en-IN" b="1" dirty="0">
                <a:solidFill>
                  <a:schemeClr val="bg2">
                    <a:lumMod val="20000"/>
                    <a:lumOff val="80000"/>
                  </a:schemeClr>
                </a:solidFill>
              </a:rPr>
              <a:t>, </a:t>
            </a:r>
            <a:r>
              <a:rPr lang="en-IN" b="1" dirty="0" err="1">
                <a:solidFill>
                  <a:schemeClr val="bg2">
                    <a:lumMod val="20000"/>
                    <a:lumOff val="80000"/>
                  </a:schemeClr>
                </a:solidFill>
              </a:rPr>
              <a:t>y</a:t>
            </a:r>
            <a:r>
              <a:rPr lang="en-IN" b="1" baseline="-25000" dirty="0" err="1">
                <a:solidFill>
                  <a:schemeClr val="bg2">
                    <a:lumMod val="20000"/>
                    <a:lumOff val="80000"/>
                  </a:schemeClr>
                </a:solidFill>
              </a:rPr>
              <a:t>i</a:t>
            </a:r>
            <a:r>
              <a:rPr lang="en-IN" b="1" dirty="0">
                <a:solidFill>
                  <a:schemeClr val="bg2">
                    <a:lumMod val="20000"/>
                    <a:lumOff val="80000"/>
                  </a:schemeClr>
                </a:solidFill>
              </a:rPr>
              <a:t>, </a:t>
            </a:r>
            <a:r>
              <a:rPr lang="en-IN" b="1" dirty="0" err="1">
                <a:solidFill>
                  <a:schemeClr val="bg2">
                    <a:lumMod val="20000"/>
                    <a:lumOff val="80000"/>
                  </a:schemeClr>
                </a:solidFill>
              </a:rPr>
              <a:t>z</a:t>
            </a:r>
            <a:r>
              <a:rPr lang="en-IN" b="1" baseline="-25000" dirty="0" err="1">
                <a:solidFill>
                  <a:schemeClr val="bg2">
                    <a:lumMod val="20000"/>
                    <a:lumOff val="80000"/>
                  </a:schemeClr>
                </a:solidFill>
              </a:rPr>
              <a:t>i</a:t>
            </a:r>
            <a:r>
              <a:rPr lang="en-IN" b="1" dirty="0">
                <a:solidFill>
                  <a:schemeClr val="bg2">
                    <a:lumMod val="20000"/>
                    <a:lumOff val="80000"/>
                  </a:schemeClr>
                </a:solidFill>
              </a:rPr>
              <a:t>). </a:t>
            </a:r>
          </a:p>
          <a:p>
            <a:pPr>
              <a:defRPr/>
            </a:pPr>
            <a:endParaRPr lang="en-IN" b="1" dirty="0">
              <a:solidFill>
                <a:schemeClr val="bg2">
                  <a:lumMod val="20000"/>
                  <a:lumOff val="80000"/>
                </a:schemeClr>
              </a:solidFill>
            </a:endParaRPr>
          </a:p>
          <a:p>
            <a:pPr>
              <a:defRPr/>
            </a:pPr>
            <a:r>
              <a:rPr lang="en-IN" b="1" dirty="0">
                <a:solidFill>
                  <a:schemeClr val="bg2">
                    <a:lumMod val="20000"/>
                    <a:lumOff val="80000"/>
                  </a:schemeClr>
                </a:solidFill>
              </a:rPr>
              <a:t>The coordinates of the centre of mass are approximately given by</a:t>
            </a:r>
          </a:p>
        </p:txBody>
      </p:sp>
      <p:grpSp>
        <p:nvGrpSpPr>
          <p:cNvPr id="17413" name="Group 4">
            <a:extLst>
              <a:ext uri="{FF2B5EF4-FFF2-40B4-BE49-F238E27FC236}">
                <a16:creationId xmlns:a16="http://schemas.microsoft.com/office/drawing/2014/main" id="{D90E346C-14D5-4D3F-8E96-B5AC882F216E}"/>
              </a:ext>
            </a:extLst>
          </p:cNvPr>
          <p:cNvGrpSpPr>
            <a:grpSpLocks/>
          </p:cNvGrpSpPr>
          <p:nvPr/>
        </p:nvGrpSpPr>
        <p:grpSpPr bwMode="auto">
          <a:xfrm>
            <a:off x="611188" y="4805363"/>
            <a:ext cx="2016125" cy="1360487"/>
            <a:chOff x="728663" y="2420888"/>
            <a:chExt cx="2016243" cy="1361393"/>
          </a:xfrm>
        </p:grpSpPr>
        <p:sp>
          <p:nvSpPr>
            <p:cNvPr id="6" name="Rounded Rectangle 5">
              <a:extLst>
                <a:ext uri="{FF2B5EF4-FFF2-40B4-BE49-F238E27FC236}">
                  <a16:creationId xmlns:a16="http://schemas.microsoft.com/office/drawing/2014/main" id="{74C3CD9A-47E1-4D94-8E6A-D291665D90B9}"/>
                </a:ext>
              </a:extLst>
            </p:cNvPr>
            <p:cNvSpPr/>
            <p:nvPr/>
          </p:nvSpPr>
          <p:spPr bwMode="auto">
            <a:xfrm>
              <a:off x="728663" y="2446305"/>
              <a:ext cx="2016243" cy="1308971"/>
            </a:xfrm>
            <a:prstGeom prst="roundRect">
              <a:avLst/>
            </a:prstGeom>
            <a:no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rgbClr val="00FF00"/>
                </a:solidFill>
              </a:endParaRPr>
            </a:p>
          </p:txBody>
        </p:sp>
        <p:sp>
          <p:nvSpPr>
            <p:cNvPr id="17444" name="Rectangle 77">
              <a:extLst>
                <a:ext uri="{FF2B5EF4-FFF2-40B4-BE49-F238E27FC236}">
                  <a16:creationId xmlns:a16="http://schemas.microsoft.com/office/drawing/2014/main" id="{9A5031D9-67C5-408B-B27A-1FCA3E5F911F}"/>
                </a:ext>
              </a:extLst>
            </p:cNvPr>
            <p:cNvSpPr>
              <a:spLocks noChangeArrowheads="1"/>
            </p:cNvSpPr>
            <p:nvPr/>
          </p:nvSpPr>
          <p:spPr bwMode="auto">
            <a:xfrm>
              <a:off x="728663" y="2941539"/>
              <a:ext cx="840113" cy="36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X</a:t>
              </a:r>
              <a:r>
                <a:rPr lang="en-US" altLang="en-US" b="1" baseline="-25000">
                  <a:solidFill>
                    <a:srgbClr val="00FF00"/>
                  </a:solidFill>
                </a:rPr>
                <a:t>CM</a:t>
              </a:r>
              <a:r>
                <a:rPr lang="en-US" altLang="en-US" b="1">
                  <a:solidFill>
                    <a:srgbClr val="00FF00"/>
                  </a:solidFill>
                </a:rPr>
                <a:t> = </a:t>
              </a:r>
              <a:endParaRPr lang="en-IN" altLang="en-US">
                <a:solidFill>
                  <a:srgbClr val="00FF00"/>
                </a:solidFill>
              </a:endParaRPr>
            </a:p>
          </p:txBody>
        </p:sp>
        <p:cxnSp>
          <p:nvCxnSpPr>
            <p:cNvPr id="8" name="Straight Connector 7">
              <a:extLst>
                <a:ext uri="{FF2B5EF4-FFF2-40B4-BE49-F238E27FC236}">
                  <a16:creationId xmlns:a16="http://schemas.microsoft.com/office/drawing/2014/main" id="{6C2BAF12-F7D9-46E8-9CDC-CF6E8B969B18}"/>
                </a:ext>
              </a:extLst>
            </p:cNvPr>
            <p:cNvCxnSpPr/>
            <p:nvPr/>
          </p:nvCxnSpPr>
          <p:spPr bwMode="auto">
            <a:xfrm>
              <a:off x="1524047" y="3130973"/>
              <a:ext cx="1117665" cy="0"/>
            </a:xfrm>
            <a:prstGeom prst="line">
              <a:avLst/>
            </a:prstGeom>
            <a:ln w="19050">
              <a:solidFill>
                <a:srgbClr val="00FF00"/>
              </a:solidFill>
            </a:ln>
          </p:spPr>
          <p:style>
            <a:lnRef idx="1">
              <a:schemeClr val="accent1"/>
            </a:lnRef>
            <a:fillRef idx="0">
              <a:schemeClr val="accent1"/>
            </a:fillRef>
            <a:effectRef idx="0">
              <a:schemeClr val="accent1"/>
            </a:effectRef>
            <a:fontRef idx="minor">
              <a:schemeClr val="tx1"/>
            </a:fontRef>
          </p:style>
        </p:cxnSp>
        <p:grpSp>
          <p:nvGrpSpPr>
            <p:cNvPr id="17446" name="Group 8">
              <a:extLst>
                <a:ext uri="{FF2B5EF4-FFF2-40B4-BE49-F238E27FC236}">
                  <a16:creationId xmlns:a16="http://schemas.microsoft.com/office/drawing/2014/main" id="{F86A2E45-8666-41AF-B91D-00799FC7FCD4}"/>
                </a:ext>
              </a:extLst>
            </p:cNvPr>
            <p:cNvGrpSpPr>
              <a:grpSpLocks/>
            </p:cNvGrpSpPr>
            <p:nvPr/>
          </p:nvGrpSpPr>
          <p:grpSpPr bwMode="auto">
            <a:xfrm>
              <a:off x="1509664" y="2420888"/>
              <a:ext cx="1199416" cy="713321"/>
              <a:chOff x="1430152" y="3998571"/>
              <a:chExt cx="1199416" cy="713321"/>
            </a:xfrm>
          </p:grpSpPr>
          <p:sp>
            <p:nvSpPr>
              <p:cNvPr id="17451" name="Rectangle 76">
                <a:extLst>
                  <a:ext uri="{FF2B5EF4-FFF2-40B4-BE49-F238E27FC236}">
                    <a16:creationId xmlns:a16="http://schemas.microsoft.com/office/drawing/2014/main" id="{952F44A4-2BE0-4730-A3D4-551C04EF2402}"/>
                  </a:ext>
                </a:extLst>
              </p:cNvPr>
              <p:cNvSpPr>
                <a:spLocks noChangeArrowheads="1"/>
              </p:cNvSpPr>
              <p:nvPr/>
            </p:nvSpPr>
            <p:spPr bwMode="auto">
              <a:xfrm>
                <a:off x="1475085" y="4139420"/>
                <a:ext cx="11544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 (</a:t>
                </a:r>
                <a:r>
                  <a:rPr lang="en-IN" altLang="en-US" b="1">
                    <a:solidFill>
                      <a:srgbClr val="00FF00"/>
                    </a:solidFill>
                  </a:rPr>
                  <a:t>Δ</a:t>
                </a:r>
                <a:r>
                  <a:rPr lang="en-US" altLang="en-US" b="1">
                    <a:solidFill>
                      <a:srgbClr val="00FF00"/>
                    </a:solidFill>
                  </a:rPr>
                  <a:t>m</a:t>
                </a:r>
                <a:r>
                  <a:rPr lang="en-US" altLang="en-US" b="1" baseline="-25000">
                    <a:solidFill>
                      <a:srgbClr val="00FF00"/>
                    </a:solidFill>
                  </a:rPr>
                  <a:t>i</a:t>
                </a:r>
                <a:r>
                  <a:rPr lang="en-US" altLang="en-US" b="1">
                    <a:solidFill>
                      <a:srgbClr val="00FF00"/>
                    </a:solidFill>
                  </a:rPr>
                  <a:t>)x</a:t>
                </a:r>
                <a:r>
                  <a:rPr lang="en-US" altLang="en-US" b="1" baseline="-25000">
                    <a:solidFill>
                      <a:srgbClr val="00FF00"/>
                    </a:solidFill>
                  </a:rPr>
                  <a:t>i</a:t>
                </a:r>
                <a:endParaRPr lang="en-IN" altLang="en-US">
                  <a:solidFill>
                    <a:srgbClr val="00FF00"/>
                  </a:solidFill>
                </a:endParaRPr>
              </a:p>
            </p:txBody>
          </p:sp>
          <p:sp>
            <p:nvSpPr>
              <p:cNvPr id="17452" name="Rectangle 76">
                <a:extLst>
                  <a:ext uri="{FF2B5EF4-FFF2-40B4-BE49-F238E27FC236}">
                    <a16:creationId xmlns:a16="http://schemas.microsoft.com/office/drawing/2014/main" id="{8B4DC70C-2420-48C1-9545-377A66A2D709}"/>
                  </a:ext>
                </a:extLst>
              </p:cNvPr>
              <p:cNvSpPr>
                <a:spLocks noChangeArrowheads="1"/>
              </p:cNvSpPr>
              <p:nvPr/>
            </p:nvSpPr>
            <p:spPr bwMode="auto">
              <a:xfrm>
                <a:off x="1430152" y="4404115"/>
                <a:ext cx="43794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b="1">
                    <a:solidFill>
                      <a:srgbClr val="00FF00"/>
                    </a:solidFill>
                  </a:rPr>
                  <a:t>i=1</a:t>
                </a:r>
                <a:endParaRPr lang="en-IN" altLang="en-US" sz="1400" b="1">
                  <a:solidFill>
                    <a:srgbClr val="00FF00"/>
                  </a:solidFill>
                </a:endParaRPr>
              </a:p>
            </p:txBody>
          </p:sp>
          <p:sp>
            <p:nvSpPr>
              <p:cNvPr id="17453" name="Rectangle 76">
                <a:extLst>
                  <a:ext uri="{FF2B5EF4-FFF2-40B4-BE49-F238E27FC236}">
                    <a16:creationId xmlns:a16="http://schemas.microsoft.com/office/drawing/2014/main" id="{FEB448FA-8972-4066-AC1C-D99ED4217229}"/>
                  </a:ext>
                </a:extLst>
              </p:cNvPr>
              <p:cNvSpPr>
                <a:spLocks noChangeArrowheads="1"/>
              </p:cNvSpPr>
              <p:nvPr/>
            </p:nvSpPr>
            <p:spPr bwMode="auto">
              <a:xfrm>
                <a:off x="1502160" y="3998571"/>
                <a:ext cx="29367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b="1">
                    <a:solidFill>
                      <a:srgbClr val="00FF00"/>
                    </a:solidFill>
                  </a:rPr>
                  <a:t>n</a:t>
                </a:r>
                <a:endParaRPr lang="en-IN" altLang="en-US" sz="1400" b="1">
                  <a:solidFill>
                    <a:srgbClr val="00FF00"/>
                  </a:solidFill>
                </a:endParaRPr>
              </a:p>
            </p:txBody>
          </p:sp>
        </p:grpSp>
        <p:grpSp>
          <p:nvGrpSpPr>
            <p:cNvPr id="17447" name="Group 9">
              <a:extLst>
                <a:ext uri="{FF2B5EF4-FFF2-40B4-BE49-F238E27FC236}">
                  <a16:creationId xmlns:a16="http://schemas.microsoft.com/office/drawing/2014/main" id="{C64E332D-35B1-4170-99CB-88EA1B1BA71A}"/>
                </a:ext>
              </a:extLst>
            </p:cNvPr>
            <p:cNvGrpSpPr>
              <a:grpSpLocks/>
            </p:cNvGrpSpPr>
            <p:nvPr/>
          </p:nvGrpSpPr>
          <p:grpSpPr bwMode="auto">
            <a:xfrm>
              <a:off x="1547664" y="3068960"/>
              <a:ext cx="865414" cy="713321"/>
              <a:chOff x="1430152" y="3998571"/>
              <a:chExt cx="865414" cy="713321"/>
            </a:xfrm>
          </p:grpSpPr>
          <p:sp>
            <p:nvSpPr>
              <p:cNvPr id="17448" name="Rectangle 76">
                <a:extLst>
                  <a:ext uri="{FF2B5EF4-FFF2-40B4-BE49-F238E27FC236}">
                    <a16:creationId xmlns:a16="http://schemas.microsoft.com/office/drawing/2014/main" id="{64874257-7D1D-4978-914A-DA48201E9E1C}"/>
                  </a:ext>
                </a:extLst>
              </p:cNvPr>
              <p:cNvSpPr>
                <a:spLocks noChangeArrowheads="1"/>
              </p:cNvSpPr>
              <p:nvPr/>
            </p:nvSpPr>
            <p:spPr bwMode="auto">
              <a:xfrm>
                <a:off x="1475085" y="4139420"/>
                <a:ext cx="82048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 </a:t>
                </a:r>
                <a:r>
                  <a:rPr lang="en-IN" altLang="en-US" b="1">
                    <a:solidFill>
                      <a:srgbClr val="00FF00"/>
                    </a:solidFill>
                  </a:rPr>
                  <a:t>Δ</a:t>
                </a:r>
                <a:r>
                  <a:rPr lang="en-US" altLang="en-US" b="1">
                    <a:solidFill>
                      <a:srgbClr val="00FF00"/>
                    </a:solidFill>
                  </a:rPr>
                  <a:t>m</a:t>
                </a:r>
                <a:r>
                  <a:rPr lang="en-US" altLang="en-US" b="1" baseline="-25000">
                    <a:solidFill>
                      <a:srgbClr val="00FF00"/>
                    </a:solidFill>
                  </a:rPr>
                  <a:t>i</a:t>
                </a:r>
                <a:endParaRPr lang="en-IN" altLang="en-US">
                  <a:solidFill>
                    <a:srgbClr val="00FF00"/>
                  </a:solidFill>
                </a:endParaRPr>
              </a:p>
            </p:txBody>
          </p:sp>
          <p:sp>
            <p:nvSpPr>
              <p:cNvPr id="17449" name="Rectangle 76">
                <a:extLst>
                  <a:ext uri="{FF2B5EF4-FFF2-40B4-BE49-F238E27FC236}">
                    <a16:creationId xmlns:a16="http://schemas.microsoft.com/office/drawing/2014/main" id="{29ED71E5-9F06-4B36-AC8A-A30D499E7E11}"/>
                  </a:ext>
                </a:extLst>
              </p:cNvPr>
              <p:cNvSpPr>
                <a:spLocks noChangeArrowheads="1"/>
              </p:cNvSpPr>
              <p:nvPr/>
            </p:nvSpPr>
            <p:spPr bwMode="auto">
              <a:xfrm>
                <a:off x="1430152" y="4404115"/>
                <a:ext cx="43794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b="1">
                    <a:solidFill>
                      <a:srgbClr val="00FF00"/>
                    </a:solidFill>
                  </a:rPr>
                  <a:t>i=1</a:t>
                </a:r>
                <a:endParaRPr lang="en-IN" altLang="en-US" sz="1400" b="1">
                  <a:solidFill>
                    <a:srgbClr val="00FF00"/>
                  </a:solidFill>
                </a:endParaRPr>
              </a:p>
            </p:txBody>
          </p:sp>
          <p:sp>
            <p:nvSpPr>
              <p:cNvPr id="17450" name="Rectangle 76">
                <a:extLst>
                  <a:ext uri="{FF2B5EF4-FFF2-40B4-BE49-F238E27FC236}">
                    <a16:creationId xmlns:a16="http://schemas.microsoft.com/office/drawing/2014/main" id="{51DC004D-1BED-44BA-9263-942312E52ED6}"/>
                  </a:ext>
                </a:extLst>
              </p:cNvPr>
              <p:cNvSpPr>
                <a:spLocks noChangeArrowheads="1"/>
              </p:cNvSpPr>
              <p:nvPr/>
            </p:nvSpPr>
            <p:spPr bwMode="auto">
              <a:xfrm>
                <a:off x="1502160" y="3998571"/>
                <a:ext cx="29367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b="1">
                    <a:solidFill>
                      <a:srgbClr val="00FF00"/>
                    </a:solidFill>
                  </a:rPr>
                  <a:t>n</a:t>
                </a:r>
                <a:endParaRPr lang="en-IN" altLang="en-US" sz="1400" b="1">
                  <a:solidFill>
                    <a:srgbClr val="00FF00"/>
                  </a:solidFill>
                </a:endParaRPr>
              </a:p>
            </p:txBody>
          </p:sp>
        </p:grpSp>
      </p:grpSp>
      <p:sp>
        <p:nvSpPr>
          <p:cNvPr id="17414" name="Rectangle 40">
            <a:extLst>
              <a:ext uri="{FF2B5EF4-FFF2-40B4-BE49-F238E27FC236}">
                <a16:creationId xmlns:a16="http://schemas.microsoft.com/office/drawing/2014/main" id="{5843808A-2D4D-4533-BD0E-BF6D13DDBC15}"/>
              </a:ext>
            </a:extLst>
          </p:cNvPr>
          <p:cNvSpPr>
            <a:spLocks noChangeArrowheads="1"/>
          </p:cNvSpPr>
          <p:nvPr/>
        </p:nvSpPr>
        <p:spPr bwMode="auto">
          <a:xfrm>
            <a:off x="2620963" y="5222875"/>
            <a:ext cx="2492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a:t>
            </a:r>
            <a:endParaRPr lang="en-IN" altLang="en-US">
              <a:solidFill>
                <a:srgbClr val="00FF00"/>
              </a:solidFill>
            </a:endParaRPr>
          </a:p>
        </p:txBody>
      </p:sp>
      <p:sp>
        <p:nvSpPr>
          <p:cNvPr id="17415" name="Rectangle 41">
            <a:extLst>
              <a:ext uri="{FF2B5EF4-FFF2-40B4-BE49-F238E27FC236}">
                <a16:creationId xmlns:a16="http://schemas.microsoft.com/office/drawing/2014/main" id="{286E3681-A53A-4405-9C5D-484B438AB4B1}"/>
              </a:ext>
            </a:extLst>
          </p:cNvPr>
          <p:cNvSpPr>
            <a:spLocks noChangeArrowheads="1"/>
          </p:cNvSpPr>
          <p:nvPr/>
        </p:nvSpPr>
        <p:spPr bwMode="auto">
          <a:xfrm>
            <a:off x="5057775" y="5335588"/>
            <a:ext cx="5937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ea typeface="Times New Roman" panose="02020603050405020304" pitchFamily="18" charset="0"/>
                <a:cs typeface="Bookman-Light"/>
              </a:rPr>
              <a:t>and</a:t>
            </a:r>
            <a:endParaRPr lang="en-IN" altLang="en-US">
              <a:solidFill>
                <a:srgbClr val="00FF00"/>
              </a:solidFill>
              <a:ea typeface="Times New Roman" panose="02020603050405020304" pitchFamily="18" charset="0"/>
              <a:cs typeface="Bookman-Light"/>
            </a:endParaRPr>
          </a:p>
        </p:txBody>
      </p:sp>
      <p:grpSp>
        <p:nvGrpSpPr>
          <p:cNvPr id="17416" name="Group 42">
            <a:extLst>
              <a:ext uri="{FF2B5EF4-FFF2-40B4-BE49-F238E27FC236}">
                <a16:creationId xmlns:a16="http://schemas.microsoft.com/office/drawing/2014/main" id="{B7A0DA3F-1994-40A7-8A69-6FE6B9F06040}"/>
              </a:ext>
            </a:extLst>
          </p:cNvPr>
          <p:cNvGrpSpPr>
            <a:grpSpLocks/>
          </p:cNvGrpSpPr>
          <p:nvPr/>
        </p:nvGrpSpPr>
        <p:grpSpPr bwMode="auto">
          <a:xfrm>
            <a:off x="2987675" y="4805363"/>
            <a:ext cx="2016125" cy="1360487"/>
            <a:chOff x="728663" y="2420888"/>
            <a:chExt cx="2016243" cy="1361393"/>
          </a:xfrm>
        </p:grpSpPr>
        <p:sp>
          <p:nvSpPr>
            <p:cNvPr id="44" name="Rounded Rectangle 43">
              <a:extLst>
                <a:ext uri="{FF2B5EF4-FFF2-40B4-BE49-F238E27FC236}">
                  <a16:creationId xmlns:a16="http://schemas.microsoft.com/office/drawing/2014/main" id="{F9296356-F706-47DF-84D2-EF22A7EC2C5D}"/>
                </a:ext>
              </a:extLst>
            </p:cNvPr>
            <p:cNvSpPr/>
            <p:nvPr/>
          </p:nvSpPr>
          <p:spPr bwMode="auto">
            <a:xfrm>
              <a:off x="728663" y="2446305"/>
              <a:ext cx="2016243" cy="1308971"/>
            </a:xfrm>
            <a:prstGeom prst="roundRect">
              <a:avLst/>
            </a:prstGeom>
            <a:no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rgbClr val="00FF00"/>
                </a:solidFill>
              </a:endParaRPr>
            </a:p>
          </p:txBody>
        </p:sp>
        <p:sp>
          <p:nvSpPr>
            <p:cNvPr id="17433" name="Rectangle 77">
              <a:extLst>
                <a:ext uri="{FF2B5EF4-FFF2-40B4-BE49-F238E27FC236}">
                  <a16:creationId xmlns:a16="http://schemas.microsoft.com/office/drawing/2014/main" id="{3A4F4A4C-4622-401F-8DAA-6206A07C6903}"/>
                </a:ext>
              </a:extLst>
            </p:cNvPr>
            <p:cNvSpPr>
              <a:spLocks noChangeArrowheads="1"/>
            </p:cNvSpPr>
            <p:nvPr/>
          </p:nvSpPr>
          <p:spPr bwMode="auto">
            <a:xfrm>
              <a:off x="728663" y="2941539"/>
              <a:ext cx="840113" cy="36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Y</a:t>
              </a:r>
              <a:r>
                <a:rPr lang="en-US" altLang="en-US" b="1" baseline="-25000">
                  <a:solidFill>
                    <a:srgbClr val="00FF00"/>
                  </a:solidFill>
                </a:rPr>
                <a:t>CM</a:t>
              </a:r>
              <a:r>
                <a:rPr lang="en-US" altLang="en-US" b="1">
                  <a:solidFill>
                    <a:srgbClr val="00FF00"/>
                  </a:solidFill>
                </a:rPr>
                <a:t> = </a:t>
              </a:r>
              <a:endParaRPr lang="en-IN" altLang="en-US">
                <a:solidFill>
                  <a:srgbClr val="00FF00"/>
                </a:solidFill>
              </a:endParaRPr>
            </a:p>
          </p:txBody>
        </p:sp>
        <p:cxnSp>
          <p:nvCxnSpPr>
            <p:cNvPr id="46" name="Straight Connector 45">
              <a:extLst>
                <a:ext uri="{FF2B5EF4-FFF2-40B4-BE49-F238E27FC236}">
                  <a16:creationId xmlns:a16="http://schemas.microsoft.com/office/drawing/2014/main" id="{7A28627B-B498-490E-888B-000F11C9BAE8}"/>
                </a:ext>
              </a:extLst>
            </p:cNvPr>
            <p:cNvCxnSpPr/>
            <p:nvPr/>
          </p:nvCxnSpPr>
          <p:spPr bwMode="auto">
            <a:xfrm>
              <a:off x="1524048" y="3130973"/>
              <a:ext cx="1117665" cy="0"/>
            </a:xfrm>
            <a:prstGeom prst="line">
              <a:avLst/>
            </a:prstGeom>
            <a:ln w="19050">
              <a:solidFill>
                <a:srgbClr val="00FF00"/>
              </a:solidFill>
            </a:ln>
          </p:spPr>
          <p:style>
            <a:lnRef idx="1">
              <a:schemeClr val="accent1"/>
            </a:lnRef>
            <a:fillRef idx="0">
              <a:schemeClr val="accent1"/>
            </a:fillRef>
            <a:effectRef idx="0">
              <a:schemeClr val="accent1"/>
            </a:effectRef>
            <a:fontRef idx="minor">
              <a:schemeClr val="tx1"/>
            </a:fontRef>
          </p:style>
        </p:cxnSp>
        <p:grpSp>
          <p:nvGrpSpPr>
            <p:cNvPr id="17435" name="Group 46">
              <a:extLst>
                <a:ext uri="{FF2B5EF4-FFF2-40B4-BE49-F238E27FC236}">
                  <a16:creationId xmlns:a16="http://schemas.microsoft.com/office/drawing/2014/main" id="{DB8626AE-56E7-455E-B413-D489B0A666A7}"/>
                </a:ext>
              </a:extLst>
            </p:cNvPr>
            <p:cNvGrpSpPr>
              <a:grpSpLocks/>
            </p:cNvGrpSpPr>
            <p:nvPr/>
          </p:nvGrpSpPr>
          <p:grpSpPr bwMode="auto">
            <a:xfrm>
              <a:off x="1509664" y="2420888"/>
              <a:ext cx="1199416" cy="713321"/>
              <a:chOff x="1430152" y="3998571"/>
              <a:chExt cx="1199416" cy="713321"/>
            </a:xfrm>
          </p:grpSpPr>
          <p:sp>
            <p:nvSpPr>
              <p:cNvPr id="17440" name="Rectangle 76">
                <a:extLst>
                  <a:ext uri="{FF2B5EF4-FFF2-40B4-BE49-F238E27FC236}">
                    <a16:creationId xmlns:a16="http://schemas.microsoft.com/office/drawing/2014/main" id="{0C5637E0-0F1B-4A26-87B0-95495C812C92}"/>
                  </a:ext>
                </a:extLst>
              </p:cNvPr>
              <p:cNvSpPr>
                <a:spLocks noChangeArrowheads="1"/>
              </p:cNvSpPr>
              <p:nvPr/>
            </p:nvSpPr>
            <p:spPr bwMode="auto">
              <a:xfrm>
                <a:off x="1475085" y="4139420"/>
                <a:ext cx="11544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 (</a:t>
                </a:r>
                <a:r>
                  <a:rPr lang="en-IN" altLang="en-US" b="1">
                    <a:solidFill>
                      <a:srgbClr val="00FF00"/>
                    </a:solidFill>
                  </a:rPr>
                  <a:t>Δ</a:t>
                </a:r>
                <a:r>
                  <a:rPr lang="en-US" altLang="en-US" b="1">
                    <a:solidFill>
                      <a:srgbClr val="00FF00"/>
                    </a:solidFill>
                  </a:rPr>
                  <a:t>m</a:t>
                </a:r>
                <a:r>
                  <a:rPr lang="en-US" altLang="en-US" b="1" baseline="-25000">
                    <a:solidFill>
                      <a:srgbClr val="00FF00"/>
                    </a:solidFill>
                  </a:rPr>
                  <a:t>i</a:t>
                </a:r>
                <a:r>
                  <a:rPr lang="en-US" altLang="en-US" b="1">
                    <a:solidFill>
                      <a:srgbClr val="00FF00"/>
                    </a:solidFill>
                  </a:rPr>
                  <a:t>)y</a:t>
                </a:r>
                <a:r>
                  <a:rPr lang="en-US" altLang="en-US" b="1" baseline="-25000">
                    <a:solidFill>
                      <a:srgbClr val="00FF00"/>
                    </a:solidFill>
                  </a:rPr>
                  <a:t>i</a:t>
                </a:r>
                <a:endParaRPr lang="en-IN" altLang="en-US">
                  <a:solidFill>
                    <a:srgbClr val="00FF00"/>
                  </a:solidFill>
                </a:endParaRPr>
              </a:p>
            </p:txBody>
          </p:sp>
          <p:sp>
            <p:nvSpPr>
              <p:cNvPr id="17441" name="Rectangle 76">
                <a:extLst>
                  <a:ext uri="{FF2B5EF4-FFF2-40B4-BE49-F238E27FC236}">
                    <a16:creationId xmlns:a16="http://schemas.microsoft.com/office/drawing/2014/main" id="{E19720D1-8870-49D6-8312-A9CFD83FF93B}"/>
                  </a:ext>
                </a:extLst>
              </p:cNvPr>
              <p:cNvSpPr>
                <a:spLocks noChangeArrowheads="1"/>
              </p:cNvSpPr>
              <p:nvPr/>
            </p:nvSpPr>
            <p:spPr bwMode="auto">
              <a:xfrm>
                <a:off x="1430152" y="4404115"/>
                <a:ext cx="43794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b="1">
                    <a:solidFill>
                      <a:srgbClr val="00FF00"/>
                    </a:solidFill>
                  </a:rPr>
                  <a:t>i=1</a:t>
                </a:r>
                <a:endParaRPr lang="en-IN" altLang="en-US" sz="1400" b="1">
                  <a:solidFill>
                    <a:srgbClr val="00FF00"/>
                  </a:solidFill>
                </a:endParaRPr>
              </a:p>
            </p:txBody>
          </p:sp>
          <p:sp>
            <p:nvSpPr>
              <p:cNvPr id="17442" name="Rectangle 76">
                <a:extLst>
                  <a:ext uri="{FF2B5EF4-FFF2-40B4-BE49-F238E27FC236}">
                    <a16:creationId xmlns:a16="http://schemas.microsoft.com/office/drawing/2014/main" id="{3A96E374-4F52-4CC2-BCAB-5EB43BB4541D}"/>
                  </a:ext>
                </a:extLst>
              </p:cNvPr>
              <p:cNvSpPr>
                <a:spLocks noChangeArrowheads="1"/>
              </p:cNvSpPr>
              <p:nvPr/>
            </p:nvSpPr>
            <p:spPr bwMode="auto">
              <a:xfrm>
                <a:off x="1502160" y="3998571"/>
                <a:ext cx="29367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b="1">
                    <a:solidFill>
                      <a:srgbClr val="00FF00"/>
                    </a:solidFill>
                  </a:rPr>
                  <a:t>n</a:t>
                </a:r>
                <a:endParaRPr lang="en-IN" altLang="en-US" sz="1400" b="1">
                  <a:solidFill>
                    <a:srgbClr val="00FF00"/>
                  </a:solidFill>
                </a:endParaRPr>
              </a:p>
            </p:txBody>
          </p:sp>
        </p:grpSp>
        <p:grpSp>
          <p:nvGrpSpPr>
            <p:cNvPr id="17436" name="Group 47">
              <a:extLst>
                <a:ext uri="{FF2B5EF4-FFF2-40B4-BE49-F238E27FC236}">
                  <a16:creationId xmlns:a16="http://schemas.microsoft.com/office/drawing/2014/main" id="{035416F3-368C-4F78-860A-084B37519670}"/>
                </a:ext>
              </a:extLst>
            </p:cNvPr>
            <p:cNvGrpSpPr>
              <a:grpSpLocks/>
            </p:cNvGrpSpPr>
            <p:nvPr/>
          </p:nvGrpSpPr>
          <p:grpSpPr bwMode="auto">
            <a:xfrm>
              <a:off x="1547664" y="3068960"/>
              <a:ext cx="865414" cy="713321"/>
              <a:chOff x="1430152" y="3998571"/>
              <a:chExt cx="865414" cy="713321"/>
            </a:xfrm>
          </p:grpSpPr>
          <p:sp>
            <p:nvSpPr>
              <p:cNvPr id="17437" name="Rectangle 76">
                <a:extLst>
                  <a:ext uri="{FF2B5EF4-FFF2-40B4-BE49-F238E27FC236}">
                    <a16:creationId xmlns:a16="http://schemas.microsoft.com/office/drawing/2014/main" id="{FBE93A44-BAF4-4DB3-8F1D-5D9F1F5BA58B}"/>
                  </a:ext>
                </a:extLst>
              </p:cNvPr>
              <p:cNvSpPr>
                <a:spLocks noChangeArrowheads="1"/>
              </p:cNvSpPr>
              <p:nvPr/>
            </p:nvSpPr>
            <p:spPr bwMode="auto">
              <a:xfrm>
                <a:off x="1475085" y="4139420"/>
                <a:ext cx="82048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 </a:t>
                </a:r>
                <a:r>
                  <a:rPr lang="en-IN" altLang="en-US" b="1">
                    <a:solidFill>
                      <a:srgbClr val="00FF00"/>
                    </a:solidFill>
                  </a:rPr>
                  <a:t>Δ</a:t>
                </a:r>
                <a:r>
                  <a:rPr lang="en-US" altLang="en-US" b="1">
                    <a:solidFill>
                      <a:srgbClr val="00FF00"/>
                    </a:solidFill>
                  </a:rPr>
                  <a:t>m</a:t>
                </a:r>
                <a:r>
                  <a:rPr lang="en-US" altLang="en-US" b="1" baseline="-25000">
                    <a:solidFill>
                      <a:srgbClr val="00FF00"/>
                    </a:solidFill>
                  </a:rPr>
                  <a:t>i</a:t>
                </a:r>
                <a:endParaRPr lang="en-IN" altLang="en-US">
                  <a:solidFill>
                    <a:srgbClr val="00FF00"/>
                  </a:solidFill>
                </a:endParaRPr>
              </a:p>
            </p:txBody>
          </p:sp>
          <p:sp>
            <p:nvSpPr>
              <p:cNvPr id="17438" name="Rectangle 76">
                <a:extLst>
                  <a:ext uri="{FF2B5EF4-FFF2-40B4-BE49-F238E27FC236}">
                    <a16:creationId xmlns:a16="http://schemas.microsoft.com/office/drawing/2014/main" id="{F923F374-6383-4D48-9CA0-0BA2D115A9A8}"/>
                  </a:ext>
                </a:extLst>
              </p:cNvPr>
              <p:cNvSpPr>
                <a:spLocks noChangeArrowheads="1"/>
              </p:cNvSpPr>
              <p:nvPr/>
            </p:nvSpPr>
            <p:spPr bwMode="auto">
              <a:xfrm>
                <a:off x="1430152" y="4404115"/>
                <a:ext cx="43794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b="1">
                    <a:solidFill>
                      <a:srgbClr val="00FF00"/>
                    </a:solidFill>
                  </a:rPr>
                  <a:t>i=1</a:t>
                </a:r>
                <a:endParaRPr lang="en-IN" altLang="en-US" sz="1400" b="1">
                  <a:solidFill>
                    <a:srgbClr val="00FF00"/>
                  </a:solidFill>
                </a:endParaRPr>
              </a:p>
            </p:txBody>
          </p:sp>
          <p:sp>
            <p:nvSpPr>
              <p:cNvPr id="17439" name="Rectangle 76">
                <a:extLst>
                  <a:ext uri="{FF2B5EF4-FFF2-40B4-BE49-F238E27FC236}">
                    <a16:creationId xmlns:a16="http://schemas.microsoft.com/office/drawing/2014/main" id="{53B9F81F-E674-4A97-9D75-B8A5383E5C74}"/>
                  </a:ext>
                </a:extLst>
              </p:cNvPr>
              <p:cNvSpPr>
                <a:spLocks noChangeArrowheads="1"/>
              </p:cNvSpPr>
              <p:nvPr/>
            </p:nvSpPr>
            <p:spPr bwMode="auto">
              <a:xfrm>
                <a:off x="1502160" y="3998571"/>
                <a:ext cx="29367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b="1">
                    <a:solidFill>
                      <a:srgbClr val="00FF00"/>
                    </a:solidFill>
                  </a:rPr>
                  <a:t>n</a:t>
                </a:r>
                <a:endParaRPr lang="en-IN" altLang="en-US" sz="1400" b="1">
                  <a:solidFill>
                    <a:srgbClr val="00FF00"/>
                  </a:solidFill>
                </a:endParaRPr>
              </a:p>
            </p:txBody>
          </p:sp>
        </p:grpSp>
      </p:grpSp>
      <p:grpSp>
        <p:nvGrpSpPr>
          <p:cNvPr id="17417" name="Group 54">
            <a:extLst>
              <a:ext uri="{FF2B5EF4-FFF2-40B4-BE49-F238E27FC236}">
                <a16:creationId xmlns:a16="http://schemas.microsoft.com/office/drawing/2014/main" id="{8E138E58-E414-4A0D-8848-C422AE5F3B09}"/>
              </a:ext>
            </a:extLst>
          </p:cNvPr>
          <p:cNvGrpSpPr>
            <a:grpSpLocks/>
          </p:cNvGrpSpPr>
          <p:nvPr/>
        </p:nvGrpSpPr>
        <p:grpSpPr bwMode="auto">
          <a:xfrm>
            <a:off x="5795963" y="4805363"/>
            <a:ext cx="2016125" cy="1360487"/>
            <a:chOff x="728663" y="2420888"/>
            <a:chExt cx="2016243" cy="1361393"/>
          </a:xfrm>
        </p:grpSpPr>
        <p:sp>
          <p:nvSpPr>
            <p:cNvPr id="56" name="Rounded Rectangle 55">
              <a:extLst>
                <a:ext uri="{FF2B5EF4-FFF2-40B4-BE49-F238E27FC236}">
                  <a16:creationId xmlns:a16="http://schemas.microsoft.com/office/drawing/2014/main" id="{FDB1EC3C-1C88-4B7C-89B0-53DA9313CB96}"/>
                </a:ext>
              </a:extLst>
            </p:cNvPr>
            <p:cNvSpPr/>
            <p:nvPr/>
          </p:nvSpPr>
          <p:spPr bwMode="auto">
            <a:xfrm>
              <a:off x="728663" y="2446305"/>
              <a:ext cx="2016243" cy="1308971"/>
            </a:xfrm>
            <a:prstGeom prst="roundRect">
              <a:avLst/>
            </a:prstGeom>
            <a:no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rgbClr val="00FF00"/>
                </a:solidFill>
              </a:endParaRPr>
            </a:p>
          </p:txBody>
        </p:sp>
        <p:sp>
          <p:nvSpPr>
            <p:cNvPr id="17422" name="Rectangle 77">
              <a:extLst>
                <a:ext uri="{FF2B5EF4-FFF2-40B4-BE49-F238E27FC236}">
                  <a16:creationId xmlns:a16="http://schemas.microsoft.com/office/drawing/2014/main" id="{CEFFE2A5-D859-41E9-873D-B5CE4DBA153A}"/>
                </a:ext>
              </a:extLst>
            </p:cNvPr>
            <p:cNvSpPr>
              <a:spLocks noChangeArrowheads="1"/>
            </p:cNvSpPr>
            <p:nvPr/>
          </p:nvSpPr>
          <p:spPr bwMode="auto">
            <a:xfrm>
              <a:off x="728663" y="2941539"/>
              <a:ext cx="840113" cy="36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Z</a:t>
              </a:r>
              <a:r>
                <a:rPr lang="en-US" altLang="en-US" b="1" baseline="-25000">
                  <a:solidFill>
                    <a:srgbClr val="00FF00"/>
                  </a:solidFill>
                </a:rPr>
                <a:t>CM</a:t>
              </a:r>
              <a:r>
                <a:rPr lang="en-US" altLang="en-US" b="1">
                  <a:solidFill>
                    <a:srgbClr val="00FF00"/>
                  </a:solidFill>
                </a:rPr>
                <a:t> = </a:t>
              </a:r>
              <a:endParaRPr lang="en-IN" altLang="en-US">
                <a:solidFill>
                  <a:srgbClr val="00FF00"/>
                </a:solidFill>
              </a:endParaRPr>
            </a:p>
          </p:txBody>
        </p:sp>
        <p:cxnSp>
          <p:nvCxnSpPr>
            <p:cNvPr id="58" name="Straight Connector 57">
              <a:extLst>
                <a:ext uri="{FF2B5EF4-FFF2-40B4-BE49-F238E27FC236}">
                  <a16:creationId xmlns:a16="http://schemas.microsoft.com/office/drawing/2014/main" id="{767DFCB3-81D7-4513-9D2D-82BF7F6B2882}"/>
                </a:ext>
              </a:extLst>
            </p:cNvPr>
            <p:cNvCxnSpPr/>
            <p:nvPr/>
          </p:nvCxnSpPr>
          <p:spPr bwMode="auto">
            <a:xfrm>
              <a:off x="1524047" y="3130973"/>
              <a:ext cx="1117665" cy="0"/>
            </a:xfrm>
            <a:prstGeom prst="line">
              <a:avLst/>
            </a:prstGeom>
            <a:ln w="19050">
              <a:solidFill>
                <a:srgbClr val="00FF00"/>
              </a:solidFill>
            </a:ln>
          </p:spPr>
          <p:style>
            <a:lnRef idx="1">
              <a:schemeClr val="accent1"/>
            </a:lnRef>
            <a:fillRef idx="0">
              <a:schemeClr val="accent1"/>
            </a:fillRef>
            <a:effectRef idx="0">
              <a:schemeClr val="accent1"/>
            </a:effectRef>
            <a:fontRef idx="minor">
              <a:schemeClr val="tx1"/>
            </a:fontRef>
          </p:style>
        </p:cxnSp>
        <p:grpSp>
          <p:nvGrpSpPr>
            <p:cNvPr id="17424" name="Group 58">
              <a:extLst>
                <a:ext uri="{FF2B5EF4-FFF2-40B4-BE49-F238E27FC236}">
                  <a16:creationId xmlns:a16="http://schemas.microsoft.com/office/drawing/2014/main" id="{5E342C06-640A-4535-BD96-C23CE96473B1}"/>
                </a:ext>
              </a:extLst>
            </p:cNvPr>
            <p:cNvGrpSpPr>
              <a:grpSpLocks/>
            </p:cNvGrpSpPr>
            <p:nvPr/>
          </p:nvGrpSpPr>
          <p:grpSpPr bwMode="auto">
            <a:xfrm>
              <a:off x="1509664" y="2420888"/>
              <a:ext cx="1199416" cy="713321"/>
              <a:chOff x="1430152" y="3998571"/>
              <a:chExt cx="1199416" cy="713321"/>
            </a:xfrm>
          </p:grpSpPr>
          <p:sp>
            <p:nvSpPr>
              <p:cNvPr id="17429" name="Rectangle 76">
                <a:extLst>
                  <a:ext uri="{FF2B5EF4-FFF2-40B4-BE49-F238E27FC236}">
                    <a16:creationId xmlns:a16="http://schemas.microsoft.com/office/drawing/2014/main" id="{91F38201-6E83-4C1C-8772-8B187C3832AE}"/>
                  </a:ext>
                </a:extLst>
              </p:cNvPr>
              <p:cNvSpPr>
                <a:spLocks noChangeArrowheads="1"/>
              </p:cNvSpPr>
              <p:nvPr/>
            </p:nvSpPr>
            <p:spPr bwMode="auto">
              <a:xfrm>
                <a:off x="1475085" y="4139420"/>
                <a:ext cx="11544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 (</a:t>
                </a:r>
                <a:r>
                  <a:rPr lang="en-IN" altLang="en-US" b="1">
                    <a:solidFill>
                      <a:srgbClr val="00FF00"/>
                    </a:solidFill>
                  </a:rPr>
                  <a:t>Δ</a:t>
                </a:r>
                <a:r>
                  <a:rPr lang="en-US" altLang="en-US" b="1">
                    <a:solidFill>
                      <a:srgbClr val="00FF00"/>
                    </a:solidFill>
                  </a:rPr>
                  <a:t>m</a:t>
                </a:r>
                <a:r>
                  <a:rPr lang="en-US" altLang="en-US" b="1" baseline="-25000">
                    <a:solidFill>
                      <a:srgbClr val="00FF00"/>
                    </a:solidFill>
                  </a:rPr>
                  <a:t>i</a:t>
                </a:r>
                <a:r>
                  <a:rPr lang="en-US" altLang="en-US" b="1">
                    <a:solidFill>
                      <a:srgbClr val="00FF00"/>
                    </a:solidFill>
                  </a:rPr>
                  <a:t>)z</a:t>
                </a:r>
                <a:r>
                  <a:rPr lang="en-US" altLang="en-US" b="1" baseline="-25000">
                    <a:solidFill>
                      <a:srgbClr val="00FF00"/>
                    </a:solidFill>
                  </a:rPr>
                  <a:t>i</a:t>
                </a:r>
                <a:endParaRPr lang="en-IN" altLang="en-US">
                  <a:solidFill>
                    <a:srgbClr val="00FF00"/>
                  </a:solidFill>
                </a:endParaRPr>
              </a:p>
            </p:txBody>
          </p:sp>
          <p:sp>
            <p:nvSpPr>
              <p:cNvPr id="17430" name="Rectangle 76">
                <a:extLst>
                  <a:ext uri="{FF2B5EF4-FFF2-40B4-BE49-F238E27FC236}">
                    <a16:creationId xmlns:a16="http://schemas.microsoft.com/office/drawing/2014/main" id="{5C819FC2-5F61-41A4-BFAF-57DBCA29715A}"/>
                  </a:ext>
                </a:extLst>
              </p:cNvPr>
              <p:cNvSpPr>
                <a:spLocks noChangeArrowheads="1"/>
              </p:cNvSpPr>
              <p:nvPr/>
            </p:nvSpPr>
            <p:spPr bwMode="auto">
              <a:xfrm>
                <a:off x="1430152" y="4404115"/>
                <a:ext cx="43794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b="1">
                    <a:solidFill>
                      <a:srgbClr val="00FF00"/>
                    </a:solidFill>
                  </a:rPr>
                  <a:t>i=1</a:t>
                </a:r>
                <a:endParaRPr lang="en-IN" altLang="en-US" sz="1400" b="1">
                  <a:solidFill>
                    <a:srgbClr val="00FF00"/>
                  </a:solidFill>
                </a:endParaRPr>
              </a:p>
            </p:txBody>
          </p:sp>
          <p:sp>
            <p:nvSpPr>
              <p:cNvPr id="17431" name="Rectangle 76">
                <a:extLst>
                  <a:ext uri="{FF2B5EF4-FFF2-40B4-BE49-F238E27FC236}">
                    <a16:creationId xmlns:a16="http://schemas.microsoft.com/office/drawing/2014/main" id="{6CFE6246-BC3C-43C1-B7A1-A42C36ECBEC0}"/>
                  </a:ext>
                </a:extLst>
              </p:cNvPr>
              <p:cNvSpPr>
                <a:spLocks noChangeArrowheads="1"/>
              </p:cNvSpPr>
              <p:nvPr/>
            </p:nvSpPr>
            <p:spPr bwMode="auto">
              <a:xfrm>
                <a:off x="1502160" y="3998571"/>
                <a:ext cx="29367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b="1">
                    <a:solidFill>
                      <a:srgbClr val="00FF00"/>
                    </a:solidFill>
                  </a:rPr>
                  <a:t>n</a:t>
                </a:r>
                <a:endParaRPr lang="en-IN" altLang="en-US" sz="1400" b="1">
                  <a:solidFill>
                    <a:srgbClr val="00FF00"/>
                  </a:solidFill>
                </a:endParaRPr>
              </a:p>
            </p:txBody>
          </p:sp>
        </p:grpSp>
        <p:grpSp>
          <p:nvGrpSpPr>
            <p:cNvPr id="17425" name="Group 59">
              <a:extLst>
                <a:ext uri="{FF2B5EF4-FFF2-40B4-BE49-F238E27FC236}">
                  <a16:creationId xmlns:a16="http://schemas.microsoft.com/office/drawing/2014/main" id="{7272DF1D-C50C-4962-85BB-0800E6263F47}"/>
                </a:ext>
              </a:extLst>
            </p:cNvPr>
            <p:cNvGrpSpPr>
              <a:grpSpLocks/>
            </p:cNvGrpSpPr>
            <p:nvPr/>
          </p:nvGrpSpPr>
          <p:grpSpPr bwMode="auto">
            <a:xfrm>
              <a:off x="1547664" y="3068960"/>
              <a:ext cx="865414" cy="713321"/>
              <a:chOff x="1430152" y="3998571"/>
              <a:chExt cx="865414" cy="713321"/>
            </a:xfrm>
          </p:grpSpPr>
          <p:sp>
            <p:nvSpPr>
              <p:cNvPr id="17426" name="Rectangle 76">
                <a:extLst>
                  <a:ext uri="{FF2B5EF4-FFF2-40B4-BE49-F238E27FC236}">
                    <a16:creationId xmlns:a16="http://schemas.microsoft.com/office/drawing/2014/main" id="{A4E54333-B212-4020-9B36-8C7AFBAE5081}"/>
                  </a:ext>
                </a:extLst>
              </p:cNvPr>
              <p:cNvSpPr>
                <a:spLocks noChangeArrowheads="1"/>
              </p:cNvSpPr>
              <p:nvPr/>
            </p:nvSpPr>
            <p:spPr bwMode="auto">
              <a:xfrm>
                <a:off x="1475085" y="4139420"/>
                <a:ext cx="82048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 </a:t>
                </a:r>
                <a:r>
                  <a:rPr lang="en-IN" altLang="en-US" b="1">
                    <a:solidFill>
                      <a:srgbClr val="00FF00"/>
                    </a:solidFill>
                  </a:rPr>
                  <a:t>Δ</a:t>
                </a:r>
                <a:r>
                  <a:rPr lang="en-US" altLang="en-US" b="1">
                    <a:solidFill>
                      <a:srgbClr val="00FF00"/>
                    </a:solidFill>
                  </a:rPr>
                  <a:t>m</a:t>
                </a:r>
                <a:r>
                  <a:rPr lang="en-US" altLang="en-US" b="1" baseline="-25000">
                    <a:solidFill>
                      <a:srgbClr val="00FF00"/>
                    </a:solidFill>
                  </a:rPr>
                  <a:t>i</a:t>
                </a:r>
                <a:endParaRPr lang="en-IN" altLang="en-US">
                  <a:solidFill>
                    <a:srgbClr val="00FF00"/>
                  </a:solidFill>
                </a:endParaRPr>
              </a:p>
            </p:txBody>
          </p:sp>
          <p:sp>
            <p:nvSpPr>
              <p:cNvPr id="17427" name="Rectangle 76">
                <a:extLst>
                  <a:ext uri="{FF2B5EF4-FFF2-40B4-BE49-F238E27FC236}">
                    <a16:creationId xmlns:a16="http://schemas.microsoft.com/office/drawing/2014/main" id="{98D6D2EF-B7B0-46E0-891B-1A6FBFB22329}"/>
                  </a:ext>
                </a:extLst>
              </p:cNvPr>
              <p:cNvSpPr>
                <a:spLocks noChangeArrowheads="1"/>
              </p:cNvSpPr>
              <p:nvPr/>
            </p:nvSpPr>
            <p:spPr bwMode="auto">
              <a:xfrm>
                <a:off x="1430152" y="4404115"/>
                <a:ext cx="43794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b="1">
                    <a:solidFill>
                      <a:srgbClr val="00FF00"/>
                    </a:solidFill>
                  </a:rPr>
                  <a:t>i=1</a:t>
                </a:r>
                <a:endParaRPr lang="en-IN" altLang="en-US" sz="1400" b="1">
                  <a:solidFill>
                    <a:srgbClr val="00FF00"/>
                  </a:solidFill>
                </a:endParaRPr>
              </a:p>
            </p:txBody>
          </p:sp>
          <p:sp>
            <p:nvSpPr>
              <p:cNvPr id="17428" name="Rectangle 76">
                <a:extLst>
                  <a:ext uri="{FF2B5EF4-FFF2-40B4-BE49-F238E27FC236}">
                    <a16:creationId xmlns:a16="http://schemas.microsoft.com/office/drawing/2014/main" id="{E77C7643-7FB2-41BF-A1D8-BF86AECD7F0A}"/>
                  </a:ext>
                </a:extLst>
              </p:cNvPr>
              <p:cNvSpPr>
                <a:spLocks noChangeArrowheads="1"/>
              </p:cNvSpPr>
              <p:nvPr/>
            </p:nvSpPr>
            <p:spPr bwMode="auto">
              <a:xfrm>
                <a:off x="1502160" y="3998571"/>
                <a:ext cx="29367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b="1">
                    <a:solidFill>
                      <a:srgbClr val="00FF00"/>
                    </a:solidFill>
                  </a:rPr>
                  <a:t>n</a:t>
                </a:r>
                <a:endParaRPr lang="en-IN" altLang="en-US" sz="1400" b="1">
                  <a:solidFill>
                    <a:srgbClr val="00FF00"/>
                  </a:solidFill>
                </a:endParaRPr>
              </a:p>
            </p:txBody>
          </p:sp>
        </p:grpSp>
      </p:grpSp>
      <p:sp>
        <p:nvSpPr>
          <p:cNvPr id="17418" name="TextBox 73">
            <a:extLst>
              <a:ext uri="{FF2B5EF4-FFF2-40B4-BE49-F238E27FC236}">
                <a16:creationId xmlns:a16="http://schemas.microsoft.com/office/drawing/2014/main" id="{3C17D7D0-5A26-4CD5-B1D8-44BAAFB7D967}"/>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17419" name="TextBox 74">
            <a:extLst>
              <a:ext uri="{FF2B5EF4-FFF2-40B4-BE49-F238E27FC236}">
                <a16:creationId xmlns:a16="http://schemas.microsoft.com/office/drawing/2014/main" id="{349829FA-3432-429E-81EA-7A73EEA13D0E}"/>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17420" name="TextBox 75">
            <a:extLst>
              <a:ext uri="{FF2B5EF4-FFF2-40B4-BE49-F238E27FC236}">
                <a16:creationId xmlns:a16="http://schemas.microsoft.com/office/drawing/2014/main" id="{8EBD8CA8-5A24-48EA-B534-90E4CC802672}"/>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17411"/>
                                        </p:tgtEl>
                                        <p:attrNameLst>
                                          <p:attrName>style.visibility</p:attrName>
                                        </p:attrNameLst>
                                      </p:cBhvr>
                                      <p:to>
                                        <p:strVal val="visible"/>
                                      </p:to>
                                    </p:set>
                                    <p:animEffect transition="in" filter="fade">
                                      <p:cBhvr>
                                        <p:cTn id="7" dur="1000"/>
                                        <p:tgtEl>
                                          <p:spTgt spid="17411"/>
                                        </p:tgtEl>
                                      </p:cBhvr>
                                    </p:animEffect>
                                    <p:anim calcmode="lin" valueType="num">
                                      <p:cBhvr>
                                        <p:cTn id="8" dur="1000" fill="hold"/>
                                        <p:tgtEl>
                                          <p:spTgt spid="17411"/>
                                        </p:tgtEl>
                                        <p:attrNameLst>
                                          <p:attrName>ppt_x</p:attrName>
                                        </p:attrNameLst>
                                      </p:cBhvr>
                                      <p:tavLst>
                                        <p:tav tm="0">
                                          <p:val>
                                            <p:strVal val="#ppt_x"/>
                                          </p:val>
                                        </p:tav>
                                        <p:tav tm="100000">
                                          <p:val>
                                            <p:strVal val="#ppt_x"/>
                                          </p:val>
                                        </p:tav>
                                      </p:tavLst>
                                    </p:anim>
                                    <p:anim calcmode="lin" valueType="num">
                                      <p:cBhvr>
                                        <p:cTn id="9" dur="1000" fill="hold"/>
                                        <p:tgtEl>
                                          <p:spTgt spid="17411"/>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1" fill="hold" nodeType="clickEffect">
                                  <p:stCondLst>
                                    <p:cond delay="0"/>
                                  </p:stCondLst>
                                  <p:childTnLst>
                                    <p:set>
                                      <p:cBhvr>
                                        <p:cTn id="13" dur="1" fill="hold">
                                          <p:stCondLst>
                                            <p:cond delay="0"/>
                                          </p:stCondLst>
                                        </p:cTn>
                                        <p:tgtEl>
                                          <p:spTgt spid="17410">
                                            <p:txEl>
                                              <p:pRg st="0" end="0"/>
                                            </p:txEl>
                                          </p:spTgt>
                                        </p:tgtEl>
                                        <p:attrNameLst>
                                          <p:attrName>style.visibility</p:attrName>
                                        </p:attrNameLst>
                                      </p:cBhvr>
                                      <p:to>
                                        <p:strVal val="visible"/>
                                      </p:to>
                                    </p:set>
                                    <p:animEffect transition="in" filter="wipe(up)">
                                      <p:cBhvr>
                                        <p:cTn id="14" dur="500"/>
                                        <p:tgtEl>
                                          <p:spTgt spid="17410">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1" fill="hold" nodeType="clickEffect">
                                  <p:stCondLst>
                                    <p:cond delay="0"/>
                                  </p:stCondLst>
                                  <p:childTnLst>
                                    <p:set>
                                      <p:cBhvr>
                                        <p:cTn id="18" dur="1" fill="hold">
                                          <p:stCondLst>
                                            <p:cond delay="0"/>
                                          </p:stCondLst>
                                        </p:cTn>
                                        <p:tgtEl>
                                          <p:spTgt spid="17410">
                                            <p:txEl>
                                              <p:pRg st="2" end="2"/>
                                            </p:txEl>
                                          </p:spTgt>
                                        </p:tgtEl>
                                        <p:attrNameLst>
                                          <p:attrName>style.visibility</p:attrName>
                                        </p:attrNameLst>
                                      </p:cBhvr>
                                      <p:to>
                                        <p:strVal val="visible"/>
                                      </p:to>
                                    </p:set>
                                    <p:animEffect transition="in" filter="wipe(up)">
                                      <p:cBhvr>
                                        <p:cTn id="19" dur="500"/>
                                        <p:tgtEl>
                                          <p:spTgt spid="17410">
                                            <p:txEl>
                                              <p:pRg st="2" end="2"/>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1" fill="hold" nodeType="clickEffect">
                                  <p:stCondLst>
                                    <p:cond delay="0"/>
                                  </p:stCondLst>
                                  <p:childTnLst>
                                    <p:set>
                                      <p:cBhvr>
                                        <p:cTn id="23" dur="1" fill="hold">
                                          <p:stCondLst>
                                            <p:cond delay="0"/>
                                          </p:stCondLst>
                                        </p:cTn>
                                        <p:tgtEl>
                                          <p:spTgt spid="17410">
                                            <p:txEl>
                                              <p:pRg st="4" end="4"/>
                                            </p:txEl>
                                          </p:spTgt>
                                        </p:tgtEl>
                                        <p:attrNameLst>
                                          <p:attrName>style.visibility</p:attrName>
                                        </p:attrNameLst>
                                      </p:cBhvr>
                                      <p:to>
                                        <p:strVal val="visible"/>
                                      </p:to>
                                    </p:set>
                                    <p:animEffect transition="in" filter="wipe(up)">
                                      <p:cBhvr>
                                        <p:cTn id="24" dur="500"/>
                                        <p:tgtEl>
                                          <p:spTgt spid="17410">
                                            <p:txEl>
                                              <p:pRg st="4" end="4"/>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1" fill="hold" nodeType="clickEffect">
                                  <p:stCondLst>
                                    <p:cond delay="0"/>
                                  </p:stCondLst>
                                  <p:childTnLst>
                                    <p:set>
                                      <p:cBhvr>
                                        <p:cTn id="28" dur="1" fill="hold">
                                          <p:stCondLst>
                                            <p:cond delay="0"/>
                                          </p:stCondLst>
                                        </p:cTn>
                                        <p:tgtEl>
                                          <p:spTgt spid="17412">
                                            <p:txEl>
                                              <p:pRg st="0" end="0"/>
                                            </p:txEl>
                                          </p:spTgt>
                                        </p:tgtEl>
                                        <p:attrNameLst>
                                          <p:attrName>style.visibility</p:attrName>
                                        </p:attrNameLst>
                                      </p:cBhvr>
                                      <p:to>
                                        <p:strVal val="visible"/>
                                      </p:to>
                                    </p:set>
                                    <p:animEffect transition="in" filter="wipe(up)">
                                      <p:cBhvr>
                                        <p:cTn id="29" dur="500"/>
                                        <p:tgtEl>
                                          <p:spTgt spid="17412">
                                            <p:txEl>
                                              <p:pRg st="0" end="0"/>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1" fill="hold" nodeType="clickEffect">
                                  <p:stCondLst>
                                    <p:cond delay="0"/>
                                  </p:stCondLst>
                                  <p:childTnLst>
                                    <p:set>
                                      <p:cBhvr>
                                        <p:cTn id="33" dur="1" fill="hold">
                                          <p:stCondLst>
                                            <p:cond delay="0"/>
                                          </p:stCondLst>
                                        </p:cTn>
                                        <p:tgtEl>
                                          <p:spTgt spid="17412">
                                            <p:txEl>
                                              <p:pRg st="2" end="2"/>
                                            </p:txEl>
                                          </p:spTgt>
                                        </p:tgtEl>
                                        <p:attrNameLst>
                                          <p:attrName>style.visibility</p:attrName>
                                        </p:attrNameLst>
                                      </p:cBhvr>
                                      <p:to>
                                        <p:strVal val="visible"/>
                                      </p:to>
                                    </p:set>
                                    <p:animEffect transition="in" filter="wipe(up)">
                                      <p:cBhvr>
                                        <p:cTn id="34" dur="500"/>
                                        <p:tgtEl>
                                          <p:spTgt spid="17412">
                                            <p:txEl>
                                              <p:pRg st="2" end="2"/>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1" fill="hold" nodeType="clickEffect">
                                  <p:stCondLst>
                                    <p:cond delay="0"/>
                                  </p:stCondLst>
                                  <p:childTnLst>
                                    <p:set>
                                      <p:cBhvr>
                                        <p:cTn id="38" dur="1" fill="hold">
                                          <p:stCondLst>
                                            <p:cond delay="0"/>
                                          </p:stCondLst>
                                        </p:cTn>
                                        <p:tgtEl>
                                          <p:spTgt spid="17412">
                                            <p:txEl>
                                              <p:pRg st="3" end="3"/>
                                            </p:txEl>
                                          </p:spTgt>
                                        </p:tgtEl>
                                        <p:attrNameLst>
                                          <p:attrName>style.visibility</p:attrName>
                                        </p:attrNameLst>
                                      </p:cBhvr>
                                      <p:to>
                                        <p:strVal val="visible"/>
                                      </p:to>
                                    </p:set>
                                    <p:animEffect transition="in" filter="wipe(up)">
                                      <p:cBhvr>
                                        <p:cTn id="39" dur="500"/>
                                        <p:tgtEl>
                                          <p:spTgt spid="17412">
                                            <p:txEl>
                                              <p:pRg st="3" end="3"/>
                                            </p:txEl>
                                          </p:spTgt>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1" fill="hold" nodeType="clickEffect">
                                  <p:stCondLst>
                                    <p:cond delay="0"/>
                                  </p:stCondLst>
                                  <p:childTnLst>
                                    <p:set>
                                      <p:cBhvr>
                                        <p:cTn id="43" dur="1" fill="hold">
                                          <p:stCondLst>
                                            <p:cond delay="0"/>
                                          </p:stCondLst>
                                        </p:cTn>
                                        <p:tgtEl>
                                          <p:spTgt spid="17412">
                                            <p:txEl>
                                              <p:pRg st="5" end="5"/>
                                            </p:txEl>
                                          </p:spTgt>
                                        </p:tgtEl>
                                        <p:attrNameLst>
                                          <p:attrName>style.visibility</p:attrName>
                                        </p:attrNameLst>
                                      </p:cBhvr>
                                      <p:to>
                                        <p:strVal val="visible"/>
                                      </p:to>
                                    </p:set>
                                    <p:animEffect transition="in" filter="wipe(up)">
                                      <p:cBhvr>
                                        <p:cTn id="44" dur="500"/>
                                        <p:tgtEl>
                                          <p:spTgt spid="17412">
                                            <p:txEl>
                                              <p:pRg st="5" end="5"/>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2" presetClass="entr" presetSubtype="8" fill="hold" nodeType="clickEffect">
                                  <p:stCondLst>
                                    <p:cond delay="0"/>
                                  </p:stCondLst>
                                  <p:childTnLst>
                                    <p:set>
                                      <p:cBhvr>
                                        <p:cTn id="48" dur="1" fill="hold">
                                          <p:stCondLst>
                                            <p:cond delay="0"/>
                                          </p:stCondLst>
                                        </p:cTn>
                                        <p:tgtEl>
                                          <p:spTgt spid="17413"/>
                                        </p:tgtEl>
                                        <p:attrNameLst>
                                          <p:attrName>style.visibility</p:attrName>
                                        </p:attrNameLst>
                                      </p:cBhvr>
                                      <p:to>
                                        <p:strVal val="visible"/>
                                      </p:to>
                                    </p:set>
                                    <p:animEffect transition="in" filter="wipe(left)">
                                      <p:cBhvr>
                                        <p:cTn id="49" dur="500"/>
                                        <p:tgtEl>
                                          <p:spTgt spid="17413"/>
                                        </p:tgtEl>
                                      </p:cBhvr>
                                    </p:animEffect>
                                  </p:childTnLst>
                                </p:cTn>
                              </p:par>
                            </p:childTnLst>
                          </p:cTn>
                        </p:par>
                        <p:par>
                          <p:cTn id="50" fill="hold" nodeType="afterGroup">
                            <p:stCondLst>
                              <p:cond delay="500"/>
                            </p:stCondLst>
                            <p:childTnLst>
                              <p:par>
                                <p:cTn id="51" presetID="22" presetClass="entr" presetSubtype="8" fill="hold" grpId="0" nodeType="afterEffect">
                                  <p:stCondLst>
                                    <p:cond delay="0"/>
                                  </p:stCondLst>
                                  <p:childTnLst>
                                    <p:set>
                                      <p:cBhvr>
                                        <p:cTn id="52" dur="1" fill="hold">
                                          <p:stCondLst>
                                            <p:cond delay="0"/>
                                          </p:stCondLst>
                                        </p:cTn>
                                        <p:tgtEl>
                                          <p:spTgt spid="17414"/>
                                        </p:tgtEl>
                                        <p:attrNameLst>
                                          <p:attrName>style.visibility</p:attrName>
                                        </p:attrNameLst>
                                      </p:cBhvr>
                                      <p:to>
                                        <p:strVal val="visible"/>
                                      </p:to>
                                    </p:set>
                                    <p:animEffect transition="in" filter="wipe(left)">
                                      <p:cBhvr>
                                        <p:cTn id="53" dur="500"/>
                                        <p:tgtEl>
                                          <p:spTgt spid="17414"/>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22" presetClass="entr" presetSubtype="8" fill="hold" nodeType="clickEffect">
                                  <p:stCondLst>
                                    <p:cond delay="0"/>
                                  </p:stCondLst>
                                  <p:childTnLst>
                                    <p:set>
                                      <p:cBhvr>
                                        <p:cTn id="57" dur="1" fill="hold">
                                          <p:stCondLst>
                                            <p:cond delay="0"/>
                                          </p:stCondLst>
                                        </p:cTn>
                                        <p:tgtEl>
                                          <p:spTgt spid="17416"/>
                                        </p:tgtEl>
                                        <p:attrNameLst>
                                          <p:attrName>style.visibility</p:attrName>
                                        </p:attrNameLst>
                                      </p:cBhvr>
                                      <p:to>
                                        <p:strVal val="visible"/>
                                      </p:to>
                                    </p:set>
                                    <p:animEffect transition="in" filter="wipe(left)">
                                      <p:cBhvr>
                                        <p:cTn id="58" dur="500"/>
                                        <p:tgtEl>
                                          <p:spTgt spid="17416"/>
                                        </p:tgtEl>
                                      </p:cBhvr>
                                    </p:animEffect>
                                  </p:childTnLst>
                                </p:cTn>
                              </p:par>
                            </p:childTnLst>
                          </p:cTn>
                        </p:par>
                        <p:par>
                          <p:cTn id="59" fill="hold" nodeType="afterGroup">
                            <p:stCondLst>
                              <p:cond delay="500"/>
                            </p:stCondLst>
                            <p:childTnLst>
                              <p:par>
                                <p:cTn id="60" presetID="22" presetClass="entr" presetSubtype="8" fill="hold" grpId="0" nodeType="afterEffect">
                                  <p:stCondLst>
                                    <p:cond delay="0"/>
                                  </p:stCondLst>
                                  <p:childTnLst>
                                    <p:set>
                                      <p:cBhvr>
                                        <p:cTn id="61" dur="1" fill="hold">
                                          <p:stCondLst>
                                            <p:cond delay="0"/>
                                          </p:stCondLst>
                                        </p:cTn>
                                        <p:tgtEl>
                                          <p:spTgt spid="17415"/>
                                        </p:tgtEl>
                                        <p:attrNameLst>
                                          <p:attrName>style.visibility</p:attrName>
                                        </p:attrNameLst>
                                      </p:cBhvr>
                                      <p:to>
                                        <p:strVal val="visible"/>
                                      </p:to>
                                    </p:set>
                                    <p:animEffect transition="in" filter="wipe(left)">
                                      <p:cBhvr>
                                        <p:cTn id="62" dur="500"/>
                                        <p:tgtEl>
                                          <p:spTgt spid="17415"/>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nodeType="clickEffect">
                                  <p:stCondLst>
                                    <p:cond delay="0"/>
                                  </p:stCondLst>
                                  <p:childTnLst>
                                    <p:set>
                                      <p:cBhvr>
                                        <p:cTn id="66" dur="1" fill="hold">
                                          <p:stCondLst>
                                            <p:cond delay="0"/>
                                          </p:stCondLst>
                                        </p:cTn>
                                        <p:tgtEl>
                                          <p:spTgt spid="17417"/>
                                        </p:tgtEl>
                                        <p:attrNameLst>
                                          <p:attrName>style.visibility</p:attrName>
                                        </p:attrNameLst>
                                      </p:cBhvr>
                                      <p:to>
                                        <p:strVal val="visible"/>
                                      </p:to>
                                    </p:set>
                                    <p:animEffect transition="in" filter="wipe(left)">
                                      <p:cBhvr>
                                        <p:cTn id="67" dur="500"/>
                                        <p:tgtEl>
                                          <p:spTgt spid="174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p:bldP spid="17414" grpId="0"/>
      <p:bldP spid="1741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
            <a:extLst>
              <a:ext uri="{FF2B5EF4-FFF2-40B4-BE49-F238E27FC236}">
                <a16:creationId xmlns:a16="http://schemas.microsoft.com/office/drawing/2014/main" id="{9F2B8E76-E912-4FA9-98DA-EA539557C9EA}"/>
              </a:ext>
            </a:extLst>
          </p:cNvPr>
          <p:cNvSpPr>
            <a:spLocks noChangeArrowheads="1"/>
          </p:cNvSpPr>
          <p:nvPr/>
        </p:nvSpPr>
        <p:spPr bwMode="auto">
          <a:xfrm>
            <a:off x="290513" y="115888"/>
            <a:ext cx="8532812" cy="175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66FFFF"/>
                </a:solidFill>
              </a:rPr>
              <a:t>If n is made bigger and bigger and each Δm</a:t>
            </a:r>
            <a:r>
              <a:rPr lang="en-IN" altLang="en-US" b="1" baseline="-25000">
                <a:solidFill>
                  <a:srgbClr val="66FFFF"/>
                </a:solidFill>
              </a:rPr>
              <a:t>i</a:t>
            </a:r>
            <a:r>
              <a:rPr lang="en-IN" altLang="en-US" b="1">
                <a:solidFill>
                  <a:srgbClr val="66FFFF"/>
                </a:solidFill>
              </a:rPr>
              <a:t> smaller and smaller, these expressions become exact.</a:t>
            </a:r>
          </a:p>
          <a:p>
            <a:pPr eaLnBrk="1" hangingPunct="1"/>
            <a:endParaRPr lang="en-IN" altLang="en-US" b="1">
              <a:solidFill>
                <a:srgbClr val="FF6699"/>
              </a:solidFill>
            </a:endParaRPr>
          </a:p>
          <a:p>
            <a:pPr eaLnBrk="1" hangingPunct="1"/>
            <a:r>
              <a:rPr lang="en-IN" altLang="en-US" b="1">
                <a:solidFill>
                  <a:srgbClr val="FF6600"/>
                </a:solidFill>
              </a:rPr>
              <a:t>In that case, we denote the sums over i by integrals.</a:t>
            </a:r>
          </a:p>
          <a:p>
            <a:pPr eaLnBrk="1" hangingPunct="1"/>
            <a:endParaRPr lang="en-IN" altLang="en-US" b="1">
              <a:solidFill>
                <a:srgbClr val="FF6600"/>
              </a:solidFill>
            </a:endParaRPr>
          </a:p>
          <a:p>
            <a:pPr eaLnBrk="1" hangingPunct="1"/>
            <a:r>
              <a:rPr lang="en-IN" altLang="en-US" b="1">
                <a:solidFill>
                  <a:srgbClr val="FF6600"/>
                </a:solidFill>
              </a:rPr>
              <a:t>Thus, </a:t>
            </a:r>
          </a:p>
        </p:txBody>
      </p:sp>
      <p:sp>
        <p:nvSpPr>
          <p:cNvPr id="18435" name="Rectangle 3">
            <a:extLst>
              <a:ext uri="{FF2B5EF4-FFF2-40B4-BE49-F238E27FC236}">
                <a16:creationId xmlns:a16="http://schemas.microsoft.com/office/drawing/2014/main" id="{CC88B070-3623-4C54-905C-2D17AD0889CA}"/>
              </a:ext>
            </a:extLst>
          </p:cNvPr>
          <p:cNvSpPr>
            <a:spLocks noChangeArrowheads="1"/>
          </p:cNvSpPr>
          <p:nvPr/>
        </p:nvSpPr>
        <p:spPr bwMode="auto">
          <a:xfrm>
            <a:off x="947738" y="2276475"/>
            <a:ext cx="34115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n-NO" altLang="en-US" b="1">
                <a:solidFill>
                  <a:srgbClr val="FF6699"/>
                </a:solidFill>
              </a:rPr>
              <a:t>Σ (Δm</a:t>
            </a:r>
            <a:r>
              <a:rPr lang="nn-NO" altLang="en-US" b="1" baseline="-25000">
                <a:solidFill>
                  <a:srgbClr val="FF6699"/>
                </a:solidFill>
              </a:rPr>
              <a:t>i</a:t>
            </a:r>
            <a:r>
              <a:rPr lang="nn-NO" altLang="en-US" b="1">
                <a:solidFill>
                  <a:srgbClr val="FF6699"/>
                </a:solidFill>
              </a:rPr>
              <a:t>) x</a:t>
            </a:r>
            <a:r>
              <a:rPr lang="nn-NO" altLang="en-US" b="1" baseline="-25000">
                <a:solidFill>
                  <a:srgbClr val="FF6699"/>
                </a:solidFill>
              </a:rPr>
              <a:t>i</a:t>
            </a:r>
            <a:r>
              <a:rPr lang="nn-NO" altLang="en-US" b="1">
                <a:solidFill>
                  <a:srgbClr val="FF6699"/>
                </a:solidFill>
              </a:rPr>
              <a:t>    becomes ∫ x dm</a:t>
            </a:r>
          </a:p>
        </p:txBody>
      </p:sp>
      <p:sp>
        <p:nvSpPr>
          <p:cNvPr id="18436" name="Rectangle 4">
            <a:extLst>
              <a:ext uri="{FF2B5EF4-FFF2-40B4-BE49-F238E27FC236}">
                <a16:creationId xmlns:a16="http://schemas.microsoft.com/office/drawing/2014/main" id="{61FB9E54-AEF4-4CBD-90B6-001AD316F7B4}"/>
              </a:ext>
            </a:extLst>
          </p:cNvPr>
          <p:cNvSpPr>
            <a:spLocks noChangeArrowheads="1"/>
          </p:cNvSpPr>
          <p:nvPr/>
        </p:nvSpPr>
        <p:spPr bwMode="auto">
          <a:xfrm>
            <a:off x="939800" y="1844675"/>
            <a:ext cx="3556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l-GR" altLang="en-US" b="1">
                <a:solidFill>
                  <a:srgbClr val="FF6699"/>
                </a:solidFill>
              </a:rPr>
              <a:t>Σ</a:t>
            </a:r>
            <a:r>
              <a:rPr lang="en-US" altLang="en-US" b="1">
                <a:solidFill>
                  <a:srgbClr val="FF6699"/>
                </a:solidFill>
              </a:rPr>
              <a:t> </a:t>
            </a:r>
            <a:r>
              <a:rPr lang="el-GR" altLang="en-US" b="1">
                <a:solidFill>
                  <a:srgbClr val="FF6699"/>
                </a:solidFill>
              </a:rPr>
              <a:t>Δ</a:t>
            </a:r>
            <a:r>
              <a:rPr lang="en-IN" altLang="en-US" b="1">
                <a:solidFill>
                  <a:srgbClr val="FF6699"/>
                </a:solidFill>
              </a:rPr>
              <a:t>m</a:t>
            </a:r>
            <a:r>
              <a:rPr lang="en-IN" altLang="en-US" b="1" baseline="-25000">
                <a:solidFill>
                  <a:srgbClr val="FF6699"/>
                </a:solidFill>
              </a:rPr>
              <a:t>i</a:t>
            </a:r>
            <a:r>
              <a:rPr lang="en-IN" altLang="en-US" b="1">
                <a:solidFill>
                  <a:srgbClr val="FF6699"/>
                </a:solidFill>
              </a:rPr>
              <a:t>          becomes ∫ dm = M,</a:t>
            </a:r>
          </a:p>
        </p:txBody>
      </p:sp>
      <p:sp>
        <p:nvSpPr>
          <p:cNvPr id="18437" name="Rectangle 6">
            <a:extLst>
              <a:ext uri="{FF2B5EF4-FFF2-40B4-BE49-F238E27FC236}">
                <a16:creationId xmlns:a16="http://schemas.microsoft.com/office/drawing/2014/main" id="{9D0B647E-10A3-49A4-9C89-3603D61AB6FE}"/>
              </a:ext>
            </a:extLst>
          </p:cNvPr>
          <p:cNvSpPr>
            <a:spLocks noChangeArrowheads="1"/>
          </p:cNvSpPr>
          <p:nvPr/>
        </p:nvSpPr>
        <p:spPr bwMode="auto">
          <a:xfrm>
            <a:off x="947738" y="2698750"/>
            <a:ext cx="34115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n-NO" altLang="en-US" b="1">
                <a:solidFill>
                  <a:srgbClr val="FF6699"/>
                </a:solidFill>
              </a:rPr>
              <a:t>Σ (Δm</a:t>
            </a:r>
            <a:r>
              <a:rPr lang="nn-NO" altLang="en-US" b="1" baseline="-25000">
                <a:solidFill>
                  <a:srgbClr val="FF6699"/>
                </a:solidFill>
              </a:rPr>
              <a:t>i</a:t>
            </a:r>
            <a:r>
              <a:rPr lang="nn-NO" altLang="en-US" b="1">
                <a:solidFill>
                  <a:srgbClr val="FF6699"/>
                </a:solidFill>
              </a:rPr>
              <a:t>) y</a:t>
            </a:r>
            <a:r>
              <a:rPr lang="nn-NO" altLang="en-US" b="1" baseline="-25000">
                <a:solidFill>
                  <a:srgbClr val="FF6699"/>
                </a:solidFill>
              </a:rPr>
              <a:t>i</a:t>
            </a:r>
            <a:r>
              <a:rPr lang="nn-NO" altLang="en-US" b="1">
                <a:solidFill>
                  <a:srgbClr val="FF6699"/>
                </a:solidFill>
              </a:rPr>
              <a:t>    becomes ∫ y dm</a:t>
            </a:r>
          </a:p>
        </p:txBody>
      </p:sp>
      <p:sp>
        <p:nvSpPr>
          <p:cNvPr id="18438" name="Rectangle 7">
            <a:extLst>
              <a:ext uri="{FF2B5EF4-FFF2-40B4-BE49-F238E27FC236}">
                <a16:creationId xmlns:a16="http://schemas.microsoft.com/office/drawing/2014/main" id="{29693123-16E2-4A57-9A50-AFC56FDCB23E}"/>
              </a:ext>
            </a:extLst>
          </p:cNvPr>
          <p:cNvSpPr>
            <a:spLocks noChangeArrowheads="1"/>
          </p:cNvSpPr>
          <p:nvPr/>
        </p:nvSpPr>
        <p:spPr bwMode="auto">
          <a:xfrm>
            <a:off x="974725" y="3140075"/>
            <a:ext cx="33845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n-NO" altLang="en-US" b="1">
                <a:solidFill>
                  <a:srgbClr val="FF6699"/>
                </a:solidFill>
              </a:rPr>
              <a:t>Σ (Δm</a:t>
            </a:r>
            <a:r>
              <a:rPr lang="nn-NO" altLang="en-US" b="1" baseline="-25000">
                <a:solidFill>
                  <a:srgbClr val="FF6699"/>
                </a:solidFill>
              </a:rPr>
              <a:t>i</a:t>
            </a:r>
            <a:r>
              <a:rPr lang="nn-NO" altLang="en-US" b="1">
                <a:solidFill>
                  <a:srgbClr val="FF6699"/>
                </a:solidFill>
              </a:rPr>
              <a:t>) z</a:t>
            </a:r>
            <a:r>
              <a:rPr lang="nn-NO" altLang="en-US" b="1" baseline="-25000">
                <a:solidFill>
                  <a:srgbClr val="FF6699"/>
                </a:solidFill>
              </a:rPr>
              <a:t>i</a:t>
            </a:r>
            <a:r>
              <a:rPr lang="nn-NO" altLang="en-US" b="1">
                <a:solidFill>
                  <a:srgbClr val="FF6699"/>
                </a:solidFill>
              </a:rPr>
              <a:t>    becomes ∫ z dm</a:t>
            </a:r>
          </a:p>
        </p:txBody>
      </p:sp>
      <p:sp>
        <p:nvSpPr>
          <p:cNvPr id="18439" name="Rectangle 8">
            <a:extLst>
              <a:ext uri="{FF2B5EF4-FFF2-40B4-BE49-F238E27FC236}">
                <a16:creationId xmlns:a16="http://schemas.microsoft.com/office/drawing/2014/main" id="{FAA6D168-03B3-4157-B1E9-9FB8E676BD61}"/>
              </a:ext>
            </a:extLst>
          </p:cNvPr>
          <p:cNvSpPr>
            <a:spLocks noChangeArrowheads="1"/>
          </p:cNvSpPr>
          <p:nvPr/>
        </p:nvSpPr>
        <p:spPr bwMode="auto">
          <a:xfrm>
            <a:off x="254000" y="3635375"/>
            <a:ext cx="5392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CCFF"/>
                </a:solidFill>
              </a:rPr>
              <a:t>The coordinates of the centre of mass now are</a:t>
            </a:r>
          </a:p>
        </p:txBody>
      </p:sp>
      <p:sp>
        <p:nvSpPr>
          <p:cNvPr id="18440" name="Rectangle 9">
            <a:extLst>
              <a:ext uri="{FF2B5EF4-FFF2-40B4-BE49-F238E27FC236}">
                <a16:creationId xmlns:a16="http://schemas.microsoft.com/office/drawing/2014/main" id="{25FA5FBF-6C7B-46E8-A27F-39473F905D5A}"/>
              </a:ext>
            </a:extLst>
          </p:cNvPr>
          <p:cNvSpPr>
            <a:spLocks noChangeArrowheads="1"/>
          </p:cNvSpPr>
          <p:nvPr/>
        </p:nvSpPr>
        <p:spPr bwMode="auto">
          <a:xfrm>
            <a:off x="250825" y="5313363"/>
            <a:ext cx="79248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CCFF"/>
                </a:solidFill>
              </a:rPr>
              <a:t>The vector expression equivalent to these three scalar expressions is</a:t>
            </a:r>
          </a:p>
        </p:txBody>
      </p:sp>
      <p:sp>
        <p:nvSpPr>
          <p:cNvPr id="18441" name="Rectangle 22">
            <a:extLst>
              <a:ext uri="{FF2B5EF4-FFF2-40B4-BE49-F238E27FC236}">
                <a16:creationId xmlns:a16="http://schemas.microsoft.com/office/drawing/2014/main" id="{4CE1C4EE-78E1-4A09-9A2B-9F4A17743FC9}"/>
              </a:ext>
            </a:extLst>
          </p:cNvPr>
          <p:cNvSpPr>
            <a:spLocks noChangeArrowheads="1"/>
          </p:cNvSpPr>
          <p:nvPr/>
        </p:nvSpPr>
        <p:spPr bwMode="auto">
          <a:xfrm>
            <a:off x="2765425" y="4502150"/>
            <a:ext cx="2492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a:t>
            </a:r>
            <a:endParaRPr lang="en-IN" altLang="en-US">
              <a:solidFill>
                <a:srgbClr val="00FF00"/>
              </a:solidFill>
            </a:endParaRPr>
          </a:p>
        </p:txBody>
      </p:sp>
      <p:sp>
        <p:nvSpPr>
          <p:cNvPr id="18442" name="Rectangle 23">
            <a:extLst>
              <a:ext uri="{FF2B5EF4-FFF2-40B4-BE49-F238E27FC236}">
                <a16:creationId xmlns:a16="http://schemas.microsoft.com/office/drawing/2014/main" id="{EC49B7B1-106B-449E-9E95-29281658BDFD}"/>
              </a:ext>
            </a:extLst>
          </p:cNvPr>
          <p:cNvSpPr>
            <a:spLocks noChangeArrowheads="1"/>
          </p:cNvSpPr>
          <p:nvPr/>
        </p:nvSpPr>
        <p:spPr bwMode="auto">
          <a:xfrm>
            <a:off x="5202238" y="4614863"/>
            <a:ext cx="5937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ea typeface="Times New Roman" panose="02020603050405020304" pitchFamily="18" charset="0"/>
                <a:cs typeface="Bookman-Light"/>
              </a:rPr>
              <a:t>and</a:t>
            </a:r>
            <a:endParaRPr lang="en-IN" altLang="en-US">
              <a:solidFill>
                <a:srgbClr val="00FF00"/>
              </a:solidFill>
              <a:ea typeface="Times New Roman" panose="02020603050405020304" pitchFamily="18" charset="0"/>
              <a:cs typeface="Bookman-Light"/>
            </a:endParaRPr>
          </a:p>
        </p:txBody>
      </p:sp>
      <p:grpSp>
        <p:nvGrpSpPr>
          <p:cNvPr id="18443" name="Group 52">
            <a:extLst>
              <a:ext uri="{FF2B5EF4-FFF2-40B4-BE49-F238E27FC236}">
                <a16:creationId xmlns:a16="http://schemas.microsoft.com/office/drawing/2014/main" id="{BE909AFB-7D91-4E8B-9F4F-802D90AF170E}"/>
              </a:ext>
            </a:extLst>
          </p:cNvPr>
          <p:cNvGrpSpPr>
            <a:grpSpLocks/>
          </p:cNvGrpSpPr>
          <p:nvPr/>
        </p:nvGrpSpPr>
        <p:grpSpPr bwMode="auto">
          <a:xfrm>
            <a:off x="755650" y="4421188"/>
            <a:ext cx="2016125" cy="739775"/>
            <a:chOff x="728663" y="4205510"/>
            <a:chExt cx="2016243" cy="739030"/>
          </a:xfrm>
        </p:grpSpPr>
        <p:sp>
          <p:nvSpPr>
            <p:cNvPr id="12" name="Rounded Rectangle 11">
              <a:extLst>
                <a:ext uri="{FF2B5EF4-FFF2-40B4-BE49-F238E27FC236}">
                  <a16:creationId xmlns:a16="http://schemas.microsoft.com/office/drawing/2014/main" id="{F2F03294-3445-4150-B432-F1A37B4C230E}"/>
                </a:ext>
              </a:extLst>
            </p:cNvPr>
            <p:cNvSpPr/>
            <p:nvPr/>
          </p:nvSpPr>
          <p:spPr bwMode="auto">
            <a:xfrm>
              <a:off x="728663" y="4205510"/>
              <a:ext cx="2016243" cy="739030"/>
            </a:xfrm>
            <a:prstGeom prst="roundRect">
              <a:avLst/>
            </a:prstGeom>
            <a:no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rgbClr val="00FF00"/>
                </a:solidFill>
              </a:endParaRPr>
            </a:p>
          </p:txBody>
        </p:sp>
        <p:grpSp>
          <p:nvGrpSpPr>
            <p:cNvPr id="18478" name="Group 51">
              <a:extLst>
                <a:ext uri="{FF2B5EF4-FFF2-40B4-BE49-F238E27FC236}">
                  <a16:creationId xmlns:a16="http://schemas.microsoft.com/office/drawing/2014/main" id="{EF38801C-C4A8-49C0-B9F9-F5048E8095D3}"/>
                </a:ext>
              </a:extLst>
            </p:cNvPr>
            <p:cNvGrpSpPr>
              <a:grpSpLocks/>
            </p:cNvGrpSpPr>
            <p:nvPr/>
          </p:nvGrpSpPr>
          <p:grpSpPr bwMode="auto">
            <a:xfrm>
              <a:off x="728663" y="4261429"/>
              <a:ext cx="1997287" cy="657364"/>
              <a:chOff x="728663" y="4261429"/>
              <a:chExt cx="1997287" cy="657364"/>
            </a:xfrm>
          </p:grpSpPr>
          <p:sp>
            <p:nvSpPr>
              <p:cNvPr id="18479" name="Rectangle 77">
                <a:extLst>
                  <a:ext uri="{FF2B5EF4-FFF2-40B4-BE49-F238E27FC236}">
                    <a16:creationId xmlns:a16="http://schemas.microsoft.com/office/drawing/2014/main" id="{8F9F9259-8543-407F-8C4A-D62432E9033F}"/>
                  </a:ext>
                </a:extLst>
              </p:cNvPr>
              <p:cNvSpPr>
                <a:spLocks noChangeArrowheads="1"/>
              </p:cNvSpPr>
              <p:nvPr/>
            </p:nvSpPr>
            <p:spPr bwMode="auto">
              <a:xfrm>
                <a:off x="728663" y="4388458"/>
                <a:ext cx="840113" cy="36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X</a:t>
                </a:r>
                <a:r>
                  <a:rPr lang="en-US" altLang="en-US" b="1" baseline="-25000">
                    <a:solidFill>
                      <a:srgbClr val="00FF00"/>
                    </a:solidFill>
                  </a:rPr>
                  <a:t>CM</a:t>
                </a:r>
                <a:r>
                  <a:rPr lang="en-US" altLang="en-US" b="1">
                    <a:solidFill>
                      <a:srgbClr val="00FF00"/>
                    </a:solidFill>
                  </a:rPr>
                  <a:t> = </a:t>
                </a:r>
                <a:endParaRPr lang="en-IN" altLang="en-US">
                  <a:solidFill>
                    <a:srgbClr val="00FF00"/>
                  </a:solidFill>
                </a:endParaRPr>
              </a:p>
            </p:txBody>
          </p:sp>
          <p:grpSp>
            <p:nvGrpSpPr>
              <p:cNvPr id="18480" name="Group 49">
                <a:extLst>
                  <a:ext uri="{FF2B5EF4-FFF2-40B4-BE49-F238E27FC236}">
                    <a16:creationId xmlns:a16="http://schemas.microsoft.com/office/drawing/2014/main" id="{DAE4336F-5FFA-4A08-9A0E-219B46AD0D1C}"/>
                  </a:ext>
                </a:extLst>
              </p:cNvPr>
              <p:cNvGrpSpPr>
                <a:grpSpLocks/>
              </p:cNvGrpSpPr>
              <p:nvPr/>
            </p:nvGrpSpPr>
            <p:grpSpPr bwMode="auto">
              <a:xfrm>
                <a:off x="1515863" y="4261429"/>
                <a:ext cx="391841" cy="657364"/>
                <a:chOff x="1872879" y="4247982"/>
                <a:chExt cx="391841" cy="657364"/>
              </a:xfrm>
            </p:grpSpPr>
            <p:cxnSp>
              <p:nvCxnSpPr>
                <p:cNvPr id="14" name="Straight Connector 13">
                  <a:extLst>
                    <a:ext uri="{FF2B5EF4-FFF2-40B4-BE49-F238E27FC236}">
                      <a16:creationId xmlns:a16="http://schemas.microsoft.com/office/drawing/2014/main" id="{2369F761-BBE1-4E4D-89C3-139FF02A9A23}"/>
                    </a:ext>
                  </a:extLst>
                </p:cNvPr>
                <p:cNvCxnSpPr/>
                <p:nvPr/>
              </p:nvCxnSpPr>
              <p:spPr bwMode="auto">
                <a:xfrm>
                  <a:off x="1873125" y="4577437"/>
                  <a:ext cx="392136" cy="0"/>
                </a:xfrm>
                <a:prstGeom prst="line">
                  <a:avLst/>
                </a:prstGeom>
                <a:ln w="19050">
                  <a:solidFill>
                    <a:srgbClr val="00FF00"/>
                  </a:solidFill>
                </a:ln>
              </p:spPr>
              <p:style>
                <a:lnRef idx="1">
                  <a:schemeClr val="accent1"/>
                </a:lnRef>
                <a:fillRef idx="0">
                  <a:schemeClr val="accent1"/>
                </a:fillRef>
                <a:effectRef idx="0">
                  <a:schemeClr val="accent1"/>
                </a:effectRef>
                <a:fontRef idx="minor">
                  <a:schemeClr val="tx1"/>
                </a:fontRef>
              </p:style>
            </p:cxnSp>
            <p:sp>
              <p:nvSpPr>
                <p:cNvPr id="18483" name="Rectangle 76">
                  <a:extLst>
                    <a:ext uri="{FF2B5EF4-FFF2-40B4-BE49-F238E27FC236}">
                      <a16:creationId xmlns:a16="http://schemas.microsoft.com/office/drawing/2014/main" id="{546933FF-5995-46C7-BC0F-8F00744C4AAA}"/>
                    </a:ext>
                  </a:extLst>
                </p:cNvPr>
                <p:cNvSpPr>
                  <a:spLocks noChangeArrowheads="1"/>
                </p:cNvSpPr>
                <p:nvPr/>
              </p:nvSpPr>
              <p:spPr bwMode="auto">
                <a:xfrm>
                  <a:off x="1885945" y="4536014"/>
                  <a:ext cx="3770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M</a:t>
                  </a:r>
                  <a:endParaRPr lang="en-IN" altLang="en-US">
                    <a:solidFill>
                      <a:srgbClr val="00FF00"/>
                    </a:solidFill>
                  </a:endParaRPr>
                </a:p>
              </p:txBody>
            </p:sp>
            <p:sp>
              <p:nvSpPr>
                <p:cNvPr id="18484" name="Rectangle 76">
                  <a:extLst>
                    <a:ext uri="{FF2B5EF4-FFF2-40B4-BE49-F238E27FC236}">
                      <a16:creationId xmlns:a16="http://schemas.microsoft.com/office/drawing/2014/main" id="{8B76B882-18A0-4728-835F-2FBAA7B8A0BD}"/>
                    </a:ext>
                  </a:extLst>
                </p:cNvPr>
                <p:cNvSpPr>
                  <a:spLocks noChangeArrowheads="1"/>
                </p:cNvSpPr>
                <p:nvPr/>
              </p:nvSpPr>
              <p:spPr bwMode="auto">
                <a:xfrm>
                  <a:off x="1890428" y="4247982"/>
                  <a:ext cx="3129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1</a:t>
                  </a:r>
                  <a:endParaRPr lang="en-IN" altLang="en-US">
                    <a:solidFill>
                      <a:srgbClr val="00FF00"/>
                    </a:solidFill>
                  </a:endParaRPr>
                </a:p>
              </p:txBody>
            </p:sp>
          </p:grpSp>
          <p:sp>
            <p:nvSpPr>
              <p:cNvPr id="18481" name="Rectangle 50">
                <a:extLst>
                  <a:ext uri="{FF2B5EF4-FFF2-40B4-BE49-F238E27FC236}">
                    <a16:creationId xmlns:a16="http://schemas.microsoft.com/office/drawing/2014/main" id="{6420FFF0-52B1-416A-96A7-469C64E64303}"/>
                  </a:ext>
                </a:extLst>
              </p:cNvPr>
              <p:cNvSpPr>
                <a:spLocks noChangeArrowheads="1"/>
              </p:cNvSpPr>
              <p:nvPr/>
            </p:nvSpPr>
            <p:spPr bwMode="auto">
              <a:xfrm>
                <a:off x="1876037" y="4396771"/>
                <a:ext cx="8499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n-NO" altLang="en-US" b="1">
                    <a:solidFill>
                      <a:srgbClr val="00FF00"/>
                    </a:solidFill>
                  </a:rPr>
                  <a:t>∫ x dm</a:t>
                </a:r>
              </a:p>
            </p:txBody>
          </p:sp>
        </p:grpSp>
      </p:grpSp>
      <p:grpSp>
        <p:nvGrpSpPr>
          <p:cNvPr id="18444" name="Group 53">
            <a:extLst>
              <a:ext uri="{FF2B5EF4-FFF2-40B4-BE49-F238E27FC236}">
                <a16:creationId xmlns:a16="http://schemas.microsoft.com/office/drawing/2014/main" id="{15BEF6A8-D5A7-4949-9C11-1686E49BDF4A}"/>
              </a:ext>
            </a:extLst>
          </p:cNvPr>
          <p:cNvGrpSpPr>
            <a:grpSpLocks/>
          </p:cNvGrpSpPr>
          <p:nvPr/>
        </p:nvGrpSpPr>
        <p:grpSpPr bwMode="auto">
          <a:xfrm>
            <a:off x="3132138" y="4437063"/>
            <a:ext cx="2016125" cy="738187"/>
            <a:chOff x="728663" y="4205510"/>
            <a:chExt cx="2016243" cy="739030"/>
          </a:xfrm>
        </p:grpSpPr>
        <p:sp>
          <p:nvSpPr>
            <p:cNvPr id="55" name="Rounded Rectangle 54">
              <a:extLst>
                <a:ext uri="{FF2B5EF4-FFF2-40B4-BE49-F238E27FC236}">
                  <a16:creationId xmlns:a16="http://schemas.microsoft.com/office/drawing/2014/main" id="{8317605E-261C-4A81-9DF1-5FBC39A6A32F}"/>
                </a:ext>
              </a:extLst>
            </p:cNvPr>
            <p:cNvSpPr/>
            <p:nvPr/>
          </p:nvSpPr>
          <p:spPr bwMode="auto">
            <a:xfrm>
              <a:off x="728663" y="4205510"/>
              <a:ext cx="2016243" cy="739030"/>
            </a:xfrm>
            <a:prstGeom prst="roundRect">
              <a:avLst/>
            </a:prstGeom>
            <a:no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rgbClr val="00FF00"/>
                </a:solidFill>
              </a:endParaRPr>
            </a:p>
          </p:txBody>
        </p:sp>
        <p:grpSp>
          <p:nvGrpSpPr>
            <p:cNvPr id="18470" name="Group 55">
              <a:extLst>
                <a:ext uri="{FF2B5EF4-FFF2-40B4-BE49-F238E27FC236}">
                  <a16:creationId xmlns:a16="http://schemas.microsoft.com/office/drawing/2014/main" id="{5FA5D4B8-4A6A-454F-BD88-C05648E3B0BB}"/>
                </a:ext>
              </a:extLst>
            </p:cNvPr>
            <p:cNvGrpSpPr>
              <a:grpSpLocks/>
            </p:cNvGrpSpPr>
            <p:nvPr/>
          </p:nvGrpSpPr>
          <p:grpSpPr bwMode="auto">
            <a:xfrm>
              <a:off x="728663" y="4261429"/>
              <a:ext cx="1997287" cy="657364"/>
              <a:chOff x="728663" y="4261429"/>
              <a:chExt cx="1997287" cy="657364"/>
            </a:xfrm>
          </p:grpSpPr>
          <p:sp>
            <p:nvSpPr>
              <p:cNvPr id="18471" name="Rectangle 77">
                <a:extLst>
                  <a:ext uri="{FF2B5EF4-FFF2-40B4-BE49-F238E27FC236}">
                    <a16:creationId xmlns:a16="http://schemas.microsoft.com/office/drawing/2014/main" id="{4D93A1A6-8081-434E-A127-5AF6CF436490}"/>
                  </a:ext>
                </a:extLst>
              </p:cNvPr>
              <p:cNvSpPr>
                <a:spLocks noChangeArrowheads="1"/>
              </p:cNvSpPr>
              <p:nvPr/>
            </p:nvSpPr>
            <p:spPr bwMode="auto">
              <a:xfrm>
                <a:off x="728663" y="4388458"/>
                <a:ext cx="840113" cy="36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Y</a:t>
                </a:r>
                <a:r>
                  <a:rPr lang="en-US" altLang="en-US" b="1" baseline="-25000">
                    <a:solidFill>
                      <a:srgbClr val="00FF00"/>
                    </a:solidFill>
                  </a:rPr>
                  <a:t>CM</a:t>
                </a:r>
                <a:r>
                  <a:rPr lang="en-US" altLang="en-US" b="1">
                    <a:solidFill>
                      <a:srgbClr val="00FF00"/>
                    </a:solidFill>
                  </a:rPr>
                  <a:t> = </a:t>
                </a:r>
                <a:endParaRPr lang="en-IN" altLang="en-US">
                  <a:solidFill>
                    <a:srgbClr val="00FF00"/>
                  </a:solidFill>
                </a:endParaRPr>
              </a:p>
            </p:txBody>
          </p:sp>
          <p:grpSp>
            <p:nvGrpSpPr>
              <p:cNvPr id="18472" name="Group 57">
                <a:extLst>
                  <a:ext uri="{FF2B5EF4-FFF2-40B4-BE49-F238E27FC236}">
                    <a16:creationId xmlns:a16="http://schemas.microsoft.com/office/drawing/2014/main" id="{0D7F0D50-9DC4-4B90-9E17-B97AFEE84DF8}"/>
                  </a:ext>
                </a:extLst>
              </p:cNvPr>
              <p:cNvGrpSpPr>
                <a:grpSpLocks/>
              </p:cNvGrpSpPr>
              <p:nvPr/>
            </p:nvGrpSpPr>
            <p:grpSpPr bwMode="auto">
              <a:xfrm>
                <a:off x="1515863" y="4261429"/>
                <a:ext cx="391841" cy="657364"/>
                <a:chOff x="1872879" y="4247982"/>
                <a:chExt cx="391841" cy="657364"/>
              </a:xfrm>
            </p:grpSpPr>
            <p:cxnSp>
              <p:nvCxnSpPr>
                <p:cNvPr id="60" name="Straight Connector 59">
                  <a:extLst>
                    <a:ext uri="{FF2B5EF4-FFF2-40B4-BE49-F238E27FC236}">
                      <a16:creationId xmlns:a16="http://schemas.microsoft.com/office/drawing/2014/main" id="{3F01F8B6-AC88-473F-97A3-E674AC76DB6B}"/>
                    </a:ext>
                  </a:extLst>
                </p:cNvPr>
                <p:cNvCxnSpPr/>
                <p:nvPr/>
              </p:nvCxnSpPr>
              <p:spPr bwMode="auto">
                <a:xfrm>
                  <a:off x="1873125" y="4578266"/>
                  <a:ext cx="392135" cy="0"/>
                </a:xfrm>
                <a:prstGeom prst="line">
                  <a:avLst/>
                </a:prstGeom>
                <a:ln w="19050">
                  <a:solidFill>
                    <a:srgbClr val="00FF00"/>
                  </a:solidFill>
                </a:ln>
              </p:spPr>
              <p:style>
                <a:lnRef idx="1">
                  <a:schemeClr val="accent1"/>
                </a:lnRef>
                <a:fillRef idx="0">
                  <a:schemeClr val="accent1"/>
                </a:fillRef>
                <a:effectRef idx="0">
                  <a:schemeClr val="accent1"/>
                </a:effectRef>
                <a:fontRef idx="minor">
                  <a:schemeClr val="tx1"/>
                </a:fontRef>
              </p:style>
            </p:cxnSp>
            <p:sp>
              <p:nvSpPr>
                <p:cNvPr id="18475" name="Rectangle 76">
                  <a:extLst>
                    <a:ext uri="{FF2B5EF4-FFF2-40B4-BE49-F238E27FC236}">
                      <a16:creationId xmlns:a16="http://schemas.microsoft.com/office/drawing/2014/main" id="{E4D258B3-0288-4D85-8222-FE53F888920F}"/>
                    </a:ext>
                  </a:extLst>
                </p:cNvPr>
                <p:cNvSpPr>
                  <a:spLocks noChangeArrowheads="1"/>
                </p:cNvSpPr>
                <p:nvPr/>
              </p:nvSpPr>
              <p:spPr bwMode="auto">
                <a:xfrm>
                  <a:off x="1885945" y="4536014"/>
                  <a:ext cx="3770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M</a:t>
                  </a:r>
                  <a:endParaRPr lang="en-IN" altLang="en-US">
                    <a:solidFill>
                      <a:srgbClr val="00FF00"/>
                    </a:solidFill>
                  </a:endParaRPr>
                </a:p>
              </p:txBody>
            </p:sp>
            <p:sp>
              <p:nvSpPr>
                <p:cNvPr id="18476" name="Rectangle 76">
                  <a:extLst>
                    <a:ext uri="{FF2B5EF4-FFF2-40B4-BE49-F238E27FC236}">
                      <a16:creationId xmlns:a16="http://schemas.microsoft.com/office/drawing/2014/main" id="{99AD6FFB-A40D-442B-9760-C301FAC4B1E1}"/>
                    </a:ext>
                  </a:extLst>
                </p:cNvPr>
                <p:cNvSpPr>
                  <a:spLocks noChangeArrowheads="1"/>
                </p:cNvSpPr>
                <p:nvPr/>
              </p:nvSpPr>
              <p:spPr bwMode="auto">
                <a:xfrm>
                  <a:off x="1890428" y="4247982"/>
                  <a:ext cx="3129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1</a:t>
                  </a:r>
                  <a:endParaRPr lang="en-IN" altLang="en-US">
                    <a:solidFill>
                      <a:srgbClr val="00FF00"/>
                    </a:solidFill>
                  </a:endParaRPr>
                </a:p>
              </p:txBody>
            </p:sp>
          </p:grpSp>
          <p:sp>
            <p:nvSpPr>
              <p:cNvPr id="18473" name="Rectangle 58">
                <a:extLst>
                  <a:ext uri="{FF2B5EF4-FFF2-40B4-BE49-F238E27FC236}">
                    <a16:creationId xmlns:a16="http://schemas.microsoft.com/office/drawing/2014/main" id="{AA5B9D9D-D6C0-41F2-BFEE-34D4D4170494}"/>
                  </a:ext>
                </a:extLst>
              </p:cNvPr>
              <p:cNvSpPr>
                <a:spLocks noChangeArrowheads="1"/>
              </p:cNvSpPr>
              <p:nvPr/>
            </p:nvSpPr>
            <p:spPr bwMode="auto">
              <a:xfrm>
                <a:off x="1876037" y="4396771"/>
                <a:ext cx="8499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n-NO" altLang="en-US" b="1">
                    <a:solidFill>
                      <a:srgbClr val="00FF00"/>
                    </a:solidFill>
                  </a:rPr>
                  <a:t>∫ y dm</a:t>
                </a:r>
              </a:p>
            </p:txBody>
          </p:sp>
        </p:grpSp>
      </p:grpSp>
      <p:grpSp>
        <p:nvGrpSpPr>
          <p:cNvPr id="18445" name="Group 62">
            <a:extLst>
              <a:ext uri="{FF2B5EF4-FFF2-40B4-BE49-F238E27FC236}">
                <a16:creationId xmlns:a16="http://schemas.microsoft.com/office/drawing/2014/main" id="{12F5077C-0664-4F5C-8DF7-6C300996C24F}"/>
              </a:ext>
            </a:extLst>
          </p:cNvPr>
          <p:cNvGrpSpPr>
            <a:grpSpLocks/>
          </p:cNvGrpSpPr>
          <p:nvPr/>
        </p:nvGrpSpPr>
        <p:grpSpPr bwMode="auto">
          <a:xfrm>
            <a:off x="5940425" y="4437063"/>
            <a:ext cx="2016125" cy="738187"/>
            <a:chOff x="728663" y="4205510"/>
            <a:chExt cx="2016243" cy="739030"/>
          </a:xfrm>
        </p:grpSpPr>
        <p:sp>
          <p:nvSpPr>
            <p:cNvPr id="64" name="Rounded Rectangle 63">
              <a:extLst>
                <a:ext uri="{FF2B5EF4-FFF2-40B4-BE49-F238E27FC236}">
                  <a16:creationId xmlns:a16="http://schemas.microsoft.com/office/drawing/2014/main" id="{822538ED-89DA-42E0-8C5C-38315AF60228}"/>
                </a:ext>
              </a:extLst>
            </p:cNvPr>
            <p:cNvSpPr/>
            <p:nvPr/>
          </p:nvSpPr>
          <p:spPr bwMode="auto">
            <a:xfrm>
              <a:off x="728663" y="4205510"/>
              <a:ext cx="2016243" cy="739030"/>
            </a:xfrm>
            <a:prstGeom prst="roundRect">
              <a:avLst/>
            </a:prstGeom>
            <a:no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rgbClr val="00FF00"/>
                </a:solidFill>
              </a:endParaRPr>
            </a:p>
          </p:txBody>
        </p:sp>
        <p:grpSp>
          <p:nvGrpSpPr>
            <p:cNvPr id="18462" name="Group 64">
              <a:extLst>
                <a:ext uri="{FF2B5EF4-FFF2-40B4-BE49-F238E27FC236}">
                  <a16:creationId xmlns:a16="http://schemas.microsoft.com/office/drawing/2014/main" id="{B6D5D718-C640-4552-B920-7CCB36114FB5}"/>
                </a:ext>
              </a:extLst>
            </p:cNvPr>
            <p:cNvGrpSpPr>
              <a:grpSpLocks/>
            </p:cNvGrpSpPr>
            <p:nvPr/>
          </p:nvGrpSpPr>
          <p:grpSpPr bwMode="auto">
            <a:xfrm>
              <a:off x="728663" y="4261429"/>
              <a:ext cx="1997287" cy="657364"/>
              <a:chOff x="728663" y="4261429"/>
              <a:chExt cx="1997287" cy="657364"/>
            </a:xfrm>
          </p:grpSpPr>
          <p:sp>
            <p:nvSpPr>
              <p:cNvPr id="18463" name="Rectangle 77">
                <a:extLst>
                  <a:ext uri="{FF2B5EF4-FFF2-40B4-BE49-F238E27FC236}">
                    <a16:creationId xmlns:a16="http://schemas.microsoft.com/office/drawing/2014/main" id="{6868886B-41EB-4751-8C74-FC7B86DBD91B}"/>
                  </a:ext>
                </a:extLst>
              </p:cNvPr>
              <p:cNvSpPr>
                <a:spLocks noChangeArrowheads="1"/>
              </p:cNvSpPr>
              <p:nvPr/>
            </p:nvSpPr>
            <p:spPr bwMode="auto">
              <a:xfrm>
                <a:off x="728663" y="4388458"/>
                <a:ext cx="840113" cy="36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Z</a:t>
                </a:r>
                <a:r>
                  <a:rPr lang="en-US" altLang="en-US" b="1" baseline="-25000">
                    <a:solidFill>
                      <a:srgbClr val="00FF00"/>
                    </a:solidFill>
                  </a:rPr>
                  <a:t>CM</a:t>
                </a:r>
                <a:r>
                  <a:rPr lang="en-US" altLang="en-US" b="1">
                    <a:solidFill>
                      <a:srgbClr val="00FF00"/>
                    </a:solidFill>
                  </a:rPr>
                  <a:t> = </a:t>
                </a:r>
                <a:endParaRPr lang="en-IN" altLang="en-US">
                  <a:solidFill>
                    <a:srgbClr val="00FF00"/>
                  </a:solidFill>
                </a:endParaRPr>
              </a:p>
            </p:txBody>
          </p:sp>
          <p:grpSp>
            <p:nvGrpSpPr>
              <p:cNvPr id="18464" name="Group 66">
                <a:extLst>
                  <a:ext uri="{FF2B5EF4-FFF2-40B4-BE49-F238E27FC236}">
                    <a16:creationId xmlns:a16="http://schemas.microsoft.com/office/drawing/2014/main" id="{73917C9C-24F3-41ED-B2C4-0770AAAB58B4}"/>
                  </a:ext>
                </a:extLst>
              </p:cNvPr>
              <p:cNvGrpSpPr>
                <a:grpSpLocks/>
              </p:cNvGrpSpPr>
              <p:nvPr/>
            </p:nvGrpSpPr>
            <p:grpSpPr bwMode="auto">
              <a:xfrm>
                <a:off x="1515863" y="4261429"/>
                <a:ext cx="391841" cy="657364"/>
                <a:chOff x="1872879" y="4247982"/>
                <a:chExt cx="391841" cy="657364"/>
              </a:xfrm>
            </p:grpSpPr>
            <p:cxnSp>
              <p:nvCxnSpPr>
                <p:cNvPr id="69" name="Straight Connector 68">
                  <a:extLst>
                    <a:ext uri="{FF2B5EF4-FFF2-40B4-BE49-F238E27FC236}">
                      <a16:creationId xmlns:a16="http://schemas.microsoft.com/office/drawing/2014/main" id="{3BB4925D-5EDC-40D0-95D2-313EE62479AE}"/>
                    </a:ext>
                  </a:extLst>
                </p:cNvPr>
                <p:cNvCxnSpPr/>
                <p:nvPr/>
              </p:nvCxnSpPr>
              <p:spPr bwMode="auto">
                <a:xfrm>
                  <a:off x="1873125" y="4578266"/>
                  <a:ext cx="392136" cy="0"/>
                </a:xfrm>
                <a:prstGeom prst="line">
                  <a:avLst/>
                </a:prstGeom>
                <a:ln w="19050">
                  <a:solidFill>
                    <a:srgbClr val="00FF00"/>
                  </a:solidFill>
                </a:ln>
              </p:spPr>
              <p:style>
                <a:lnRef idx="1">
                  <a:schemeClr val="accent1"/>
                </a:lnRef>
                <a:fillRef idx="0">
                  <a:schemeClr val="accent1"/>
                </a:fillRef>
                <a:effectRef idx="0">
                  <a:schemeClr val="accent1"/>
                </a:effectRef>
                <a:fontRef idx="minor">
                  <a:schemeClr val="tx1"/>
                </a:fontRef>
              </p:style>
            </p:cxnSp>
            <p:sp>
              <p:nvSpPr>
                <p:cNvPr id="18467" name="Rectangle 76">
                  <a:extLst>
                    <a:ext uri="{FF2B5EF4-FFF2-40B4-BE49-F238E27FC236}">
                      <a16:creationId xmlns:a16="http://schemas.microsoft.com/office/drawing/2014/main" id="{AD6ED38D-4D30-43B6-8BEA-0833164811E5}"/>
                    </a:ext>
                  </a:extLst>
                </p:cNvPr>
                <p:cNvSpPr>
                  <a:spLocks noChangeArrowheads="1"/>
                </p:cNvSpPr>
                <p:nvPr/>
              </p:nvSpPr>
              <p:spPr bwMode="auto">
                <a:xfrm>
                  <a:off x="1885945" y="4536014"/>
                  <a:ext cx="3770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M</a:t>
                  </a:r>
                  <a:endParaRPr lang="en-IN" altLang="en-US">
                    <a:solidFill>
                      <a:srgbClr val="00FF00"/>
                    </a:solidFill>
                  </a:endParaRPr>
                </a:p>
              </p:txBody>
            </p:sp>
            <p:sp>
              <p:nvSpPr>
                <p:cNvPr id="18468" name="Rectangle 76">
                  <a:extLst>
                    <a:ext uri="{FF2B5EF4-FFF2-40B4-BE49-F238E27FC236}">
                      <a16:creationId xmlns:a16="http://schemas.microsoft.com/office/drawing/2014/main" id="{E94CA2B8-D17B-46F1-BB0C-F2BCF657E0F2}"/>
                    </a:ext>
                  </a:extLst>
                </p:cNvPr>
                <p:cNvSpPr>
                  <a:spLocks noChangeArrowheads="1"/>
                </p:cNvSpPr>
                <p:nvPr/>
              </p:nvSpPr>
              <p:spPr bwMode="auto">
                <a:xfrm>
                  <a:off x="1890428" y="4247982"/>
                  <a:ext cx="3129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1</a:t>
                  </a:r>
                  <a:endParaRPr lang="en-IN" altLang="en-US">
                    <a:solidFill>
                      <a:srgbClr val="00FF00"/>
                    </a:solidFill>
                  </a:endParaRPr>
                </a:p>
              </p:txBody>
            </p:sp>
          </p:grpSp>
          <p:sp>
            <p:nvSpPr>
              <p:cNvPr id="18465" name="Rectangle 67">
                <a:extLst>
                  <a:ext uri="{FF2B5EF4-FFF2-40B4-BE49-F238E27FC236}">
                    <a16:creationId xmlns:a16="http://schemas.microsoft.com/office/drawing/2014/main" id="{E7C595FF-3DBB-4147-8842-D0F375CD7D7F}"/>
                  </a:ext>
                </a:extLst>
              </p:cNvPr>
              <p:cNvSpPr>
                <a:spLocks noChangeArrowheads="1"/>
              </p:cNvSpPr>
              <p:nvPr/>
            </p:nvSpPr>
            <p:spPr bwMode="auto">
              <a:xfrm>
                <a:off x="1876037" y="4396771"/>
                <a:ext cx="8499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n-NO" altLang="en-US" b="1">
                    <a:solidFill>
                      <a:srgbClr val="00FF00"/>
                    </a:solidFill>
                  </a:rPr>
                  <a:t>∫ z dm</a:t>
                </a:r>
              </a:p>
            </p:txBody>
          </p:sp>
        </p:grpSp>
      </p:grpSp>
      <p:grpSp>
        <p:nvGrpSpPr>
          <p:cNvPr id="18446" name="Group 82">
            <a:extLst>
              <a:ext uri="{FF2B5EF4-FFF2-40B4-BE49-F238E27FC236}">
                <a16:creationId xmlns:a16="http://schemas.microsoft.com/office/drawing/2014/main" id="{7325A002-749C-4E1D-A4BC-80CC9752A3C9}"/>
              </a:ext>
            </a:extLst>
          </p:cNvPr>
          <p:cNvGrpSpPr>
            <a:grpSpLocks/>
          </p:cNvGrpSpPr>
          <p:nvPr/>
        </p:nvGrpSpPr>
        <p:grpSpPr bwMode="auto">
          <a:xfrm>
            <a:off x="3133725" y="5859463"/>
            <a:ext cx="2017713" cy="738187"/>
            <a:chOff x="3059813" y="5570290"/>
            <a:chExt cx="2016243" cy="739030"/>
          </a:xfrm>
        </p:grpSpPr>
        <p:grpSp>
          <p:nvGrpSpPr>
            <p:cNvPr id="18450" name="Group 71">
              <a:extLst>
                <a:ext uri="{FF2B5EF4-FFF2-40B4-BE49-F238E27FC236}">
                  <a16:creationId xmlns:a16="http://schemas.microsoft.com/office/drawing/2014/main" id="{2B191197-F734-462D-9BCF-ADEA7D04A40D}"/>
                </a:ext>
              </a:extLst>
            </p:cNvPr>
            <p:cNvGrpSpPr>
              <a:grpSpLocks/>
            </p:cNvGrpSpPr>
            <p:nvPr/>
          </p:nvGrpSpPr>
          <p:grpSpPr bwMode="auto">
            <a:xfrm>
              <a:off x="3059813" y="5570290"/>
              <a:ext cx="2016243" cy="739030"/>
              <a:chOff x="728663" y="4205510"/>
              <a:chExt cx="2016243" cy="739030"/>
            </a:xfrm>
          </p:grpSpPr>
          <p:sp>
            <p:nvSpPr>
              <p:cNvPr id="73" name="Rounded Rectangle 72">
                <a:extLst>
                  <a:ext uri="{FF2B5EF4-FFF2-40B4-BE49-F238E27FC236}">
                    <a16:creationId xmlns:a16="http://schemas.microsoft.com/office/drawing/2014/main" id="{B50515B0-2994-4D3E-90A1-EFB722AA7D63}"/>
                  </a:ext>
                </a:extLst>
              </p:cNvPr>
              <p:cNvSpPr/>
              <p:nvPr/>
            </p:nvSpPr>
            <p:spPr bwMode="auto">
              <a:xfrm>
                <a:off x="728663" y="4205510"/>
                <a:ext cx="2016243" cy="739030"/>
              </a:xfrm>
              <a:prstGeom prst="roundRect">
                <a:avLst/>
              </a:prstGeom>
              <a:no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rgbClr val="00FF00"/>
                  </a:solidFill>
                </a:endParaRPr>
              </a:p>
            </p:txBody>
          </p:sp>
          <p:grpSp>
            <p:nvGrpSpPr>
              <p:cNvPr id="18454" name="Group 73">
                <a:extLst>
                  <a:ext uri="{FF2B5EF4-FFF2-40B4-BE49-F238E27FC236}">
                    <a16:creationId xmlns:a16="http://schemas.microsoft.com/office/drawing/2014/main" id="{46A172DC-8166-4278-8ED1-64DC798715F4}"/>
                  </a:ext>
                </a:extLst>
              </p:cNvPr>
              <p:cNvGrpSpPr>
                <a:grpSpLocks/>
              </p:cNvGrpSpPr>
              <p:nvPr/>
            </p:nvGrpSpPr>
            <p:grpSpPr bwMode="auto">
              <a:xfrm>
                <a:off x="728663" y="4261429"/>
                <a:ext cx="1958815" cy="657364"/>
                <a:chOff x="728663" y="4261429"/>
                <a:chExt cx="1958815" cy="657364"/>
              </a:xfrm>
            </p:grpSpPr>
            <p:sp>
              <p:nvSpPr>
                <p:cNvPr id="18455" name="Rectangle 77">
                  <a:extLst>
                    <a:ext uri="{FF2B5EF4-FFF2-40B4-BE49-F238E27FC236}">
                      <a16:creationId xmlns:a16="http://schemas.microsoft.com/office/drawing/2014/main" id="{2D3AB6C5-C314-49F7-A03E-49B831F56F3C}"/>
                    </a:ext>
                  </a:extLst>
                </p:cNvPr>
                <p:cNvSpPr>
                  <a:spLocks noChangeArrowheads="1"/>
                </p:cNvSpPr>
                <p:nvPr/>
              </p:nvSpPr>
              <p:spPr bwMode="auto">
                <a:xfrm>
                  <a:off x="728663" y="4388458"/>
                  <a:ext cx="8531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R</a:t>
                  </a:r>
                  <a:r>
                    <a:rPr lang="en-US" altLang="en-US" b="1" baseline="-25000">
                      <a:solidFill>
                        <a:srgbClr val="00FF00"/>
                      </a:solidFill>
                    </a:rPr>
                    <a:t>CM</a:t>
                  </a:r>
                  <a:r>
                    <a:rPr lang="en-US" altLang="en-US" b="1">
                      <a:solidFill>
                        <a:srgbClr val="00FF00"/>
                      </a:solidFill>
                    </a:rPr>
                    <a:t> = </a:t>
                  </a:r>
                  <a:endParaRPr lang="en-IN" altLang="en-US">
                    <a:solidFill>
                      <a:srgbClr val="00FF00"/>
                    </a:solidFill>
                  </a:endParaRPr>
                </a:p>
              </p:txBody>
            </p:sp>
            <p:grpSp>
              <p:nvGrpSpPr>
                <p:cNvPr id="18456" name="Group 75">
                  <a:extLst>
                    <a:ext uri="{FF2B5EF4-FFF2-40B4-BE49-F238E27FC236}">
                      <a16:creationId xmlns:a16="http://schemas.microsoft.com/office/drawing/2014/main" id="{DCDC4DEC-73DB-45B8-A63A-16191BAE5A17}"/>
                    </a:ext>
                  </a:extLst>
                </p:cNvPr>
                <p:cNvGrpSpPr>
                  <a:grpSpLocks/>
                </p:cNvGrpSpPr>
                <p:nvPr/>
              </p:nvGrpSpPr>
              <p:grpSpPr bwMode="auto">
                <a:xfrm>
                  <a:off x="1515863" y="4261429"/>
                  <a:ext cx="391841" cy="657364"/>
                  <a:chOff x="1872879" y="4247982"/>
                  <a:chExt cx="391841" cy="657364"/>
                </a:xfrm>
              </p:grpSpPr>
              <p:cxnSp>
                <p:nvCxnSpPr>
                  <p:cNvPr id="78" name="Straight Connector 77">
                    <a:extLst>
                      <a:ext uri="{FF2B5EF4-FFF2-40B4-BE49-F238E27FC236}">
                        <a16:creationId xmlns:a16="http://schemas.microsoft.com/office/drawing/2014/main" id="{9968A16B-2D91-4431-BE70-D14E42F127F6}"/>
                      </a:ext>
                    </a:extLst>
                  </p:cNvPr>
                  <p:cNvCxnSpPr/>
                  <p:nvPr/>
                </p:nvCxnSpPr>
                <p:spPr bwMode="auto">
                  <a:xfrm>
                    <a:off x="1872505" y="4578266"/>
                    <a:ext cx="391827" cy="0"/>
                  </a:xfrm>
                  <a:prstGeom prst="line">
                    <a:avLst/>
                  </a:prstGeom>
                  <a:ln w="19050">
                    <a:solidFill>
                      <a:srgbClr val="00FF00"/>
                    </a:solidFill>
                  </a:ln>
                </p:spPr>
                <p:style>
                  <a:lnRef idx="1">
                    <a:schemeClr val="accent1"/>
                  </a:lnRef>
                  <a:fillRef idx="0">
                    <a:schemeClr val="accent1"/>
                  </a:fillRef>
                  <a:effectRef idx="0">
                    <a:schemeClr val="accent1"/>
                  </a:effectRef>
                  <a:fontRef idx="minor">
                    <a:schemeClr val="tx1"/>
                  </a:fontRef>
                </p:style>
              </p:cxnSp>
              <p:sp>
                <p:nvSpPr>
                  <p:cNvPr id="18459" name="Rectangle 76">
                    <a:extLst>
                      <a:ext uri="{FF2B5EF4-FFF2-40B4-BE49-F238E27FC236}">
                        <a16:creationId xmlns:a16="http://schemas.microsoft.com/office/drawing/2014/main" id="{45A295EE-8FCA-4F92-B234-C8EBA11DF3EE}"/>
                      </a:ext>
                    </a:extLst>
                  </p:cNvPr>
                  <p:cNvSpPr>
                    <a:spLocks noChangeArrowheads="1"/>
                  </p:cNvSpPr>
                  <p:nvPr/>
                </p:nvSpPr>
                <p:spPr bwMode="auto">
                  <a:xfrm>
                    <a:off x="1885945" y="4536014"/>
                    <a:ext cx="3770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M</a:t>
                    </a:r>
                    <a:endParaRPr lang="en-IN" altLang="en-US">
                      <a:solidFill>
                        <a:srgbClr val="00FF00"/>
                      </a:solidFill>
                    </a:endParaRPr>
                  </a:p>
                </p:txBody>
              </p:sp>
              <p:sp>
                <p:nvSpPr>
                  <p:cNvPr id="18460" name="Rectangle 76">
                    <a:extLst>
                      <a:ext uri="{FF2B5EF4-FFF2-40B4-BE49-F238E27FC236}">
                        <a16:creationId xmlns:a16="http://schemas.microsoft.com/office/drawing/2014/main" id="{3309233A-8F42-4807-97A3-4926B1B21403}"/>
                      </a:ext>
                    </a:extLst>
                  </p:cNvPr>
                  <p:cNvSpPr>
                    <a:spLocks noChangeArrowheads="1"/>
                  </p:cNvSpPr>
                  <p:nvPr/>
                </p:nvSpPr>
                <p:spPr bwMode="auto">
                  <a:xfrm>
                    <a:off x="1890428" y="4247982"/>
                    <a:ext cx="3129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1</a:t>
                    </a:r>
                    <a:endParaRPr lang="en-IN" altLang="en-US">
                      <a:solidFill>
                        <a:srgbClr val="00FF00"/>
                      </a:solidFill>
                    </a:endParaRPr>
                  </a:p>
                </p:txBody>
              </p:sp>
            </p:grpSp>
            <p:sp>
              <p:nvSpPr>
                <p:cNvPr id="18457" name="Rectangle 76">
                  <a:extLst>
                    <a:ext uri="{FF2B5EF4-FFF2-40B4-BE49-F238E27FC236}">
                      <a16:creationId xmlns:a16="http://schemas.microsoft.com/office/drawing/2014/main" id="{FB80F553-8D49-4492-B6E4-2E552F1D831D}"/>
                    </a:ext>
                  </a:extLst>
                </p:cNvPr>
                <p:cNvSpPr>
                  <a:spLocks noChangeArrowheads="1"/>
                </p:cNvSpPr>
                <p:nvPr/>
              </p:nvSpPr>
              <p:spPr bwMode="auto">
                <a:xfrm>
                  <a:off x="1876037" y="4396771"/>
                  <a:ext cx="81144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n-NO" altLang="en-US" b="1">
                      <a:solidFill>
                        <a:srgbClr val="00FF00"/>
                      </a:solidFill>
                    </a:rPr>
                    <a:t>∫ r dm</a:t>
                  </a:r>
                </a:p>
              </p:txBody>
            </p:sp>
          </p:grpSp>
        </p:grpSp>
        <p:cxnSp>
          <p:nvCxnSpPr>
            <p:cNvPr id="81" name="Straight Arrow Connector 80">
              <a:extLst>
                <a:ext uri="{FF2B5EF4-FFF2-40B4-BE49-F238E27FC236}">
                  <a16:creationId xmlns:a16="http://schemas.microsoft.com/office/drawing/2014/main" id="{8ABE83DA-830C-4894-92DE-F6CE9165C4DD}"/>
                </a:ext>
              </a:extLst>
            </p:cNvPr>
            <p:cNvCxnSpPr/>
            <p:nvPr/>
          </p:nvCxnSpPr>
          <p:spPr bwMode="auto">
            <a:xfrm>
              <a:off x="3172444" y="5778489"/>
              <a:ext cx="171325"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2" name="Straight Arrow Connector 81">
              <a:extLst>
                <a:ext uri="{FF2B5EF4-FFF2-40B4-BE49-F238E27FC236}">
                  <a16:creationId xmlns:a16="http://schemas.microsoft.com/office/drawing/2014/main" id="{40B92686-4B80-4ADE-AF85-933C16C6F4E3}"/>
                </a:ext>
              </a:extLst>
            </p:cNvPr>
            <p:cNvCxnSpPr/>
            <p:nvPr/>
          </p:nvCxnSpPr>
          <p:spPr bwMode="auto">
            <a:xfrm>
              <a:off x="4400274" y="5840473"/>
              <a:ext cx="171325"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18447" name="TextBox 73">
            <a:extLst>
              <a:ext uri="{FF2B5EF4-FFF2-40B4-BE49-F238E27FC236}">
                <a16:creationId xmlns:a16="http://schemas.microsoft.com/office/drawing/2014/main" id="{AD6A7178-598E-48B6-9931-C2456173D72F}"/>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18448" name="TextBox 74">
            <a:extLst>
              <a:ext uri="{FF2B5EF4-FFF2-40B4-BE49-F238E27FC236}">
                <a16:creationId xmlns:a16="http://schemas.microsoft.com/office/drawing/2014/main" id="{F660A973-027E-4640-A1C0-96126BCCF65D}"/>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18449" name="TextBox 75">
            <a:extLst>
              <a:ext uri="{FF2B5EF4-FFF2-40B4-BE49-F238E27FC236}">
                <a16:creationId xmlns:a16="http://schemas.microsoft.com/office/drawing/2014/main" id="{9E579E0E-6548-4E72-8235-52489F517659}"/>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afterEffect">
                                  <p:stCondLst>
                                    <p:cond delay="0"/>
                                  </p:stCondLst>
                                  <p:childTnLst>
                                    <p:set>
                                      <p:cBhvr>
                                        <p:cTn id="6" dur="1" fill="hold">
                                          <p:stCondLst>
                                            <p:cond delay="0"/>
                                          </p:stCondLst>
                                        </p:cTn>
                                        <p:tgtEl>
                                          <p:spTgt spid="18434">
                                            <p:txEl>
                                              <p:pRg st="0" end="0"/>
                                            </p:txEl>
                                          </p:spTgt>
                                        </p:tgtEl>
                                        <p:attrNameLst>
                                          <p:attrName>style.visibility</p:attrName>
                                        </p:attrNameLst>
                                      </p:cBhvr>
                                      <p:to>
                                        <p:strVal val="visible"/>
                                      </p:to>
                                    </p:set>
                                    <p:animEffect transition="in" filter="wipe(up)">
                                      <p:cBhvr>
                                        <p:cTn id="7" dur="500"/>
                                        <p:tgtEl>
                                          <p:spTgt spid="1843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18434">
                                            <p:txEl>
                                              <p:pRg st="2" end="2"/>
                                            </p:txEl>
                                          </p:spTgt>
                                        </p:tgtEl>
                                        <p:attrNameLst>
                                          <p:attrName>style.visibility</p:attrName>
                                        </p:attrNameLst>
                                      </p:cBhvr>
                                      <p:to>
                                        <p:strVal val="visible"/>
                                      </p:to>
                                    </p:set>
                                    <p:animEffect transition="in" filter="wipe(up)">
                                      <p:cBhvr>
                                        <p:cTn id="12" dur="500"/>
                                        <p:tgtEl>
                                          <p:spTgt spid="18434">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18434">
                                            <p:txEl>
                                              <p:pRg st="4" end="4"/>
                                            </p:txEl>
                                          </p:spTgt>
                                        </p:tgtEl>
                                        <p:attrNameLst>
                                          <p:attrName>style.visibility</p:attrName>
                                        </p:attrNameLst>
                                      </p:cBhvr>
                                      <p:to>
                                        <p:strVal val="visible"/>
                                      </p:to>
                                    </p:set>
                                    <p:animEffect transition="in" filter="wipe(up)">
                                      <p:cBhvr>
                                        <p:cTn id="17" dur="500"/>
                                        <p:tgtEl>
                                          <p:spTgt spid="18434">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8436"/>
                                        </p:tgtEl>
                                        <p:attrNameLst>
                                          <p:attrName>style.visibility</p:attrName>
                                        </p:attrNameLst>
                                      </p:cBhvr>
                                      <p:to>
                                        <p:strVal val="visible"/>
                                      </p:to>
                                    </p:set>
                                    <p:animEffect transition="in" filter="wipe(left)">
                                      <p:cBhvr>
                                        <p:cTn id="22" dur="500"/>
                                        <p:tgtEl>
                                          <p:spTgt spid="1843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8435"/>
                                        </p:tgtEl>
                                        <p:attrNameLst>
                                          <p:attrName>style.visibility</p:attrName>
                                        </p:attrNameLst>
                                      </p:cBhvr>
                                      <p:to>
                                        <p:strVal val="visible"/>
                                      </p:to>
                                    </p:set>
                                    <p:animEffect transition="in" filter="wipe(left)">
                                      <p:cBhvr>
                                        <p:cTn id="27" dur="500"/>
                                        <p:tgtEl>
                                          <p:spTgt spid="1843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8437"/>
                                        </p:tgtEl>
                                        <p:attrNameLst>
                                          <p:attrName>style.visibility</p:attrName>
                                        </p:attrNameLst>
                                      </p:cBhvr>
                                      <p:to>
                                        <p:strVal val="visible"/>
                                      </p:to>
                                    </p:set>
                                    <p:animEffect transition="in" filter="wipe(left)">
                                      <p:cBhvr>
                                        <p:cTn id="32" dur="500"/>
                                        <p:tgtEl>
                                          <p:spTgt spid="1843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8438"/>
                                        </p:tgtEl>
                                        <p:attrNameLst>
                                          <p:attrName>style.visibility</p:attrName>
                                        </p:attrNameLst>
                                      </p:cBhvr>
                                      <p:to>
                                        <p:strVal val="visible"/>
                                      </p:to>
                                    </p:set>
                                    <p:animEffect transition="in" filter="wipe(left)">
                                      <p:cBhvr>
                                        <p:cTn id="37" dur="500"/>
                                        <p:tgtEl>
                                          <p:spTgt spid="18438"/>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8439"/>
                                        </p:tgtEl>
                                        <p:attrNameLst>
                                          <p:attrName>style.visibility</p:attrName>
                                        </p:attrNameLst>
                                      </p:cBhvr>
                                      <p:to>
                                        <p:strVal val="visible"/>
                                      </p:to>
                                    </p:set>
                                    <p:animEffect transition="in" filter="wipe(left)">
                                      <p:cBhvr>
                                        <p:cTn id="42" dur="500"/>
                                        <p:tgtEl>
                                          <p:spTgt spid="18439"/>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childTnLst>
                                    <p:set>
                                      <p:cBhvr>
                                        <p:cTn id="46" dur="1" fill="hold">
                                          <p:stCondLst>
                                            <p:cond delay="0"/>
                                          </p:stCondLst>
                                        </p:cTn>
                                        <p:tgtEl>
                                          <p:spTgt spid="18443"/>
                                        </p:tgtEl>
                                        <p:attrNameLst>
                                          <p:attrName>style.visibility</p:attrName>
                                        </p:attrNameLst>
                                      </p:cBhvr>
                                      <p:to>
                                        <p:strVal val="visible"/>
                                      </p:to>
                                    </p:set>
                                    <p:animEffect transition="in" filter="wipe(left)">
                                      <p:cBhvr>
                                        <p:cTn id="47" dur="500"/>
                                        <p:tgtEl>
                                          <p:spTgt spid="18443"/>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18441"/>
                                        </p:tgtEl>
                                        <p:attrNameLst>
                                          <p:attrName>style.visibility</p:attrName>
                                        </p:attrNameLst>
                                      </p:cBhvr>
                                      <p:to>
                                        <p:strVal val="visible"/>
                                      </p:to>
                                    </p:set>
                                    <p:animEffect transition="in" filter="wipe(left)">
                                      <p:cBhvr>
                                        <p:cTn id="52" dur="500"/>
                                        <p:tgtEl>
                                          <p:spTgt spid="18441"/>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nodeType="clickEffect">
                                  <p:stCondLst>
                                    <p:cond delay="0"/>
                                  </p:stCondLst>
                                  <p:childTnLst>
                                    <p:set>
                                      <p:cBhvr>
                                        <p:cTn id="56" dur="1" fill="hold">
                                          <p:stCondLst>
                                            <p:cond delay="0"/>
                                          </p:stCondLst>
                                        </p:cTn>
                                        <p:tgtEl>
                                          <p:spTgt spid="18444"/>
                                        </p:tgtEl>
                                        <p:attrNameLst>
                                          <p:attrName>style.visibility</p:attrName>
                                        </p:attrNameLst>
                                      </p:cBhvr>
                                      <p:to>
                                        <p:strVal val="visible"/>
                                      </p:to>
                                    </p:set>
                                    <p:animEffect transition="in" filter="wipe(left)">
                                      <p:cBhvr>
                                        <p:cTn id="57" dur="500"/>
                                        <p:tgtEl>
                                          <p:spTgt spid="18444"/>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18442"/>
                                        </p:tgtEl>
                                        <p:attrNameLst>
                                          <p:attrName>style.visibility</p:attrName>
                                        </p:attrNameLst>
                                      </p:cBhvr>
                                      <p:to>
                                        <p:strVal val="visible"/>
                                      </p:to>
                                    </p:set>
                                    <p:animEffect transition="in" filter="wipe(left)">
                                      <p:cBhvr>
                                        <p:cTn id="62" dur="500"/>
                                        <p:tgtEl>
                                          <p:spTgt spid="18442"/>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nodeType="clickEffect">
                                  <p:stCondLst>
                                    <p:cond delay="0"/>
                                  </p:stCondLst>
                                  <p:childTnLst>
                                    <p:set>
                                      <p:cBhvr>
                                        <p:cTn id="66" dur="1" fill="hold">
                                          <p:stCondLst>
                                            <p:cond delay="0"/>
                                          </p:stCondLst>
                                        </p:cTn>
                                        <p:tgtEl>
                                          <p:spTgt spid="18445"/>
                                        </p:tgtEl>
                                        <p:attrNameLst>
                                          <p:attrName>style.visibility</p:attrName>
                                        </p:attrNameLst>
                                      </p:cBhvr>
                                      <p:to>
                                        <p:strVal val="visible"/>
                                      </p:to>
                                    </p:set>
                                    <p:animEffect transition="in" filter="wipe(left)">
                                      <p:cBhvr>
                                        <p:cTn id="67" dur="500"/>
                                        <p:tgtEl>
                                          <p:spTgt spid="18445"/>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8" fill="hold" grpId="0" nodeType="clickEffect">
                                  <p:stCondLst>
                                    <p:cond delay="0"/>
                                  </p:stCondLst>
                                  <p:childTnLst>
                                    <p:set>
                                      <p:cBhvr>
                                        <p:cTn id="71" dur="1" fill="hold">
                                          <p:stCondLst>
                                            <p:cond delay="0"/>
                                          </p:stCondLst>
                                        </p:cTn>
                                        <p:tgtEl>
                                          <p:spTgt spid="18440"/>
                                        </p:tgtEl>
                                        <p:attrNameLst>
                                          <p:attrName>style.visibility</p:attrName>
                                        </p:attrNameLst>
                                      </p:cBhvr>
                                      <p:to>
                                        <p:strVal val="visible"/>
                                      </p:to>
                                    </p:set>
                                    <p:animEffect transition="in" filter="wipe(left)">
                                      <p:cBhvr>
                                        <p:cTn id="72" dur="500"/>
                                        <p:tgtEl>
                                          <p:spTgt spid="18440"/>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8" fill="hold" nodeType="clickEffect">
                                  <p:stCondLst>
                                    <p:cond delay="0"/>
                                  </p:stCondLst>
                                  <p:childTnLst>
                                    <p:set>
                                      <p:cBhvr>
                                        <p:cTn id="76" dur="1" fill="hold">
                                          <p:stCondLst>
                                            <p:cond delay="0"/>
                                          </p:stCondLst>
                                        </p:cTn>
                                        <p:tgtEl>
                                          <p:spTgt spid="18446"/>
                                        </p:tgtEl>
                                        <p:attrNameLst>
                                          <p:attrName>style.visibility</p:attrName>
                                        </p:attrNameLst>
                                      </p:cBhvr>
                                      <p:to>
                                        <p:strVal val="visible"/>
                                      </p:to>
                                    </p:set>
                                    <p:animEffect transition="in" filter="wipe(left)">
                                      <p:cBhvr>
                                        <p:cTn id="77" dur="500"/>
                                        <p:tgtEl>
                                          <p:spTgt spid="184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p:bldP spid="18436" grpId="0"/>
      <p:bldP spid="18437" grpId="0"/>
      <p:bldP spid="18438" grpId="0"/>
      <p:bldP spid="18439" grpId="0"/>
      <p:bldP spid="18440" grpId="0"/>
      <p:bldP spid="18441" grpId="0"/>
      <p:bldP spid="1844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2C65B569-6380-41A3-95C2-AFB5B5B84A85}"/>
              </a:ext>
            </a:extLst>
          </p:cNvPr>
          <p:cNvSpPr>
            <a:spLocks noChangeArrowheads="1"/>
          </p:cNvSpPr>
          <p:nvPr/>
        </p:nvSpPr>
        <p:spPr bwMode="auto">
          <a:xfrm>
            <a:off x="287338" y="1790700"/>
            <a:ext cx="8605837"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00FF99"/>
                </a:solidFill>
              </a:rPr>
              <a:t>Consider a thin rod, whose radius (in case of cylindrical rod) is much smaller than its length. </a:t>
            </a:r>
          </a:p>
          <a:p>
            <a:pPr eaLnBrk="1" hangingPunct="1"/>
            <a:endParaRPr lang="en-IN" altLang="en-US" b="1">
              <a:solidFill>
                <a:srgbClr val="FF6699"/>
              </a:solidFill>
            </a:endParaRPr>
          </a:p>
          <a:p>
            <a:pPr eaLnBrk="1" hangingPunct="1"/>
            <a:r>
              <a:rPr lang="en-IN" altLang="en-US" b="1">
                <a:solidFill>
                  <a:srgbClr val="FFFF99"/>
                </a:solidFill>
              </a:rPr>
              <a:t>Taking the origin ‘O’ to be at the geometric centre of the rod and x-axis to be along the length of the rod, we can say that on account of reflection symmetry, for every element dm of the rod at x, there is an element of the same mass dm located at –x.</a:t>
            </a:r>
          </a:p>
        </p:txBody>
      </p:sp>
      <p:sp>
        <p:nvSpPr>
          <p:cNvPr id="4" name="Can 3">
            <a:extLst>
              <a:ext uri="{FF2B5EF4-FFF2-40B4-BE49-F238E27FC236}">
                <a16:creationId xmlns:a16="http://schemas.microsoft.com/office/drawing/2014/main" id="{193DFF55-42B7-4509-8112-E2CE4264AAD2}"/>
              </a:ext>
            </a:extLst>
          </p:cNvPr>
          <p:cNvSpPr/>
          <p:nvPr/>
        </p:nvSpPr>
        <p:spPr>
          <a:xfrm rot="16200000" flipH="1">
            <a:off x="4031457" y="-1283494"/>
            <a:ext cx="144462" cy="4537075"/>
          </a:xfrm>
          <a:prstGeom prst="can">
            <a:avLst/>
          </a:prstGeom>
          <a:solidFill>
            <a:srgbClr val="0070C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nvGrpSpPr>
          <p:cNvPr id="2" name="Group 1">
            <a:extLst>
              <a:ext uri="{FF2B5EF4-FFF2-40B4-BE49-F238E27FC236}">
                <a16:creationId xmlns:a16="http://schemas.microsoft.com/office/drawing/2014/main" id="{A658E1D3-49A0-4ECF-929F-65A348C44F6D}"/>
              </a:ext>
            </a:extLst>
          </p:cNvPr>
          <p:cNvGrpSpPr>
            <a:grpSpLocks/>
          </p:cNvGrpSpPr>
          <p:nvPr/>
        </p:nvGrpSpPr>
        <p:grpSpPr bwMode="auto">
          <a:xfrm>
            <a:off x="3937000" y="836613"/>
            <a:ext cx="365125" cy="652462"/>
            <a:chOff x="3937000" y="836613"/>
            <a:chExt cx="365125" cy="652462"/>
          </a:xfrm>
        </p:grpSpPr>
        <p:cxnSp>
          <p:nvCxnSpPr>
            <p:cNvPr id="6" name="Straight Connector 5">
              <a:extLst>
                <a:ext uri="{FF2B5EF4-FFF2-40B4-BE49-F238E27FC236}">
                  <a16:creationId xmlns:a16="http://schemas.microsoft.com/office/drawing/2014/main" id="{6BC5F571-5230-4FC8-8FBB-9710CE6A7BC1}"/>
                </a:ext>
              </a:extLst>
            </p:cNvPr>
            <p:cNvCxnSpPr/>
            <p:nvPr/>
          </p:nvCxnSpPr>
          <p:spPr>
            <a:xfrm>
              <a:off x="4103688" y="836613"/>
              <a:ext cx="0" cy="288925"/>
            </a:xfrm>
            <a:prstGeom prst="line">
              <a:avLst/>
            </a:prstGeom>
            <a:ln w="28575">
              <a:solidFill>
                <a:srgbClr val="FF00FF"/>
              </a:solidFill>
            </a:ln>
          </p:spPr>
          <p:style>
            <a:lnRef idx="1">
              <a:schemeClr val="accent1"/>
            </a:lnRef>
            <a:fillRef idx="0">
              <a:schemeClr val="accent1"/>
            </a:fillRef>
            <a:effectRef idx="0">
              <a:schemeClr val="accent1"/>
            </a:effectRef>
            <a:fontRef idx="minor">
              <a:schemeClr val="tx1"/>
            </a:fontRef>
          </p:style>
        </p:cxnSp>
        <p:sp>
          <p:nvSpPr>
            <p:cNvPr id="19479" name="Rectangle 13">
              <a:extLst>
                <a:ext uri="{FF2B5EF4-FFF2-40B4-BE49-F238E27FC236}">
                  <a16:creationId xmlns:a16="http://schemas.microsoft.com/office/drawing/2014/main" id="{C754778D-B31B-4EE7-A44E-A59A3143A9E8}"/>
                </a:ext>
              </a:extLst>
            </p:cNvPr>
            <p:cNvSpPr>
              <a:spLocks noChangeArrowheads="1"/>
            </p:cNvSpPr>
            <p:nvPr/>
          </p:nvSpPr>
          <p:spPr bwMode="auto">
            <a:xfrm>
              <a:off x="3937000" y="1120775"/>
              <a:ext cx="3651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00FF"/>
                  </a:solidFill>
                </a:rPr>
                <a:t>O</a:t>
              </a:r>
              <a:endParaRPr lang="en-IN" altLang="en-US">
                <a:solidFill>
                  <a:srgbClr val="FF00FF"/>
                </a:solidFill>
              </a:endParaRPr>
            </a:p>
          </p:txBody>
        </p:sp>
      </p:grpSp>
      <p:grpSp>
        <p:nvGrpSpPr>
          <p:cNvPr id="7" name="Group 6">
            <a:extLst>
              <a:ext uri="{FF2B5EF4-FFF2-40B4-BE49-F238E27FC236}">
                <a16:creationId xmlns:a16="http://schemas.microsoft.com/office/drawing/2014/main" id="{C75A879B-63DD-49C1-85E7-07660E115A86}"/>
              </a:ext>
            </a:extLst>
          </p:cNvPr>
          <p:cNvGrpSpPr>
            <a:grpSpLocks/>
          </p:cNvGrpSpPr>
          <p:nvPr/>
        </p:nvGrpSpPr>
        <p:grpSpPr bwMode="auto">
          <a:xfrm>
            <a:off x="4103688" y="971550"/>
            <a:ext cx="1331912" cy="455613"/>
            <a:chOff x="4103688" y="971550"/>
            <a:chExt cx="1331912" cy="455613"/>
          </a:xfrm>
        </p:grpSpPr>
        <p:cxnSp>
          <p:nvCxnSpPr>
            <p:cNvPr id="8" name="Straight Connector 7">
              <a:extLst>
                <a:ext uri="{FF2B5EF4-FFF2-40B4-BE49-F238E27FC236}">
                  <a16:creationId xmlns:a16="http://schemas.microsoft.com/office/drawing/2014/main" id="{C0704322-FD8A-462E-9EE1-61E23190C0F6}"/>
                </a:ext>
              </a:extLst>
            </p:cNvPr>
            <p:cNvCxnSpPr/>
            <p:nvPr/>
          </p:nvCxnSpPr>
          <p:spPr>
            <a:xfrm flipV="1">
              <a:off x="4103688" y="971550"/>
              <a:ext cx="1331912" cy="0"/>
            </a:xfrm>
            <a:prstGeom prst="line">
              <a:avLst/>
            </a:prstGeom>
            <a:ln w="28575">
              <a:solidFill>
                <a:srgbClr val="FF66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9477" name="Rectangle 14">
              <a:extLst>
                <a:ext uri="{FF2B5EF4-FFF2-40B4-BE49-F238E27FC236}">
                  <a16:creationId xmlns:a16="http://schemas.microsoft.com/office/drawing/2014/main" id="{5433C403-B114-4212-B961-0DC695CCA46D}"/>
                </a:ext>
              </a:extLst>
            </p:cNvPr>
            <p:cNvSpPr>
              <a:spLocks noChangeArrowheads="1"/>
            </p:cNvSpPr>
            <p:nvPr/>
          </p:nvSpPr>
          <p:spPr bwMode="auto">
            <a:xfrm>
              <a:off x="4619625" y="1057275"/>
              <a:ext cx="3127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n-NO" altLang="en-US" b="1">
                  <a:solidFill>
                    <a:srgbClr val="FF6600"/>
                  </a:solidFill>
                </a:rPr>
                <a:t>x</a:t>
              </a:r>
              <a:endParaRPr lang="en-IN" altLang="en-US">
                <a:solidFill>
                  <a:srgbClr val="FF6600"/>
                </a:solidFill>
              </a:endParaRPr>
            </a:p>
          </p:txBody>
        </p:sp>
      </p:grpSp>
      <p:grpSp>
        <p:nvGrpSpPr>
          <p:cNvPr id="3" name="Group 2">
            <a:extLst>
              <a:ext uri="{FF2B5EF4-FFF2-40B4-BE49-F238E27FC236}">
                <a16:creationId xmlns:a16="http://schemas.microsoft.com/office/drawing/2014/main" id="{60E68941-0CEB-4E25-8339-7C64C1B63C39}"/>
              </a:ext>
            </a:extLst>
          </p:cNvPr>
          <p:cNvGrpSpPr>
            <a:grpSpLocks/>
          </p:cNvGrpSpPr>
          <p:nvPr/>
        </p:nvGrpSpPr>
        <p:grpSpPr bwMode="auto">
          <a:xfrm>
            <a:off x="5219700" y="912813"/>
            <a:ext cx="530225" cy="514350"/>
            <a:chOff x="5207000" y="912813"/>
            <a:chExt cx="530225" cy="514350"/>
          </a:xfrm>
        </p:grpSpPr>
        <p:sp>
          <p:nvSpPr>
            <p:cNvPr id="12" name="Rectangle 11">
              <a:extLst>
                <a:ext uri="{FF2B5EF4-FFF2-40B4-BE49-F238E27FC236}">
                  <a16:creationId xmlns:a16="http://schemas.microsoft.com/office/drawing/2014/main" id="{9D455BA0-0FBF-4D41-8A8F-72B93D2C8486}"/>
                </a:ext>
              </a:extLst>
            </p:cNvPr>
            <p:cNvSpPr/>
            <p:nvPr/>
          </p:nvSpPr>
          <p:spPr>
            <a:xfrm>
              <a:off x="5418138" y="912813"/>
              <a:ext cx="98425" cy="144462"/>
            </a:xfrm>
            <a:prstGeom prst="rect">
              <a:avLst/>
            </a:prstGeom>
            <a:solidFill>
              <a:srgbClr val="00FF00"/>
            </a:solidFill>
            <a:ln>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9475" name="Rectangle 15">
              <a:extLst>
                <a:ext uri="{FF2B5EF4-FFF2-40B4-BE49-F238E27FC236}">
                  <a16:creationId xmlns:a16="http://schemas.microsoft.com/office/drawing/2014/main" id="{4D10C09B-B25F-4D82-B68D-CE9A1D098C82}"/>
                </a:ext>
              </a:extLst>
            </p:cNvPr>
            <p:cNvSpPr>
              <a:spLocks noChangeArrowheads="1"/>
            </p:cNvSpPr>
            <p:nvPr/>
          </p:nvSpPr>
          <p:spPr bwMode="auto">
            <a:xfrm>
              <a:off x="5207000" y="1057275"/>
              <a:ext cx="5302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n-NO" altLang="en-US" b="1">
                  <a:solidFill>
                    <a:srgbClr val="00FF00"/>
                  </a:solidFill>
                </a:rPr>
                <a:t>dm</a:t>
              </a:r>
              <a:endParaRPr lang="en-IN" altLang="en-US">
                <a:solidFill>
                  <a:srgbClr val="00FF00"/>
                </a:solidFill>
              </a:endParaRPr>
            </a:p>
          </p:txBody>
        </p:sp>
      </p:grpSp>
      <p:grpSp>
        <p:nvGrpSpPr>
          <p:cNvPr id="5" name="Group 4">
            <a:extLst>
              <a:ext uri="{FF2B5EF4-FFF2-40B4-BE49-F238E27FC236}">
                <a16:creationId xmlns:a16="http://schemas.microsoft.com/office/drawing/2014/main" id="{7045ED03-4EBB-4900-BE15-BAF960E44975}"/>
              </a:ext>
            </a:extLst>
          </p:cNvPr>
          <p:cNvGrpSpPr>
            <a:grpSpLocks/>
          </p:cNvGrpSpPr>
          <p:nvPr/>
        </p:nvGrpSpPr>
        <p:grpSpPr bwMode="auto">
          <a:xfrm>
            <a:off x="2471738" y="912813"/>
            <a:ext cx="530225" cy="514350"/>
            <a:chOff x="2484438" y="912813"/>
            <a:chExt cx="530225" cy="514350"/>
          </a:xfrm>
        </p:grpSpPr>
        <p:sp>
          <p:nvSpPr>
            <p:cNvPr id="13" name="Rectangle 12">
              <a:extLst>
                <a:ext uri="{FF2B5EF4-FFF2-40B4-BE49-F238E27FC236}">
                  <a16:creationId xmlns:a16="http://schemas.microsoft.com/office/drawing/2014/main" id="{931C1826-71AE-4A7A-9D66-61379203A3C1}"/>
                </a:ext>
              </a:extLst>
            </p:cNvPr>
            <p:cNvSpPr/>
            <p:nvPr/>
          </p:nvSpPr>
          <p:spPr>
            <a:xfrm>
              <a:off x="2687638" y="912813"/>
              <a:ext cx="96837" cy="144462"/>
            </a:xfrm>
            <a:prstGeom prst="rect">
              <a:avLst/>
            </a:prstGeom>
            <a:solidFill>
              <a:srgbClr val="00FF00"/>
            </a:solidFill>
            <a:ln>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9473" name="Rectangle 16">
              <a:extLst>
                <a:ext uri="{FF2B5EF4-FFF2-40B4-BE49-F238E27FC236}">
                  <a16:creationId xmlns:a16="http://schemas.microsoft.com/office/drawing/2014/main" id="{9667BF4F-24B3-4EDA-A365-39DD655FE837}"/>
                </a:ext>
              </a:extLst>
            </p:cNvPr>
            <p:cNvSpPr>
              <a:spLocks noChangeArrowheads="1"/>
            </p:cNvSpPr>
            <p:nvPr/>
          </p:nvSpPr>
          <p:spPr bwMode="auto">
            <a:xfrm>
              <a:off x="2484438" y="1057275"/>
              <a:ext cx="5302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n-NO" altLang="en-US" b="1">
                  <a:solidFill>
                    <a:srgbClr val="00FF00"/>
                  </a:solidFill>
                </a:rPr>
                <a:t>dm</a:t>
              </a:r>
              <a:endParaRPr lang="en-IN" altLang="en-US">
                <a:solidFill>
                  <a:srgbClr val="00FF00"/>
                </a:solidFill>
              </a:endParaRPr>
            </a:p>
          </p:txBody>
        </p:sp>
      </p:grpSp>
      <p:grpSp>
        <p:nvGrpSpPr>
          <p:cNvPr id="10" name="Group 9">
            <a:extLst>
              <a:ext uri="{FF2B5EF4-FFF2-40B4-BE49-F238E27FC236}">
                <a16:creationId xmlns:a16="http://schemas.microsoft.com/office/drawing/2014/main" id="{D60744D3-41FA-4A9B-9763-2A6C84EFBB0F}"/>
              </a:ext>
            </a:extLst>
          </p:cNvPr>
          <p:cNvGrpSpPr>
            <a:grpSpLocks/>
          </p:cNvGrpSpPr>
          <p:nvPr/>
        </p:nvGrpSpPr>
        <p:grpSpPr bwMode="auto">
          <a:xfrm>
            <a:off x="2771775" y="971550"/>
            <a:ext cx="1331913" cy="455613"/>
            <a:chOff x="2771775" y="971550"/>
            <a:chExt cx="1331913" cy="455613"/>
          </a:xfrm>
        </p:grpSpPr>
        <p:cxnSp>
          <p:nvCxnSpPr>
            <p:cNvPr id="9" name="Straight Connector 8">
              <a:extLst>
                <a:ext uri="{FF2B5EF4-FFF2-40B4-BE49-F238E27FC236}">
                  <a16:creationId xmlns:a16="http://schemas.microsoft.com/office/drawing/2014/main" id="{59A8A5AA-F1A3-480D-9E60-264155139DE6}"/>
                </a:ext>
              </a:extLst>
            </p:cNvPr>
            <p:cNvCxnSpPr/>
            <p:nvPr/>
          </p:nvCxnSpPr>
          <p:spPr>
            <a:xfrm flipH="1" flipV="1">
              <a:off x="2771775" y="971550"/>
              <a:ext cx="1331913" cy="0"/>
            </a:xfrm>
            <a:prstGeom prst="line">
              <a:avLst/>
            </a:prstGeom>
            <a:ln w="28575">
              <a:solidFill>
                <a:srgbClr val="FF66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1" name="Rectangle 17">
              <a:extLst>
                <a:ext uri="{FF2B5EF4-FFF2-40B4-BE49-F238E27FC236}">
                  <a16:creationId xmlns:a16="http://schemas.microsoft.com/office/drawing/2014/main" id="{11F6B127-6F79-40BF-92E5-8CA050623A5E}"/>
                </a:ext>
              </a:extLst>
            </p:cNvPr>
            <p:cNvSpPr>
              <a:spLocks noChangeArrowheads="1"/>
            </p:cNvSpPr>
            <p:nvPr/>
          </p:nvSpPr>
          <p:spPr bwMode="auto">
            <a:xfrm>
              <a:off x="3276600" y="1057275"/>
              <a:ext cx="3889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n-NO" altLang="en-US" b="1">
                  <a:solidFill>
                    <a:srgbClr val="FF6600"/>
                  </a:solidFill>
                </a:rPr>
                <a:t>-x</a:t>
              </a:r>
              <a:endParaRPr lang="en-IN" altLang="en-US">
                <a:solidFill>
                  <a:srgbClr val="FF6600"/>
                </a:solidFill>
              </a:endParaRPr>
            </a:p>
          </p:txBody>
        </p:sp>
      </p:grpSp>
      <p:sp>
        <p:nvSpPr>
          <p:cNvPr id="19470" name="Rectangle 18">
            <a:extLst>
              <a:ext uri="{FF2B5EF4-FFF2-40B4-BE49-F238E27FC236}">
                <a16:creationId xmlns:a16="http://schemas.microsoft.com/office/drawing/2014/main" id="{2BF2873C-49AB-4135-B3B9-885E5B01B17F}"/>
              </a:ext>
            </a:extLst>
          </p:cNvPr>
          <p:cNvSpPr>
            <a:spLocks noChangeArrowheads="1"/>
          </p:cNvSpPr>
          <p:nvPr/>
        </p:nvSpPr>
        <p:spPr bwMode="auto">
          <a:xfrm>
            <a:off x="227013" y="95250"/>
            <a:ext cx="3938587"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200" b="1">
                <a:solidFill>
                  <a:srgbClr val="FF6699"/>
                </a:solidFill>
                <a:ea typeface="Times New Roman" panose="02020603050405020304" pitchFamily="18" charset="0"/>
                <a:cs typeface="Bookman-Light"/>
              </a:rPr>
              <a:t>Centre of mass of a thin rod</a:t>
            </a:r>
            <a:endParaRPr lang="en-IN" altLang="en-US" sz="2200">
              <a:solidFill>
                <a:srgbClr val="FF6699"/>
              </a:solidFill>
              <a:ea typeface="Times New Roman" panose="02020603050405020304" pitchFamily="18" charset="0"/>
              <a:cs typeface="Bookman-Light"/>
            </a:endParaRPr>
          </a:p>
        </p:txBody>
      </p:sp>
      <p:sp>
        <p:nvSpPr>
          <p:cNvPr id="19471" name="Rectangle 19">
            <a:extLst>
              <a:ext uri="{FF2B5EF4-FFF2-40B4-BE49-F238E27FC236}">
                <a16:creationId xmlns:a16="http://schemas.microsoft.com/office/drawing/2014/main" id="{D1A3F92C-E9AC-46B4-8B49-AFB1C751A78A}"/>
              </a:ext>
            </a:extLst>
          </p:cNvPr>
          <p:cNvSpPr>
            <a:spLocks noChangeArrowheads="1"/>
          </p:cNvSpPr>
          <p:nvPr/>
        </p:nvSpPr>
        <p:spPr bwMode="auto">
          <a:xfrm>
            <a:off x="250825" y="3917950"/>
            <a:ext cx="8497888"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00FF"/>
                </a:solidFill>
              </a:rPr>
              <a:t>The net contribution of every such pair to the integral and hence the integral ∫ x dm itself is zero. </a:t>
            </a:r>
          </a:p>
          <a:p>
            <a:pPr eaLnBrk="1" hangingPunct="1"/>
            <a:endParaRPr lang="en-IN" altLang="en-US" b="1">
              <a:solidFill>
                <a:srgbClr val="FF00FF"/>
              </a:solidFill>
            </a:endParaRPr>
          </a:p>
          <a:p>
            <a:pPr eaLnBrk="1" hangingPunct="1"/>
            <a:r>
              <a:rPr lang="en-IN" altLang="en-US" b="1">
                <a:solidFill>
                  <a:srgbClr val="00B0F0"/>
                </a:solidFill>
              </a:rPr>
              <a:t>The point for which the integral itself is zero, is the centre of mass.</a:t>
            </a:r>
          </a:p>
          <a:p>
            <a:pPr eaLnBrk="1" hangingPunct="1"/>
            <a:endParaRPr lang="en-IN" altLang="en-US" b="1">
              <a:solidFill>
                <a:srgbClr val="FF00FF"/>
              </a:solidFill>
            </a:endParaRPr>
          </a:p>
          <a:p>
            <a:pPr eaLnBrk="1" hangingPunct="1"/>
            <a:r>
              <a:rPr lang="en-IN" altLang="en-US" b="1">
                <a:solidFill>
                  <a:srgbClr val="FFCCFF"/>
                </a:solidFill>
              </a:rPr>
              <a:t>Thus, the centre of mass of a homogenous thin rod coincides with its geometric centre.</a:t>
            </a:r>
          </a:p>
        </p:txBody>
      </p:sp>
      <p:sp>
        <p:nvSpPr>
          <p:cNvPr id="19467" name="TextBox 73">
            <a:extLst>
              <a:ext uri="{FF2B5EF4-FFF2-40B4-BE49-F238E27FC236}">
                <a16:creationId xmlns:a16="http://schemas.microsoft.com/office/drawing/2014/main" id="{D3DB8047-3ACB-4E96-92BB-53975EFEA871}"/>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19468" name="TextBox 74">
            <a:extLst>
              <a:ext uri="{FF2B5EF4-FFF2-40B4-BE49-F238E27FC236}">
                <a16:creationId xmlns:a16="http://schemas.microsoft.com/office/drawing/2014/main" id="{D91D636E-8F5E-44FB-B8F2-9F63FC4D80B7}"/>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19469" name="TextBox 75">
            <a:extLst>
              <a:ext uri="{FF2B5EF4-FFF2-40B4-BE49-F238E27FC236}">
                <a16:creationId xmlns:a16="http://schemas.microsoft.com/office/drawing/2014/main" id="{2175A3DC-5859-4027-AB82-54D3F9506420}"/>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9470"/>
                                        </p:tgtEl>
                                        <p:attrNameLst>
                                          <p:attrName>style.visibility</p:attrName>
                                        </p:attrNameLst>
                                      </p:cBhvr>
                                      <p:to>
                                        <p:strVal val="visible"/>
                                      </p:to>
                                    </p:set>
                                    <p:animEffect transition="in" filter="wipe(left)">
                                      <p:cBhvr>
                                        <p:cTn id="7" dur="500"/>
                                        <p:tgtEl>
                                          <p:spTgt spid="194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up)">
                                      <p:cBhvr>
                                        <p:cTn id="17" dur="500"/>
                                        <p:tgtEl>
                                          <p:spTgt spid="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wipe(up)">
                                      <p:cBhvr>
                                        <p:cTn id="22" dur="500"/>
                                        <p:tgtEl>
                                          <p:spTgt spid="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ipe(left)">
                                      <p:cBhvr>
                                        <p:cTn id="27" dur="500"/>
                                        <p:tgtEl>
                                          <p:spTgt spid="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4" fill="hold"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wipe(down)">
                                      <p:cBhvr>
                                        <p:cTn id="32" dur="500"/>
                                        <p:tgtEl>
                                          <p:spTgt spid="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2" fill="hold"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wipe(right)">
                                      <p:cBhvr>
                                        <p:cTn id="37" dur="500"/>
                                        <p:tgtEl>
                                          <p:spTgt spid="10"/>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1" fill="hold" nodeType="clickEffect">
                                  <p:stCondLst>
                                    <p:cond delay="0"/>
                                  </p:stCondLst>
                                  <p:childTnLst>
                                    <p:set>
                                      <p:cBhvr>
                                        <p:cTn id="41" dur="1" fill="hold">
                                          <p:stCondLst>
                                            <p:cond delay="0"/>
                                          </p:stCondLst>
                                        </p:cTn>
                                        <p:tgtEl>
                                          <p:spTgt spid="19458">
                                            <p:txEl>
                                              <p:pRg st="0" end="0"/>
                                            </p:txEl>
                                          </p:spTgt>
                                        </p:tgtEl>
                                        <p:attrNameLst>
                                          <p:attrName>style.visibility</p:attrName>
                                        </p:attrNameLst>
                                      </p:cBhvr>
                                      <p:to>
                                        <p:strVal val="visible"/>
                                      </p:to>
                                    </p:set>
                                    <p:animEffect transition="in" filter="wipe(up)">
                                      <p:cBhvr>
                                        <p:cTn id="42" dur="500"/>
                                        <p:tgtEl>
                                          <p:spTgt spid="19458">
                                            <p:txEl>
                                              <p:pRg st="0" end="0"/>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1" fill="hold" nodeType="clickEffect">
                                  <p:stCondLst>
                                    <p:cond delay="0"/>
                                  </p:stCondLst>
                                  <p:childTnLst>
                                    <p:set>
                                      <p:cBhvr>
                                        <p:cTn id="46" dur="1" fill="hold">
                                          <p:stCondLst>
                                            <p:cond delay="0"/>
                                          </p:stCondLst>
                                        </p:cTn>
                                        <p:tgtEl>
                                          <p:spTgt spid="19458">
                                            <p:txEl>
                                              <p:pRg st="2" end="2"/>
                                            </p:txEl>
                                          </p:spTgt>
                                        </p:tgtEl>
                                        <p:attrNameLst>
                                          <p:attrName>style.visibility</p:attrName>
                                        </p:attrNameLst>
                                      </p:cBhvr>
                                      <p:to>
                                        <p:strVal val="visible"/>
                                      </p:to>
                                    </p:set>
                                    <p:animEffect transition="in" filter="wipe(up)">
                                      <p:cBhvr>
                                        <p:cTn id="47" dur="500"/>
                                        <p:tgtEl>
                                          <p:spTgt spid="19458">
                                            <p:txEl>
                                              <p:pRg st="2" end="2"/>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nodeType="clickEffect">
                                  <p:stCondLst>
                                    <p:cond delay="0"/>
                                  </p:stCondLst>
                                  <p:childTnLst>
                                    <p:set>
                                      <p:cBhvr>
                                        <p:cTn id="51" dur="1" fill="hold">
                                          <p:stCondLst>
                                            <p:cond delay="0"/>
                                          </p:stCondLst>
                                        </p:cTn>
                                        <p:tgtEl>
                                          <p:spTgt spid="19471">
                                            <p:txEl>
                                              <p:pRg st="0" end="0"/>
                                            </p:txEl>
                                          </p:spTgt>
                                        </p:tgtEl>
                                        <p:attrNameLst>
                                          <p:attrName>style.visibility</p:attrName>
                                        </p:attrNameLst>
                                      </p:cBhvr>
                                      <p:to>
                                        <p:strVal val="visible"/>
                                      </p:to>
                                    </p:set>
                                    <p:animEffect transition="in" filter="wipe(up)">
                                      <p:cBhvr>
                                        <p:cTn id="52" dur="500"/>
                                        <p:tgtEl>
                                          <p:spTgt spid="19471">
                                            <p:txEl>
                                              <p:pRg st="0" end="0"/>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1" fill="hold" nodeType="clickEffect">
                                  <p:stCondLst>
                                    <p:cond delay="0"/>
                                  </p:stCondLst>
                                  <p:childTnLst>
                                    <p:set>
                                      <p:cBhvr>
                                        <p:cTn id="56" dur="1" fill="hold">
                                          <p:stCondLst>
                                            <p:cond delay="0"/>
                                          </p:stCondLst>
                                        </p:cTn>
                                        <p:tgtEl>
                                          <p:spTgt spid="19471">
                                            <p:txEl>
                                              <p:pRg st="2" end="2"/>
                                            </p:txEl>
                                          </p:spTgt>
                                        </p:tgtEl>
                                        <p:attrNameLst>
                                          <p:attrName>style.visibility</p:attrName>
                                        </p:attrNameLst>
                                      </p:cBhvr>
                                      <p:to>
                                        <p:strVal val="visible"/>
                                      </p:to>
                                    </p:set>
                                    <p:animEffect transition="in" filter="wipe(up)">
                                      <p:cBhvr>
                                        <p:cTn id="57" dur="500"/>
                                        <p:tgtEl>
                                          <p:spTgt spid="19471">
                                            <p:txEl>
                                              <p:pRg st="2" end="2"/>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1" fill="hold" nodeType="clickEffect">
                                  <p:stCondLst>
                                    <p:cond delay="0"/>
                                  </p:stCondLst>
                                  <p:childTnLst>
                                    <p:set>
                                      <p:cBhvr>
                                        <p:cTn id="61" dur="1" fill="hold">
                                          <p:stCondLst>
                                            <p:cond delay="0"/>
                                          </p:stCondLst>
                                        </p:cTn>
                                        <p:tgtEl>
                                          <p:spTgt spid="19471">
                                            <p:txEl>
                                              <p:pRg st="4" end="4"/>
                                            </p:txEl>
                                          </p:spTgt>
                                        </p:tgtEl>
                                        <p:attrNameLst>
                                          <p:attrName>style.visibility</p:attrName>
                                        </p:attrNameLst>
                                      </p:cBhvr>
                                      <p:to>
                                        <p:strVal val="visible"/>
                                      </p:to>
                                    </p:set>
                                    <p:animEffect transition="in" filter="wipe(up)">
                                      <p:cBhvr>
                                        <p:cTn id="62" dur="500"/>
                                        <p:tgtEl>
                                          <p:spTgt spid="1947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947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
            <a:extLst>
              <a:ext uri="{FF2B5EF4-FFF2-40B4-BE49-F238E27FC236}">
                <a16:creationId xmlns:a16="http://schemas.microsoft.com/office/drawing/2014/main" id="{2D04DEF0-16C5-4E83-878B-4CE0C019131F}"/>
              </a:ext>
            </a:extLst>
          </p:cNvPr>
          <p:cNvSpPr>
            <a:spLocks noChangeArrowheads="1"/>
          </p:cNvSpPr>
          <p:nvPr/>
        </p:nvSpPr>
        <p:spPr bwMode="auto">
          <a:xfrm>
            <a:off x="250825" y="555625"/>
            <a:ext cx="8569325" cy="258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6699"/>
                </a:solidFill>
              </a:rPr>
              <a:t>The same symmetry argument will apply to homogeneous rings, discs, spheres, or even thick rods of circular or rectangular cross section. </a:t>
            </a:r>
          </a:p>
          <a:p>
            <a:pPr eaLnBrk="1" hangingPunct="1"/>
            <a:endParaRPr lang="en-IN" altLang="en-US" b="1">
              <a:solidFill>
                <a:srgbClr val="FF6600"/>
              </a:solidFill>
            </a:endParaRPr>
          </a:p>
          <a:p>
            <a:pPr eaLnBrk="1" hangingPunct="1"/>
            <a:r>
              <a:rPr lang="en-IN" altLang="en-US" b="1">
                <a:solidFill>
                  <a:srgbClr val="00B0F0"/>
                </a:solidFill>
              </a:rPr>
              <a:t>For all such bodies, for every element dm at a point (x,y,z ) one can always take an element of the same mass at the point (-x,-y,-z ). </a:t>
            </a:r>
          </a:p>
          <a:p>
            <a:pPr eaLnBrk="1" hangingPunct="1"/>
            <a:r>
              <a:rPr lang="en-IN" altLang="en-US" b="1">
                <a:solidFill>
                  <a:srgbClr val="00FF99"/>
                </a:solidFill>
              </a:rPr>
              <a:t>(In other words, the origin is a point of reflection symmetry for these bodies.) </a:t>
            </a:r>
          </a:p>
          <a:p>
            <a:pPr eaLnBrk="1" hangingPunct="1"/>
            <a:endParaRPr lang="en-IN" altLang="en-US" b="1">
              <a:solidFill>
                <a:srgbClr val="FF6600"/>
              </a:solidFill>
            </a:endParaRPr>
          </a:p>
          <a:p>
            <a:pPr eaLnBrk="1" hangingPunct="1"/>
            <a:r>
              <a:rPr lang="en-IN" altLang="en-US" b="1">
                <a:solidFill>
                  <a:srgbClr val="FF6600"/>
                </a:solidFill>
              </a:rPr>
              <a:t>As a result, all the integrals are zero. This means that for all the above bodies, their centre of mass coincides with their geometric centre.</a:t>
            </a:r>
          </a:p>
        </p:txBody>
      </p:sp>
      <p:sp>
        <p:nvSpPr>
          <p:cNvPr id="20483" name="Rectangle 2">
            <a:extLst>
              <a:ext uri="{FF2B5EF4-FFF2-40B4-BE49-F238E27FC236}">
                <a16:creationId xmlns:a16="http://schemas.microsoft.com/office/drawing/2014/main" id="{A7545D80-E1D8-4CBD-AF89-8D9F62A06C34}"/>
              </a:ext>
            </a:extLst>
          </p:cNvPr>
          <p:cNvSpPr>
            <a:spLocks noChangeArrowheads="1"/>
          </p:cNvSpPr>
          <p:nvPr/>
        </p:nvSpPr>
        <p:spPr bwMode="auto">
          <a:xfrm>
            <a:off x="227013" y="95250"/>
            <a:ext cx="65039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000" b="1">
                <a:solidFill>
                  <a:srgbClr val="00FF00"/>
                </a:solidFill>
                <a:ea typeface="Times New Roman" panose="02020603050405020304" pitchFamily="18" charset="0"/>
                <a:cs typeface="Bookman-Light"/>
              </a:rPr>
              <a:t>Centre of mass of a ring, disc, sphere and  thick rod</a:t>
            </a:r>
            <a:endParaRPr lang="en-IN" altLang="en-US" sz="2000">
              <a:solidFill>
                <a:srgbClr val="00FF00"/>
              </a:solidFill>
              <a:ea typeface="Times New Roman" panose="02020603050405020304" pitchFamily="18" charset="0"/>
              <a:cs typeface="Bookman-Light"/>
            </a:endParaRPr>
          </a:p>
        </p:txBody>
      </p:sp>
      <p:grpSp>
        <p:nvGrpSpPr>
          <p:cNvPr id="2" name="Group 1">
            <a:extLst>
              <a:ext uri="{FF2B5EF4-FFF2-40B4-BE49-F238E27FC236}">
                <a16:creationId xmlns:a16="http://schemas.microsoft.com/office/drawing/2014/main" id="{0A0C5111-F540-46FB-85F1-2ECF1F169D90}"/>
              </a:ext>
            </a:extLst>
          </p:cNvPr>
          <p:cNvGrpSpPr>
            <a:grpSpLocks/>
          </p:cNvGrpSpPr>
          <p:nvPr/>
        </p:nvGrpSpPr>
        <p:grpSpPr bwMode="auto">
          <a:xfrm>
            <a:off x="628650" y="3500438"/>
            <a:ext cx="1795463" cy="1785937"/>
            <a:chOff x="628113" y="3500438"/>
            <a:chExt cx="1796000" cy="1786385"/>
          </a:xfrm>
        </p:grpSpPr>
        <p:sp>
          <p:nvSpPr>
            <p:cNvPr id="4" name="Oval 3">
              <a:extLst>
                <a:ext uri="{FF2B5EF4-FFF2-40B4-BE49-F238E27FC236}">
                  <a16:creationId xmlns:a16="http://schemas.microsoft.com/office/drawing/2014/main" id="{92F48A38-2080-4190-9E6D-E5681A71DBE7}"/>
                </a:ext>
              </a:extLst>
            </p:cNvPr>
            <p:cNvSpPr/>
            <p:nvPr/>
          </p:nvSpPr>
          <p:spPr bwMode="auto">
            <a:xfrm>
              <a:off x="628113" y="3501008"/>
              <a:ext cx="1783647" cy="1785815"/>
            </a:xfrm>
            <a:prstGeom prst="ellipse">
              <a:avLst/>
            </a:prstGeom>
            <a:noFill/>
            <a:ln w="38100">
              <a:solidFill>
                <a:srgbClr val="C0C0C0"/>
              </a:solidFill>
            </a:ln>
            <a:scene3d>
              <a:camera prst="orthographicFront"/>
              <a:lightRig rig="threePt" dir="t"/>
            </a:scene3d>
            <a:sp3d extrusionH="1143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cxnSp>
          <p:nvCxnSpPr>
            <p:cNvPr id="6" name="Straight Connector 5">
              <a:extLst>
                <a:ext uri="{FF2B5EF4-FFF2-40B4-BE49-F238E27FC236}">
                  <a16:creationId xmlns:a16="http://schemas.microsoft.com/office/drawing/2014/main" id="{1F9D76DA-1913-48D2-B0E3-2C3EEBF320E4}"/>
                </a:ext>
              </a:extLst>
            </p:cNvPr>
            <p:cNvCxnSpPr/>
            <p:nvPr/>
          </p:nvCxnSpPr>
          <p:spPr>
            <a:xfrm>
              <a:off x="1518967" y="3500438"/>
              <a:ext cx="0" cy="1786385"/>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C982361D-CA73-4DCB-9CAE-C29B14958019}"/>
                </a:ext>
              </a:extLst>
            </p:cNvPr>
            <p:cNvCxnSpPr/>
            <p:nvPr/>
          </p:nvCxnSpPr>
          <p:spPr>
            <a:xfrm rot="16200000">
              <a:off x="1530877" y="3485309"/>
              <a:ext cx="0" cy="1786472"/>
            </a:xfrm>
            <a:prstGeom prst="line">
              <a:avLst/>
            </a:prstGeom>
            <a:ln w="3175"/>
          </p:spPr>
          <p:style>
            <a:lnRef idx="1">
              <a:schemeClr val="accent1"/>
            </a:lnRef>
            <a:fillRef idx="0">
              <a:schemeClr val="accent1"/>
            </a:fillRef>
            <a:effectRef idx="0">
              <a:schemeClr val="accent1"/>
            </a:effectRef>
            <a:fontRef idx="minor">
              <a:schemeClr val="tx1"/>
            </a:fontRef>
          </p:style>
        </p:cxnSp>
      </p:grpSp>
      <p:sp>
        <p:nvSpPr>
          <p:cNvPr id="11" name="Oval 248">
            <a:extLst>
              <a:ext uri="{FF2B5EF4-FFF2-40B4-BE49-F238E27FC236}">
                <a16:creationId xmlns:a16="http://schemas.microsoft.com/office/drawing/2014/main" id="{61EBD52B-3509-4AE7-A6E9-38DF7E22B74A}"/>
              </a:ext>
            </a:extLst>
          </p:cNvPr>
          <p:cNvSpPr>
            <a:spLocks noChangeArrowheads="1"/>
          </p:cNvSpPr>
          <p:nvPr/>
        </p:nvSpPr>
        <p:spPr bwMode="auto">
          <a:xfrm rot="2436895">
            <a:off x="6405674" y="3456781"/>
            <a:ext cx="1694525" cy="1733828"/>
          </a:xfrm>
          <a:prstGeom prst="ellipse">
            <a:avLst/>
          </a:prstGeom>
          <a:gradFill>
            <a:gsLst>
              <a:gs pos="0">
                <a:srgbClr val="66FFFF"/>
              </a:gs>
              <a:gs pos="100000">
                <a:srgbClr val="0000FF"/>
              </a:gs>
            </a:gsLst>
            <a:path path="shape">
              <a:fillToRect l="50000" t="50000" r="50000" b="50000"/>
            </a:path>
          </a:gradFill>
          <a:ln w="19050">
            <a:noFill/>
            <a:round/>
            <a:headEnd/>
            <a:tailEnd/>
          </a:ln>
          <a:effectLst/>
          <a:scene3d>
            <a:camera prst="orthographicFront"/>
            <a:lightRig rig="flat" dir="t"/>
          </a:scene3d>
          <a:extLst/>
        </p:spPr>
        <p:txBody>
          <a:bodyPr wrap="none" anchor="ctr"/>
          <a:lstStyle/>
          <a:p>
            <a:pPr>
              <a:defRPr/>
            </a:pPr>
            <a:endParaRPr lang="en-IN"/>
          </a:p>
        </p:txBody>
      </p:sp>
      <p:sp>
        <p:nvSpPr>
          <p:cNvPr id="16" name="Oval 248">
            <a:extLst>
              <a:ext uri="{FF2B5EF4-FFF2-40B4-BE49-F238E27FC236}">
                <a16:creationId xmlns:a16="http://schemas.microsoft.com/office/drawing/2014/main" id="{3F361BE7-9CB2-49F8-A500-D7E452153DA7}"/>
              </a:ext>
            </a:extLst>
          </p:cNvPr>
          <p:cNvSpPr>
            <a:spLocks noChangeArrowheads="1"/>
          </p:cNvSpPr>
          <p:nvPr/>
        </p:nvSpPr>
        <p:spPr bwMode="auto">
          <a:xfrm rot="2436895">
            <a:off x="3564081" y="3483675"/>
            <a:ext cx="1694525" cy="1733828"/>
          </a:xfrm>
          <a:prstGeom prst="ellipse">
            <a:avLst/>
          </a:prstGeom>
          <a:solidFill>
            <a:srgbClr val="FF7C80"/>
          </a:solidFill>
          <a:ln w="28575">
            <a:solidFill>
              <a:srgbClr val="FF00FF"/>
            </a:solidFill>
            <a:round/>
            <a:headEnd/>
            <a:tailEnd/>
          </a:ln>
          <a:effectLst/>
          <a:scene3d>
            <a:camera prst="orthographicFront"/>
            <a:lightRig rig="flat" dir="t"/>
          </a:scene3d>
          <a:extLst/>
        </p:spPr>
        <p:txBody>
          <a:bodyPr wrap="none" anchor="ctr"/>
          <a:lstStyle/>
          <a:p>
            <a:pPr>
              <a:defRPr/>
            </a:pPr>
            <a:endParaRPr lang="en-IN"/>
          </a:p>
        </p:txBody>
      </p:sp>
      <p:grpSp>
        <p:nvGrpSpPr>
          <p:cNvPr id="20491" name="Group 21">
            <a:extLst>
              <a:ext uri="{FF2B5EF4-FFF2-40B4-BE49-F238E27FC236}">
                <a16:creationId xmlns:a16="http://schemas.microsoft.com/office/drawing/2014/main" id="{131B70F1-B9A4-4584-A20A-536F0928409A}"/>
              </a:ext>
            </a:extLst>
          </p:cNvPr>
          <p:cNvGrpSpPr>
            <a:grpSpLocks/>
          </p:cNvGrpSpPr>
          <p:nvPr/>
        </p:nvGrpSpPr>
        <p:grpSpPr bwMode="auto">
          <a:xfrm>
            <a:off x="1476375" y="4337050"/>
            <a:ext cx="503238" cy="339725"/>
            <a:chOff x="1475656" y="4337592"/>
            <a:chExt cx="503664" cy="338554"/>
          </a:xfrm>
        </p:grpSpPr>
        <p:sp>
          <p:nvSpPr>
            <p:cNvPr id="8" name="Oval 7">
              <a:extLst>
                <a:ext uri="{FF2B5EF4-FFF2-40B4-BE49-F238E27FC236}">
                  <a16:creationId xmlns:a16="http://schemas.microsoft.com/office/drawing/2014/main" id="{B98DF07F-5293-4E54-BF1A-E7B27A607ABD}"/>
                </a:ext>
              </a:extLst>
            </p:cNvPr>
            <p:cNvSpPr/>
            <p:nvPr/>
          </p:nvSpPr>
          <p:spPr bwMode="auto">
            <a:xfrm>
              <a:off x="1501078" y="4345503"/>
              <a:ext cx="54021" cy="60117"/>
            </a:xfrm>
            <a:prstGeom prst="ellipse">
              <a:avLst/>
            </a:prstGeom>
            <a:solidFill>
              <a:srgbClr val="FF6600"/>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accent6">
                    <a:lumMod val="50000"/>
                  </a:schemeClr>
                </a:solidFill>
              </a:endParaRPr>
            </a:p>
          </p:txBody>
        </p:sp>
        <p:sp>
          <p:nvSpPr>
            <p:cNvPr id="20502" name="Rectangle 20">
              <a:extLst>
                <a:ext uri="{FF2B5EF4-FFF2-40B4-BE49-F238E27FC236}">
                  <a16:creationId xmlns:a16="http://schemas.microsoft.com/office/drawing/2014/main" id="{ADA38EA1-456F-413A-BC77-E92BAD3FB0FC}"/>
                </a:ext>
              </a:extLst>
            </p:cNvPr>
            <p:cNvSpPr>
              <a:spLocks noChangeArrowheads="1"/>
            </p:cNvSpPr>
            <p:nvPr/>
          </p:nvSpPr>
          <p:spPr bwMode="auto">
            <a:xfrm>
              <a:off x="1475656" y="4337592"/>
              <a:ext cx="50366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sz="1600" b="1">
                  <a:solidFill>
                    <a:srgbClr val="FF6600"/>
                  </a:solidFill>
                </a:rPr>
                <a:t>CM</a:t>
              </a:r>
              <a:endParaRPr lang="en-IN" altLang="en-US" sz="1600"/>
            </a:p>
          </p:txBody>
        </p:sp>
      </p:grpSp>
      <p:grpSp>
        <p:nvGrpSpPr>
          <p:cNvPr id="20492" name="Group 24">
            <a:extLst>
              <a:ext uri="{FF2B5EF4-FFF2-40B4-BE49-F238E27FC236}">
                <a16:creationId xmlns:a16="http://schemas.microsoft.com/office/drawing/2014/main" id="{BA727790-698B-4FF9-99D3-2432174CFDB3}"/>
              </a:ext>
            </a:extLst>
          </p:cNvPr>
          <p:cNvGrpSpPr>
            <a:grpSpLocks/>
          </p:cNvGrpSpPr>
          <p:nvPr/>
        </p:nvGrpSpPr>
        <p:grpSpPr bwMode="auto">
          <a:xfrm>
            <a:off x="4178300" y="4303713"/>
            <a:ext cx="504825" cy="368300"/>
            <a:chOff x="4500384" y="4302928"/>
            <a:chExt cx="503664" cy="369063"/>
          </a:xfrm>
        </p:grpSpPr>
        <p:sp>
          <p:nvSpPr>
            <p:cNvPr id="20" name="Oval 19">
              <a:extLst>
                <a:ext uri="{FF2B5EF4-FFF2-40B4-BE49-F238E27FC236}">
                  <a16:creationId xmlns:a16="http://schemas.microsoft.com/office/drawing/2014/main" id="{48BBC397-B800-4165-928D-B08B6E0651C4}"/>
                </a:ext>
              </a:extLst>
            </p:cNvPr>
            <p:cNvSpPr/>
            <p:nvPr/>
          </p:nvSpPr>
          <p:spPr bwMode="auto">
            <a:xfrm>
              <a:off x="4717372" y="4302928"/>
              <a:ext cx="55434" cy="6045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accent6">
                    <a:lumMod val="50000"/>
                  </a:schemeClr>
                </a:solidFill>
              </a:endParaRPr>
            </a:p>
          </p:txBody>
        </p:sp>
        <p:sp>
          <p:nvSpPr>
            <p:cNvPr id="20500" name="Rectangle 22">
              <a:extLst>
                <a:ext uri="{FF2B5EF4-FFF2-40B4-BE49-F238E27FC236}">
                  <a16:creationId xmlns:a16="http://schemas.microsoft.com/office/drawing/2014/main" id="{EAC47D41-5A7A-4F00-A240-26230FB90636}"/>
                </a:ext>
              </a:extLst>
            </p:cNvPr>
            <p:cNvSpPr>
              <a:spLocks noChangeArrowheads="1"/>
            </p:cNvSpPr>
            <p:nvPr/>
          </p:nvSpPr>
          <p:spPr bwMode="auto">
            <a:xfrm>
              <a:off x="4500384" y="4333437"/>
              <a:ext cx="50366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sz="1600" b="1">
                  <a:solidFill>
                    <a:srgbClr val="C00000"/>
                  </a:solidFill>
                </a:rPr>
                <a:t>CM</a:t>
              </a:r>
              <a:endParaRPr lang="en-IN" altLang="en-US" sz="1600">
                <a:solidFill>
                  <a:srgbClr val="C00000"/>
                </a:solidFill>
              </a:endParaRPr>
            </a:p>
          </p:txBody>
        </p:sp>
      </p:grpSp>
      <p:grpSp>
        <p:nvGrpSpPr>
          <p:cNvPr id="20493" name="Group 25">
            <a:extLst>
              <a:ext uri="{FF2B5EF4-FFF2-40B4-BE49-F238E27FC236}">
                <a16:creationId xmlns:a16="http://schemas.microsoft.com/office/drawing/2014/main" id="{2E9B4C9E-975E-4D32-A509-6A6EB9DA1833}"/>
              </a:ext>
            </a:extLst>
          </p:cNvPr>
          <p:cNvGrpSpPr>
            <a:grpSpLocks/>
          </p:cNvGrpSpPr>
          <p:nvPr/>
        </p:nvGrpSpPr>
        <p:grpSpPr bwMode="auto">
          <a:xfrm>
            <a:off x="7019925" y="4276725"/>
            <a:ext cx="503238" cy="349250"/>
            <a:chOff x="7020272" y="4374936"/>
            <a:chExt cx="503664" cy="350208"/>
          </a:xfrm>
        </p:grpSpPr>
        <p:sp>
          <p:nvSpPr>
            <p:cNvPr id="15" name="Oval 14">
              <a:extLst>
                <a:ext uri="{FF2B5EF4-FFF2-40B4-BE49-F238E27FC236}">
                  <a16:creationId xmlns:a16="http://schemas.microsoft.com/office/drawing/2014/main" id="{60107AF7-87E7-4AA9-91CC-4197C5065276}"/>
                </a:ext>
              </a:extLst>
            </p:cNvPr>
            <p:cNvSpPr/>
            <p:nvPr/>
          </p:nvSpPr>
          <p:spPr bwMode="auto">
            <a:xfrm>
              <a:off x="7237944" y="4374936"/>
              <a:ext cx="54021" cy="60490"/>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accent6">
                    <a:lumMod val="50000"/>
                  </a:schemeClr>
                </a:solidFill>
              </a:endParaRPr>
            </a:p>
          </p:txBody>
        </p:sp>
        <p:sp>
          <p:nvSpPr>
            <p:cNvPr id="20498" name="Rectangle 23">
              <a:extLst>
                <a:ext uri="{FF2B5EF4-FFF2-40B4-BE49-F238E27FC236}">
                  <a16:creationId xmlns:a16="http://schemas.microsoft.com/office/drawing/2014/main" id="{8C875A1F-F3A7-4B90-9C01-7DDE66EA1BCA}"/>
                </a:ext>
              </a:extLst>
            </p:cNvPr>
            <p:cNvSpPr>
              <a:spLocks noChangeArrowheads="1"/>
            </p:cNvSpPr>
            <p:nvPr/>
          </p:nvSpPr>
          <p:spPr bwMode="auto">
            <a:xfrm>
              <a:off x="7020272" y="4386590"/>
              <a:ext cx="50366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sz="1600" b="1">
                  <a:solidFill>
                    <a:srgbClr val="002060"/>
                  </a:solidFill>
                </a:rPr>
                <a:t>CM</a:t>
              </a:r>
              <a:endParaRPr lang="en-IN" altLang="en-US" sz="1600">
                <a:solidFill>
                  <a:srgbClr val="002060"/>
                </a:solidFill>
              </a:endParaRPr>
            </a:p>
          </p:txBody>
        </p:sp>
      </p:grpSp>
      <p:sp>
        <p:nvSpPr>
          <p:cNvPr id="27" name="Can 26">
            <a:extLst>
              <a:ext uri="{FF2B5EF4-FFF2-40B4-BE49-F238E27FC236}">
                <a16:creationId xmlns:a16="http://schemas.microsoft.com/office/drawing/2014/main" id="{5F0B97CC-F6AD-47D6-A712-1EB93DE8254E}"/>
              </a:ext>
            </a:extLst>
          </p:cNvPr>
          <p:cNvSpPr/>
          <p:nvPr/>
        </p:nvSpPr>
        <p:spPr>
          <a:xfrm rot="16200000" flipH="1">
            <a:off x="4063207" y="3712369"/>
            <a:ext cx="801687" cy="4537075"/>
          </a:xfrm>
          <a:prstGeom prst="can">
            <a:avLst/>
          </a:prstGeom>
          <a:solidFill>
            <a:srgbClr val="0070C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nvGrpSpPr>
          <p:cNvPr id="20495" name="Group 27">
            <a:extLst>
              <a:ext uri="{FF2B5EF4-FFF2-40B4-BE49-F238E27FC236}">
                <a16:creationId xmlns:a16="http://schemas.microsoft.com/office/drawing/2014/main" id="{DDF7D7BB-E97F-4C46-A3FD-5D4B13B56166}"/>
              </a:ext>
            </a:extLst>
          </p:cNvPr>
          <p:cNvGrpSpPr>
            <a:grpSpLocks/>
          </p:cNvGrpSpPr>
          <p:nvPr/>
        </p:nvGrpSpPr>
        <p:grpSpPr bwMode="auto">
          <a:xfrm>
            <a:off x="4194175" y="5964238"/>
            <a:ext cx="503238" cy="349250"/>
            <a:chOff x="7020272" y="4374936"/>
            <a:chExt cx="503664" cy="350208"/>
          </a:xfrm>
        </p:grpSpPr>
        <p:sp>
          <p:nvSpPr>
            <p:cNvPr id="29" name="Oval 28">
              <a:extLst>
                <a:ext uri="{FF2B5EF4-FFF2-40B4-BE49-F238E27FC236}">
                  <a16:creationId xmlns:a16="http://schemas.microsoft.com/office/drawing/2014/main" id="{FD50EFC1-3A35-4B0F-8666-C92A9ACE8C57}"/>
                </a:ext>
              </a:extLst>
            </p:cNvPr>
            <p:cNvSpPr/>
            <p:nvPr/>
          </p:nvSpPr>
          <p:spPr bwMode="auto">
            <a:xfrm>
              <a:off x="7237944" y="4374936"/>
              <a:ext cx="54021" cy="60490"/>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accent6">
                    <a:lumMod val="50000"/>
                  </a:schemeClr>
                </a:solidFill>
              </a:endParaRPr>
            </a:p>
          </p:txBody>
        </p:sp>
        <p:sp>
          <p:nvSpPr>
            <p:cNvPr id="20496" name="Rectangle 29">
              <a:extLst>
                <a:ext uri="{FF2B5EF4-FFF2-40B4-BE49-F238E27FC236}">
                  <a16:creationId xmlns:a16="http://schemas.microsoft.com/office/drawing/2014/main" id="{F94267DF-F0C7-4B3A-A702-123BBCC699E0}"/>
                </a:ext>
              </a:extLst>
            </p:cNvPr>
            <p:cNvSpPr>
              <a:spLocks noChangeArrowheads="1"/>
            </p:cNvSpPr>
            <p:nvPr/>
          </p:nvSpPr>
          <p:spPr bwMode="auto">
            <a:xfrm>
              <a:off x="7020272" y="4386590"/>
              <a:ext cx="50366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sz="1600" b="1">
                  <a:solidFill>
                    <a:srgbClr val="002060"/>
                  </a:solidFill>
                </a:rPr>
                <a:t>CM</a:t>
              </a:r>
              <a:endParaRPr lang="en-IN" altLang="en-US" sz="1600">
                <a:solidFill>
                  <a:srgbClr val="002060"/>
                </a:solidFill>
              </a:endParaRPr>
            </a:p>
          </p:txBody>
        </p:sp>
      </p:grpSp>
      <p:sp>
        <p:nvSpPr>
          <p:cNvPr id="3" name="TextBox 73">
            <a:extLst>
              <a:ext uri="{FF2B5EF4-FFF2-40B4-BE49-F238E27FC236}">
                <a16:creationId xmlns:a16="http://schemas.microsoft.com/office/drawing/2014/main" id="{EE2321A0-E619-4DF9-8FA3-530D5D61DB9B}"/>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5" name="TextBox 74">
            <a:extLst>
              <a:ext uri="{FF2B5EF4-FFF2-40B4-BE49-F238E27FC236}">
                <a16:creationId xmlns:a16="http://schemas.microsoft.com/office/drawing/2014/main" id="{A5177DCC-B3FE-4689-8609-92D600C307E0}"/>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20494" name="TextBox 75">
            <a:extLst>
              <a:ext uri="{FF2B5EF4-FFF2-40B4-BE49-F238E27FC236}">
                <a16:creationId xmlns:a16="http://schemas.microsoft.com/office/drawing/2014/main" id="{530E2414-5C29-4291-9F03-A787ED86532F}"/>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3" fill="hold" grpId="0" nodeType="afterEffect">
                                  <p:stCondLst>
                                    <p:cond delay="0"/>
                                  </p:stCondLst>
                                  <p:childTnLst>
                                    <p:set>
                                      <p:cBhvr>
                                        <p:cTn id="6" dur="1" fill="hold">
                                          <p:stCondLst>
                                            <p:cond delay="0"/>
                                          </p:stCondLst>
                                        </p:cTn>
                                        <p:tgtEl>
                                          <p:spTgt spid="20483"/>
                                        </p:tgtEl>
                                        <p:attrNameLst>
                                          <p:attrName>style.visibility</p:attrName>
                                        </p:attrNameLst>
                                      </p:cBhvr>
                                      <p:to>
                                        <p:strVal val="visible"/>
                                      </p:to>
                                    </p:set>
                                    <p:anim calcmode="lin" valueType="num">
                                      <p:cBhvr additive="base">
                                        <p:cTn id="7" dur="500" fill="hold"/>
                                        <p:tgtEl>
                                          <p:spTgt spid="20483"/>
                                        </p:tgtEl>
                                        <p:attrNameLst>
                                          <p:attrName>ppt_x</p:attrName>
                                        </p:attrNameLst>
                                      </p:cBhvr>
                                      <p:tavLst>
                                        <p:tav tm="0">
                                          <p:val>
                                            <p:strVal val="1+#ppt_w/2"/>
                                          </p:val>
                                        </p:tav>
                                        <p:tav tm="100000">
                                          <p:val>
                                            <p:strVal val="#ppt_x"/>
                                          </p:val>
                                        </p:tav>
                                      </p:tavLst>
                                    </p:anim>
                                    <p:anim calcmode="lin" valueType="num">
                                      <p:cBhvr additive="base">
                                        <p:cTn id="8" dur="500" fill="hold"/>
                                        <p:tgtEl>
                                          <p:spTgt spid="20483"/>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1" fill="hold" nodeType="clickEffect">
                                  <p:stCondLst>
                                    <p:cond delay="0"/>
                                  </p:stCondLst>
                                  <p:childTnLst>
                                    <p:set>
                                      <p:cBhvr>
                                        <p:cTn id="12" dur="1" fill="hold">
                                          <p:stCondLst>
                                            <p:cond delay="0"/>
                                          </p:stCondLst>
                                        </p:cTn>
                                        <p:tgtEl>
                                          <p:spTgt spid="20482">
                                            <p:txEl>
                                              <p:pRg st="0" end="0"/>
                                            </p:txEl>
                                          </p:spTgt>
                                        </p:tgtEl>
                                        <p:attrNameLst>
                                          <p:attrName>style.visibility</p:attrName>
                                        </p:attrNameLst>
                                      </p:cBhvr>
                                      <p:to>
                                        <p:strVal val="visible"/>
                                      </p:to>
                                    </p:set>
                                    <p:animEffect transition="in" filter="wipe(up)">
                                      <p:cBhvr>
                                        <p:cTn id="13" dur="500"/>
                                        <p:tgtEl>
                                          <p:spTgt spid="20482">
                                            <p:txEl>
                                              <p:pRg st="0" end="0"/>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1" fill="hold" nodeType="clickEffect">
                                  <p:stCondLst>
                                    <p:cond delay="0"/>
                                  </p:stCondLst>
                                  <p:childTnLst>
                                    <p:set>
                                      <p:cBhvr>
                                        <p:cTn id="17" dur="1" fill="hold">
                                          <p:stCondLst>
                                            <p:cond delay="0"/>
                                          </p:stCondLst>
                                        </p:cTn>
                                        <p:tgtEl>
                                          <p:spTgt spid="20482">
                                            <p:txEl>
                                              <p:pRg st="2" end="2"/>
                                            </p:txEl>
                                          </p:spTgt>
                                        </p:tgtEl>
                                        <p:attrNameLst>
                                          <p:attrName>style.visibility</p:attrName>
                                        </p:attrNameLst>
                                      </p:cBhvr>
                                      <p:to>
                                        <p:strVal val="visible"/>
                                      </p:to>
                                    </p:set>
                                    <p:animEffect transition="in" filter="wipe(up)">
                                      <p:cBhvr>
                                        <p:cTn id="18" dur="500"/>
                                        <p:tgtEl>
                                          <p:spTgt spid="20482">
                                            <p:txEl>
                                              <p:pRg st="2" end="2"/>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1" fill="hold" nodeType="clickEffect">
                                  <p:stCondLst>
                                    <p:cond delay="0"/>
                                  </p:stCondLst>
                                  <p:childTnLst>
                                    <p:set>
                                      <p:cBhvr>
                                        <p:cTn id="22" dur="1" fill="hold">
                                          <p:stCondLst>
                                            <p:cond delay="0"/>
                                          </p:stCondLst>
                                        </p:cTn>
                                        <p:tgtEl>
                                          <p:spTgt spid="20482">
                                            <p:txEl>
                                              <p:pRg st="3" end="3"/>
                                            </p:txEl>
                                          </p:spTgt>
                                        </p:tgtEl>
                                        <p:attrNameLst>
                                          <p:attrName>style.visibility</p:attrName>
                                        </p:attrNameLst>
                                      </p:cBhvr>
                                      <p:to>
                                        <p:strVal val="visible"/>
                                      </p:to>
                                    </p:set>
                                    <p:animEffect transition="in" filter="wipe(up)">
                                      <p:cBhvr>
                                        <p:cTn id="23" dur="500"/>
                                        <p:tgtEl>
                                          <p:spTgt spid="20482">
                                            <p:txEl>
                                              <p:pRg st="3" end="3"/>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1" fill="hold" nodeType="clickEffect">
                                  <p:stCondLst>
                                    <p:cond delay="0"/>
                                  </p:stCondLst>
                                  <p:childTnLst>
                                    <p:set>
                                      <p:cBhvr>
                                        <p:cTn id="27" dur="1" fill="hold">
                                          <p:stCondLst>
                                            <p:cond delay="0"/>
                                          </p:stCondLst>
                                        </p:cTn>
                                        <p:tgtEl>
                                          <p:spTgt spid="20482">
                                            <p:txEl>
                                              <p:pRg st="5" end="5"/>
                                            </p:txEl>
                                          </p:spTgt>
                                        </p:tgtEl>
                                        <p:attrNameLst>
                                          <p:attrName>style.visibility</p:attrName>
                                        </p:attrNameLst>
                                      </p:cBhvr>
                                      <p:to>
                                        <p:strVal val="visible"/>
                                      </p:to>
                                    </p:set>
                                    <p:animEffect transition="in" filter="wipe(up)">
                                      <p:cBhvr>
                                        <p:cTn id="28" dur="500"/>
                                        <p:tgtEl>
                                          <p:spTgt spid="20482">
                                            <p:txEl>
                                              <p:pRg st="5" end="5"/>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53" presetClass="entr" presetSubtype="16" fill="hold"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p:cTn id="33" dur="500" fill="hold"/>
                                        <p:tgtEl>
                                          <p:spTgt spid="2"/>
                                        </p:tgtEl>
                                        <p:attrNameLst>
                                          <p:attrName>ppt_w</p:attrName>
                                        </p:attrNameLst>
                                      </p:cBhvr>
                                      <p:tavLst>
                                        <p:tav tm="0">
                                          <p:val>
                                            <p:fltVal val="0"/>
                                          </p:val>
                                        </p:tav>
                                        <p:tav tm="100000">
                                          <p:val>
                                            <p:strVal val="#ppt_w"/>
                                          </p:val>
                                        </p:tav>
                                      </p:tavLst>
                                    </p:anim>
                                    <p:anim calcmode="lin" valueType="num">
                                      <p:cBhvr>
                                        <p:cTn id="34" dur="500" fill="hold"/>
                                        <p:tgtEl>
                                          <p:spTgt spid="2"/>
                                        </p:tgtEl>
                                        <p:attrNameLst>
                                          <p:attrName>ppt_h</p:attrName>
                                        </p:attrNameLst>
                                      </p:cBhvr>
                                      <p:tavLst>
                                        <p:tav tm="0">
                                          <p:val>
                                            <p:fltVal val="0"/>
                                          </p:val>
                                        </p:tav>
                                        <p:tav tm="100000">
                                          <p:val>
                                            <p:strVal val="#ppt_h"/>
                                          </p:val>
                                        </p:tav>
                                      </p:tavLst>
                                    </p:anim>
                                    <p:animEffect transition="in" filter="fade">
                                      <p:cBhvr>
                                        <p:cTn id="35" dur="500"/>
                                        <p:tgtEl>
                                          <p:spTgt spid="2"/>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53" presetClass="entr" presetSubtype="16" fill="hold" nodeType="clickEffect">
                                  <p:stCondLst>
                                    <p:cond delay="0"/>
                                  </p:stCondLst>
                                  <p:childTnLst>
                                    <p:set>
                                      <p:cBhvr>
                                        <p:cTn id="39" dur="1" fill="hold">
                                          <p:stCondLst>
                                            <p:cond delay="0"/>
                                          </p:stCondLst>
                                        </p:cTn>
                                        <p:tgtEl>
                                          <p:spTgt spid="20491"/>
                                        </p:tgtEl>
                                        <p:attrNameLst>
                                          <p:attrName>style.visibility</p:attrName>
                                        </p:attrNameLst>
                                      </p:cBhvr>
                                      <p:to>
                                        <p:strVal val="visible"/>
                                      </p:to>
                                    </p:set>
                                    <p:anim calcmode="lin" valueType="num">
                                      <p:cBhvr>
                                        <p:cTn id="40" dur="500" fill="hold"/>
                                        <p:tgtEl>
                                          <p:spTgt spid="20491"/>
                                        </p:tgtEl>
                                        <p:attrNameLst>
                                          <p:attrName>ppt_w</p:attrName>
                                        </p:attrNameLst>
                                      </p:cBhvr>
                                      <p:tavLst>
                                        <p:tav tm="0">
                                          <p:val>
                                            <p:fltVal val="0"/>
                                          </p:val>
                                        </p:tav>
                                        <p:tav tm="100000">
                                          <p:val>
                                            <p:strVal val="#ppt_w"/>
                                          </p:val>
                                        </p:tav>
                                      </p:tavLst>
                                    </p:anim>
                                    <p:anim calcmode="lin" valueType="num">
                                      <p:cBhvr>
                                        <p:cTn id="41" dur="500" fill="hold"/>
                                        <p:tgtEl>
                                          <p:spTgt spid="20491"/>
                                        </p:tgtEl>
                                        <p:attrNameLst>
                                          <p:attrName>ppt_h</p:attrName>
                                        </p:attrNameLst>
                                      </p:cBhvr>
                                      <p:tavLst>
                                        <p:tav tm="0">
                                          <p:val>
                                            <p:fltVal val="0"/>
                                          </p:val>
                                        </p:tav>
                                        <p:tav tm="100000">
                                          <p:val>
                                            <p:strVal val="#ppt_h"/>
                                          </p:val>
                                        </p:tav>
                                      </p:tavLst>
                                    </p:anim>
                                    <p:animEffect transition="in" filter="fade">
                                      <p:cBhvr>
                                        <p:cTn id="42" dur="500"/>
                                        <p:tgtEl>
                                          <p:spTgt spid="20491"/>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53" presetClass="entr" presetSubtype="16" fill="hold" nodeType="clickEffect">
                                  <p:stCondLst>
                                    <p:cond delay="0"/>
                                  </p:stCondLst>
                                  <p:childTnLst>
                                    <p:set>
                                      <p:cBhvr>
                                        <p:cTn id="46" dur="1" fill="hold">
                                          <p:stCondLst>
                                            <p:cond delay="0"/>
                                          </p:stCondLst>
                                        </p:cTn>
                                        <p:tgtEl>
                                          <p:spTgt spid="16"/>
                                        </p:tgtEl>
                                        <p:attrNameLst>
                                          <p:attrName>style.visibility</p:attrName>
                                        </p:attrNameLst>
                                      </p:cBhvr>
                                      <p:to>
                                        <p:strVal val="visible"/>
                                      </p:to>
                                    </p:set>
                                    <p:anim calcmode="lin" valueType="num">
                                      <p:cBhvr>
                                        <p:cTn id="47" dur="500" fill="hold"/>
                                        <p:tgtEl>
                                          <p:spTgt spid="16"/>
                                        </p:tgtEl>
                                        <p:attrNameLst>
                                          <p:attrName>ppt_w</p:attrName>
                                        </p:attrNameLst>
                                      </p:cBhvr>
                                      <p:tavLst>
                                        <p:tav tm="0">
                                          <p:val>
                                            <p:fltVal val="0"/>
                                          </p:val>
                                        </p:tav>
                                        <p:tav tm="100000">
                                          <p:val>
                                            <p:strVal val="#ppt_w"/>
                                          </p:val>
                                        </p:tav>
                                      </p:tavLst>
                                    </p:anim>
                                    <p:anim calcmode="lin" valueType="num">
                                      <p:cBhvr>
                                        <p:cTn id="48" dur="500" fill="hold"/>
                                        <p:tgtEl>
                                          <p:spTgt spid="16"/>
                                        </p:tgtEl>
                                        <p:attrNameLst>
                                          <p:attrName>ppt_h</p:attrName>
                                        </p:attrNameLst>
                                      </p:cBhvr>
                                      <p:tavLst>
                                        <p:tav tm="0">
                                          <p:val>
                                            <p:fltVal val="0"/>
                                          </p:val>
                                        </p:tav>
                                        <p:tav tm="100000">
                                          <p:val>
                                            <p:strVal val="#ppt_h"/>
                                          </p:val>
                                        </p:tav>
                                      </p:tavLst>
                                    </p:anim>
                                    <p:animEffect transition="in" filter="fade">
                                      <p:cBhvr>
                                        <p:cTn id="49" dur="500"/>
                                        <p:tgtEl>
                                          <p:spTgt spid="16"/>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53" presetClass="entr" presetSubtype="16" fill="hold" nodeType="clickEffect">
                                  <p:stCondLst>
                                    <p:cond delay="0"/>
                                  </p:stCondLst>
                                  <p:childTnLst>
                                    <p:set>
                                      <p:cBhvr>
                                        <p:cTn id="53" dur="1" fill="hold">
                                          <p:stCondLst>
                                            <p:cond delay="0"/>
                                          </p:stCondLst>
                                        </p:cTn>
                                        <p:tgtEl>
                                          <p:spTgt spid="20492"/>
                                        </p:tgtEl>
                                        <p:attrNameLst>
                                          <p:attrName>style.visibility</p:attrName>
                                        </p:attrNameLst>
                                      </p:cBhvr>
                                      <p:to>
                                        <p:strVal val="visible"/>
                                      </p:to>
                                    </p:set>
                                    <p:anim calcmode="lin" valueType="num">
                                      <p:cBhvr>
                                        <p:cTn id="54" dur="500" fill="hold"/>
                                        <p:tgtEl>
                                          <p:spTgt spid="20492"/>
                                        </p:tgtEl>
                                        <p:attrNameLst>
                                          <p:attrName>ppt_w</p:attrName>
                                        </p:attrNameLst>
                                      </p:cBhvr>
                                      <p:tavLst>
                                        <p:tav tm="0">
                                          <p:val>
                                            <p:fltVal val="0"/>
                                          </p:val>
                                        </p:tav>
                                        <p:tav tm="100000">
                                          <p:val>
                                            <p:strVal val="#ppt_w"/>
                                          </p:val>
                                        </p:tav>
                                      </p:tavLst>
                                    </p:anim>
                                    <p:anim calcmode="lin" valueType="num">
                                      <p:cBhvr>
                                        <p:cTn id="55" dur="500" fill="hold"/>
                                        <p:tgtEl>
                                          <p:spTgt spid="20492"/>
                                        </p:tgtEl>
                                        <p:attrNameLst>
                                          <p:attrName>ppt_h</p:attrName>
                                        </p:attrNameLst>
                                      </p:cBhvr>
                                      <p:tavLst>
                                        <p:tav tm="0">
                                          <p:val>
                                            <p:fltVal val="0"/>
                                          </p:val>
                                        </p:tav>
                                        <p:tav tm="100000">
                                          <p:val>
                                            <p:strVal val="#ppt_h"/>
                                          </p:val>
                                        </p:tav>
                                      </p:tavLst>
                                    </p:anim>
                                    <p:animEffect transition="in" filter="fade">
                                      <p:cBhvr>
                                        <p:cTn id="56" dur="500"/>
                                        <p:tgtEl>
                                          <p:spTgt spid="20492"/>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53" presetClass="entr" presetSubtype="16" fill="hold" nodeType="clickEffect">
                                  <p:stCondLst>
                                    <p:cond delay="0"/>
                                  </p:stCondLst>
                                  <p:childTnLst>
                                    <p:set>
                                      <p:cBhvr>
                                        <p:cTn id="60" dur="1" fill="hold">
                                          <p:stCondLst>
                                            <p:cond delay="0"/>
                                          </p:stCondLst>
                                        </p:cTn>
                                        <p:tgtEl>
                                          <p:spTgt spid="11"/>
                                        </p:tgtEl>
                                        <p:attrNameLst>
                                          <p:attrName>style.visibility</p:attrName>
                                        </p:attrNameLst>
                                      </p:cBhvr>
                                      <p:to>
                                        <p:strVal val="visible"/>
                                      </p:to>
                                    </p:set>
                                    <p:anim calcmode="lin" valueType="num">
                                      <p:cBhvr>
                                        <p:cTn id="61" dur="500" fill="hold"/>
                                        <p:tgtEl>
                                          <p:spTgt spid="11"/>
                                        </p:tgtEl>
                                        <p:attrNameLst>
                                          <p:attrName>ppt_w</p:attrName>
                                        </p:attrNameLst>
                                      </p:cBhvr>
                                      <p:tavLst>
                                        <p:tav tm="0">
                                          <p:val>
                                            <p:fltVal val="0"/>
                                          </p:val>
                                        </p:tav>
                                        <p:tav tm="100000">
                                          <p:val>
                                            <p:strVal val="#ppt_w"/>
                                          </p:val>
                                        </p:tav>
                                      </p:tavLst>
                                    </p:anim>
                                    <p:anim calcmode="lin" valueType="num">
                                      <p:cBhvr>
                                        <p:cTn id="62" dur="500" fill="hold"/>
                                        <p:tgtEl>
                                          <p:spTgt spid="11"/>
                                        </p:tgtEl>
                                        <p:attrNameLst>
                                          <p:attrName>ppt_h</p:attrName>
                                        </p:attrNameLst>
                                      </p:cBhvr>
                                      <p:tavLst>
                                        <p:tav tm="0">
                                          <p:val>
                                            <p:fltVal val="0"/>
                                          </p:val>
                                        </p:tav>
                                        <p:tav tm="100000">
                                          <p:val>
                                            <p:strVal val="#ppt_h"/>
                                          </p:val>
                                        </p:tav>
                                      </p:tavLst>
                                    </p:anim>
                                    <p:animEffect transition="in" filter="fade">
                                      <p:cBhvr>
                                        <p:cTn id="63" dur="500"/>
                                        <p:tgtEl>
                                          <p:spTgt spid="11"/>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53" presetClass="entr" presetSubtype="16" fill="hold" nodeType="clickEffect">
                                  <p:stCondLst>
                                    <p:cond delay="0"/>
                                  </p:stCondLst>
                                  <p:childTnLst>
                                    <p:set>
                                      <p:cBhvr>
                                        <p:cTn id="67" dur="1" fill="hold">
                                          <p:stCondLst>
                                            <p:cond delay="0"/>
                                          </p:stCondLst>
                                        </p:cTn>
                                        <p:tgtEl>
                                          <p:spTgt spid="20493"/>
                                        </p:tgtEl>
                                        <p:attrNameLst>
                                          <p:attrName>style.visibility</p:attrName>
                                        </p:attrNameLst>
                                      </p:cBhvr>
                                      <p:to>
                                        <p:strVal val="visible"/>
                                      </p:to>
                                    </p:set>
                                    <p:anim calcmode="lin" valueType="num">
                                      <p:cBhvr>
                                        <p:cTn id="68" dur="500" fill="hold"/>
                                        <p:tgtEl>
                                          <p:spTgt spid="20493"/>
                                        </p:tgtEl>
                                        <p:attrNameLst>
                                          <p:attrName>ppt_w</p:attrName>
                                        </p:attrNameLst>
                                      </p:cBhvr>
                                      <p:tavLst>
                                        <p:tav tm="0">
                                          <p:val>
                                            <p:fltVal val="0"/>
                                          </p:val>
                                        </p:tav>
                                        <p:tav tm="100000">
                                          <p:val>
                                            <p:strVal val="#ppt_w"/>
                                          </p:val>
                                        </p:tav>
                                      </p:tavLst>
                                    </p:anim>
                                    <p:anim calcmode="lin" valueType="num">
                                      <p:cBhvr>
                                        <p:cTn id="69" dur="500" fill="hold"/>
                                        <p:tgtEl>
                                          <p:spTgt spid="20493"/>
                                        </p:tgtEl>
                                        <p:attrNameLst>
                                          <p:attrName>ppt_h</p:attrName>
                                        </p:attrNameLst>
                                      </p:cBhvr>
                                      <p:tavLst>
                                        <p:tav tm="0">
                                          <p:val>
                                            <p:fltVal val="0"/>
                                          </p:val>
                                        </p:tav>
                                        <p:tav tm="100000">
                                          <p:val>
                                            <p:strVal val="#ppt_h"/>
                                          </p:val>
                                        </p:tav>
                                      </p:tavLst>
                                    </p:anim>
                                    <p:animEffect transition="in" filter="fade">
                                      <p:cBhvr>
                                        <p:cTn id="70" dur="500"/>
                                        <p:tgtEl>
                                          <p:spTgt spid="20493"/>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53" presetClass="entr" presetSubtype="16" fill="hold" grpId="0" nodeType="clickEffect">
                                  <p:stCondLst>
                                    <p:cond delay="0"/>
                                  </p:stCondLst>
                                  <p:childTnLst>
                                    <p:set>
                                      <p:cBhvr>
                                        <p:cTn id="74" dur="1" fill="hold">
                                          <p:stCondLst>
                                            <p:cond delay="0"/>
                                          </p:stCondLst>
                                        </p:cTn>
                                        <p:tgtEl>
                                          <p:spTgt spid="27"/>
                                        </p:tgtEl>
                                        <p:attrNameLst>
                                          <p:attrName>style.visibility</p:attrName>
                                        </p:attrNameLst>
                                      </p:cBhvr>
                                      <p:to>
                                        <p:strVal val="visible"/>
                                      </p:to>
                                    </p:set>
                                    <p:anim calcmode="lin" valueType="num">
                                      <p:cBhvr>
                                        <p:cTn id="75" dur="500" fill="hold"/>
                                        <p:tgtEl>
                                          <p:spTgt spid="27"/>
                                        </p:tgtEl>
                                        <p:attrNameLst>
                                          <p:attrName>ppt_w</p:attrName>
                                        </p:attrNameLst>
                                      </p:cBhvr>
                                      <p:tavLst>
                                        <p:tav tm="0">
                                          <p:val>
                                            <p:fltVal val="0"/>
                                          </p:val>
                                        </p:tav>
                                        <p:tav tm="100000">
                                          <p:val>
                                            <p:strVal val="#ppt_w"/>
                                          </p:val>
                                        </p:tav>
                                      </p:tavLst>
                                    </p:anim>
                                    <p:anim calcmode="lin" valueType="num">
                                      <p:cBhvr>
                                        <p:cTn id="76" dur="500" fill="hold"/>
                                        <p:tgtEl>
                                          <p:spTgt spid="27"/>
                                        </p:tgtEl>
                                        <p:attrNameLst>
                                          <p:attrName>ppt_h</p:attrName>
                                        </p:attrNameLst>
                                      </p:cBhvr>
                                      <p:tavLst>
                                        <p:tav tm="0">
                                          <p:val>
                                            <p:fltVal val="0"/>
                                          </p:val>
                                        </p:tav>
                                        <p:tav tm="100000">
                                          <p:val>
                                            <p:strVal val="#ppt_h"/>
                                          </p:val>
                                        </p:tav>
                                      </p:tavLst>
                                    </p:anim>
                                    <p:animEffect transition="in" filter="fade">
                                      <p:cBhvr>
                                        <p:cTn id="77" dur="500"/>
                                        <p:tgtEl>
                                          <p:spTgt spid="27"/>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53" presetClass="entr" presetSubtype="16" fill="hold" nodeType="clickEffect">
                                  <p:stCondLst>
                                    <p:cond delay="0"/>
                                  </p:stCondLst>
                                  <p:childTnLst>
                                    <p:set>
                                      <p:cBhvr>
                                        <p:cTn id="81" dur="1" fill="hold">
                                          <p:stCondLst>
                                            <p:cond delay="0"/>
                                          </p:stCondLst>
                                        </p:cTn>
                                        <p:tgtEl>
                                          <p:spTgt spid="20495"/>
                                        </p:tgtEl>
                                        <p:attrNameLst>
                                          <p:attrName>style.visibility</p:attrName>
                                        </p:attrNameLst>
                                      </p:cBhvr>
                                      <p:to>
                                        <p:strVal val="visible"/>
                                      </p:to>
                                    </p:set>
                                    <p:anim calcmode="lin" valueType="num">
                                      <p:cBhvr>
                                        <p:cTn id="82" dur="500" fill="hold"/>
                                        <p:tgtEl>
                                          <p:spTgt spid="20495"/>
                                        </p:tgtEl>
                                        <p:attrNameLst>
                                          <p:attrName>ppt_w</p:attrName>
                                        </p:attrNameLst>
                                      </p:cBhvr>
                                      <p:tavLst>
                                        <p:tav tm="0">
                                          <p:val>
                                            <p:fltVal val="0"/>
                                          </p:val>
                                        </p:tav>
                                        <p:tav tm="100000">
                                          <p:val>
                                            <p:strVal val="#ppt_w"/>
                                          </p:val>
                                        </p:tav>
                                      </p:tavLst>
                                    </p:anim>
                                    <p:anim calcmode="lin" valueType="num">
                                      <p:cBhvr>
                                        <p:cTn id="83" dur="500" fill="hold"/>
                                        <p:tgtEl>
                                          <p:spTgt spid="20495"/>
                                        </p:tgtEl>
                                        <p:attrNameLst>
                                          <p:attrName>ppt_h</p:attrName>
                                        </p:attrNameLst>
                                      </p:cBhvr>
                                      <p:tavLst>
                                        <p:tav tm="0">
                                          <p:val>
                                            <p:fltVal val="0"/>
                                          </p:val>
                                        </p:tav>
                                        <p:tav tm="100000">
                                          <p:val>
                                            <p:strVal val="#ppt_h"/>
                                          </p:val>
                                        </p:tav>
                                      </p:tavLst>
                                    </p:anim>
                                    <p:animEffect transition="in" filter="fade">
                                      <p:cBhvr>
                                        <p:cTn id="84" dur="500"/>
                                        <p:tgtEl>
                                          <p:spTgt spid="204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p:bldP spid="2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A49A9A1-2C7C-43A5-97B3-F06FF2EF8B42}"/>
              </a:ext>
            </a:extLst>
          </p:cNvPr>
          <p:cNvSpPr/>
          <p:nvPr/>
        </p:nvSpPr>
        <p:spPr>
          <a:xfrm>
            <a:off x="250825" y="44450"/>
            <a:ext cx="1584325" cy="400050"/>
          </a:xfrm>
          <a:prstGeom prst="rect">
            <a:avLst/>
          </a:prstGeom>
        </p:spPr>
        <p:txBody>
          <a:bodyPr>
            <a:spAutoFit/>
          </a:bodyPr>
          <a:lstStyle/>
          <a:p>
            <a:pPr>
              <a:defRPr/>
            </a:pPr>
            <a:r>
              <a:rPr lang="en-US" sz="2000" b="1" dirty="0">
                <a:solidFill>
                  <a:srgbClr val="FF6600"/>
                </a:solidFill>
                <a:latin typeface="+mj-lt"/>
                <a:ea typeface="Times New Roman" pitchFamily="18" charset="0"/>
                <a:cs typeface="Bookman-Demi" charset="0"/>
              </a:rPr>
              <a:t>Rigid body</a:t>
            </a:r>
            <a:endParaRPr lang="en-IN" sz="2000" dirty="0">
              <a:solidFill>
                <a:srgbClr val="FF6600"/>
              </a:solidFill>
              <a:latin typeface="+mj-lt"/>
            </a:endParaRPr>
          </a:p>
        </p:txBody>
      </p:sp>
      <p:sp>
        <p:nvSpPr>
          <p:cNvPr id="3075" name="Rectangle 3">
            <a:extLst>
              <a:ext uri="{FF2B5EF4-FFF2-40B4-BE49-F238E27FC236}">
                <a16:creationId xmlns:a16="http://schemas.microsoft.com/office/drawing/2014/main" id="{4DD922BB-AE23-4277-AC6B-C99E16EA1720}"/>
              </a:ext>
            </a:extLst>
          </p:cNvPr>
          <p:cNvSpPr>
            <a:spLocks noChangeArrowheads="1"/>
          </p:cNvSpPr>
          <p:nvPr/>
        </p:nvSpPr>
        <p:spPr bwMode="auto">
          <a:xfrm>
            <a:off x="250825" y="550863"/>
            <a:ext cx="8569325" cy="175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CC"/>
                </a:solidFill>
                <a:ea typeface="Times New Roman" panose="02020603050405020304" pitchFamily="18" charset="0"/>
                <a:cs typeface="Bookman-Light"/>
              </a:rPr>
              <a:t>Ideally a rigid body is a body with a perfectly definite and unchanging shape.  </a:t>
            </a:r>
            <a:r>
              <a:rPr lang="en-US" altLang="en-US" b="1">
                <a:solidFill>
                  <a:srgbClr val="66FFFF"/>
                </a:solidFill>
                <a:ea typeface="Times New Roman" panose="02020603050405020304" pitchFamily="18" charset="0"/>
                <a:cs typeface="Bookman-Light"/>
              </a:rPr>
              <a:t>The distances between all pairs of particles of such a body do not change.</a:t>
            </a:r>
          </a:p>
          <a:p>
            <a:pPr eaLnBrk="1" hangingPunct="1"/>
            <a:endParaRPr lang="en-US" altLang="en-US" b="1">
              <a:solidFill>
                <a:srgbClr val="66FFFF"/>
              </a:solidFill>
              <a:ea typeface="Times New Roman" panose="02020603050405020304" pitchFamily="18" charset="0"/>
              <a:cs typeface="Bookman-Light"/>
            </a:endParaRPr>
          </a:p>
          <a:p>
            <a:pPr eaLnBrk="1" hangingPunct="1"/>
            <a:r>
              <a:rPr lang="en-US" altLang="en-US" b="1">
                <a:solidFill>
                  <a:srgbClr val="FF00FF"/>
                </a:solidFill>
                <a:ea typeface="Times New Roman" panose="02020603050405020304" pitchFamily="18" charset="0"/>
                <a:cs typeface="Bookman-Light"/>
              </a:rPr>
              <a:t>Note:  No real body is truly rigid, since real bodies deform under the influence of forces.  But in many situations the deformations are negligible and hence can be considered as rigid bodies.</a:t>
            </a:r>
          </a:p>
        </p:txBody>
      </p:sp>
      <p:sp>
        <p:nvSpPr>
          <p:cNvPr id="4" name="Rectangle 3">
            <a:extLst>
              <a:ext uri="{FF2B5EF4-FFF2-40B4-BE49-F238E27FC236}">
                <a16:creationId xmlns:a16="http://schemas.microsoft.com/office/drawing/2014/main" id="{185862DE-33D1-4415-8D78-0D952C444B1E}"/>
              </a:ext>
            </a:extLst>
          </p:cNvPr>
          <p:cNvSpPr/>
          <p:nvPr/>
        </p:nvSpPr>
        <p:spPr>
          <a:xfrm>
            <a:off x="250825" y="2349500"/>
            <a:ext cx="4968875" cy="400050"/>
          </a:xfrm>
          <a:prstGeom prst="rect">
            <a:avLst/>
          </a:prstGeom>
        </p:spPr>
        <p:txBody>
          <a:bodyPr>
            <a:spAutoFit/>
          </a:bodyPr>
          <a:lstStyle/>
          <a:p>
            <a:pPr>
              <a:defRPr/>
            </a:pPr>
            <a:r>
              <a:rPr lang="en-US" sz="2000" b="1" dirty="0">
                <a:solidFill>
                  <a:srgbClr val="00B0F0"/>
                </a:solidFill>
                <a:latin typeface="+mj-lt"/>
                <a:ea typeface="Times New Roman" pitchFamily="18" charset="0"/>
                <a:cs typeface="Bookman-Demi" charset="0"/>
              </a:rPr>
              <a:t>Types of motion a rigid body can have:</a:t>
            </a:r>
            <a:endParaRPr lang="en-IN" sz="2000" dirty="0">
              <a:solidFill>
                <a:srgbClr val="00B0F0"/>
              </a:solidFill>
              <a:latin typeface="+mj-lt"/>
            </a:endParaRPr>
          </a:p>
        </p:txBody>
      </p:sp>
      <p:sp>
        <p:nvSpPr>
          <p:cNvPr id="5" name="Rectangle 4">
            <a:extLst>
              <a:ext uri="{FF2B5EF4-FFF2-40B4-BE49-F238E27FC236}">
                <a16:creationId xmlns:a16="http://schemas.microsoft.com/office/drawing/2014/main" id="{F62D2A2C-37D3-4811-87F0-DAED1DDD14AA}"/>
              </a:ext>
            </a:extLst>
          </p:cNvPr>
          <p:cNvSpPr/>
          <p:nvPr/>
        </p:nvSpPr>
        <p:spPr>
          <a:xfrm>
            <a:off x="250825" y="2781300"/>
            <a:ext cx="2287588" cy="400050"/>
          </a:xfrm>
          <a:prstGeom prst="rect">
            <a:avLst/>
          </a:prstGeom>
        </p:spPr>
        <p:txBody>
          <a:bodyPr>
            <a:spAutoFit/>
          </a:bodyPr>
          <a:lstStyle/>
          <a:p>
            <a:pPr>
              <a:defRPr/>
            </a:pPr>
            <a:r>
              <a:rPr lang="en-US" sz="2000" b="1" dirty="0">
                <a:solidFill>
                  <a:srgbClr val="92D050"/>
                </a:solidFill>
                <a:latin typeface="+mj-lt"/>
                <a:ea typeface="Times New Roman" pitchFamily="18" charset="0"/>
                <a:cs typeface="Bookman-Demi" charset="0"/>
              </a:rPr>
              <a:t>Pure translation</a:t>
            </a:r>
            <a:endParaRPr lang="en-IN" sz="2000" dirty="0">
              <a:solidFill>
                <a:srgbClr val="92D050"/>
              </a:solidFill>
              <a:latin typeface="+mj-lt"/>
            </a:endParaRPr>
          </a:p>
        </p:txBody>
      </p:sp>
      <p:sp>
        <p:nvSpPr>
          <p:cNvPr id="3078" name="Rectangle 3">
            <a:extLst>
              <a:ext uri="{FF2B5EF4-FFF2-40B4-BE49-F238E27FC236}">
                <a16:creationId xmlns:a16="http://schemas.microsoft.com/office/drawing/2014/main" id="{6A7DB48C-F605-4842-8231-6DCB258BC16A}"/>
              </a:ext>
            </a:extLst>
          </p:cNvPr>
          <p:cNvSpPr>
            <a:spLocks noChangeArrowheads="1"/>
          </p:cNvSpPr>
          <p:nvPr/>
        </p:nvSpPr>
        <p:spPr bwMode="auto">
          <a:xfrm>
            <a:off x="4427538" y="4017963"/>
            <a:ext cx="446563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CC"/>
                </a:solidFill>
                <a:ea typeface="Times New Roman" panose="02020603050405020304" pitchFamily="18" charset="0"/>
                <a:cs typeface="Bookman-Light"/>
              </a:rPr>
              <a:t>In pure translation all particles of the body have the same velocity at any instant of time.</a:t>
            </a:r>
            <a:endParaRPr lang="en-US" altLang="en-US" b="1">
              <a:solidFill>
                <a:srgbClr val="FF00FF"/>
              </a:solidFill>
              <a:ea typeface="Times New Roman" panose="02020603050405020304" pitchFamily="18" charset="0"/>
              <a:cs typeface="Bookman-Light"/>
            </a:endParaRPr>
          </a:p>
        </p:txBody>
      </p:sp>
      <p:sp>
        <p:nvSpPr>
          <p:cNvPr id="7" name="Oval 25">
            <a:extLst>
              <a:ext uri="{FF2B5EF4-FFF2-40B4-BE49-F238E27FC236}">
                <a16:creationId xmlns:a16="http://schemas.microsoft.com/office/drawing/2014/main" id="{FBED3115-E68E-4F51-83E6-D0A32C98A3CE}"/>
              </a:ext>
            </a:extLst>
          </p:cNvPr>
          <p:cNvSpPr>
            <a:spLocks noChangeArrowheads="1"/>
          </p:cNvSpPr>
          <p:nvPr/>
        </p:nvSpPr>
        <p:spPr bwMode="auto">
          <a:xfrm>
            <a:off x="2035175" y="3284538"/>
            <a:ext cx="142875" cy="144462"/>
          </a:xfrm>
          <a:prstGeom prst="ellipse">
            <a:avLst/>
          </a:prstGeom>
          <a:solidFill>
            <a:srgbClr val="C0C0C0"/>
          </a:solidFill>
          <a:ln w="9525">
            <a:round/>
            <a:headEnd/>
            <a:tailEnd/>
          </a:ln>
          <a:scene3d>
            <a:camera prst="legacyObliqueTopRight">
              <a:rot lat="16199971" lon="0" rev="0"/>
            </a:camera>
            <a:lightRig rig="legacyFlat4" dir="b"/>
          </a:scene3d>
          <a:sp3d extrusionH="1052500" prstMaterial="legacyMatte">
            <a:bevelT w="13500" h="13500" prst="angle"/>
            <a:bevelB w="13500" h="13500" prst="angle"/>
            <a:extrusionClr>
              <a:srgbClr val="C0C0C0"/>
            </a:extrusionClr>
            <a:contourClr>
              <a:srgbClr val="C0C0C0"/>
            </a:contourClr>
          </a:sp3d>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8" name="AutoShape 6">
            <a:extLst>
              <a:ext uri="{FF2B5EF4-FFF2-40B4-BE49-F238E27FC236}">
                <a16:creationId xmlns:a16="http://schemas.microsoft.com/office/drawing/2014/main" id="{CCA04A39-7E8A-44E1-A1B3-095C2151EAD6}"/>
              </a:ext>
            </a:extLst>
          </p:cNvPr>
          <p:cNvSpPr>
            <a:spLocks noChangeArrowheads="1"/>
          </p:cNvSpPr>
          <p:nvPr/>
        </p:nvSpPr>
        <p:spPr bwMode="auto">
          <a:xfrm>
            <a:off x="611188" y="3862388"/>
            <a:ext cx="2736850" cy="2735262"/>
          </a:xfrm>
          <a:prstGeom prst="rtTriangle">
            <a:avLst/>
          </a:prstGeom>
          <a:solidFill>
            <a:srgbClr val="FF9966"/>
          </a:solidFill>
          <a:ln w="9525">
            <a:miter lim="800000"/>
            <a:headEnd/>
            <a:tailEnd/>
          </a:ln>
          <a:scene3d>
            <a:camera prst="legacyObliqueTopRight">
              <a:rot lat="0" lon="600000" rev="0"/>
            </a:camera>
            <a:lightRig rig="legacyFlat4" dir="b"/>
          </a:scene3d>
          <a:sp3d extrusionH="1243000" prstMaterial="legacyMatte">
            <a:bevelT w="13500" h="13500" prst="angle"/>
            <a:bevelB w="13500" h="13500" prst="angle"/>
            <a:extrusionClr>
              <a:srgbClr val="FF9966"/>
            </a:extrusionClr>
            <a:contourClr>
              <a:srgbClr val="FF9966"/>
            </a:contourClr>
          </a:sp3d>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0" name="Oval 26">
            <a:extLst>
              <a:ext uri="{FF2B5EF4-FFF2-40B4-BE49-F238E27FC236}">
                <a16:creationId xmlns:a16="http://schemas.microsoft.com/office/drawing/2014/main" id="{0B6589FF-D5B7-4782-A1FA-76547CD41734}"/>
              </a:ext>
            </a:extLst>
          </p:cNvPr>
          <p:cNvSpPr>
            <a:spLocks noChangeArrowheads="1"/>
          </p:cNvSpPr>
          <p:nvPr/>
        </p:nvSpPr>
        <p:spPr bwMode="auto">
          <a:xfrm>
            <a:off x="1258888" y="4130675"/>
            <a:ext cx="73025" cy="71438"/>
          </a:xfrm>
          <a:prstGeom prst="ellipse">
            <a:avLst/>
          </a:prstGeom>
          <a:solidFill>
            <a:srgbClr val="C0C0C0"/>
          </a:solidFill>
          <a:ln w="9525">
            <a:round/>
            <a:headEnd/>
            <a:tailEnd/>
          </a:ln>
          <a:scene3d>
            <a:camera prst="legacyObliqueTopRight">
              <a:rot lat="21299970" lon="300000" rev="0"/>
            </a:camera>
            <a:lightRig rig="legacyFlat3" dir="b"/>
          </a:scene3d>
          <a:sp3d extrusionH="1801800" prstMaterial="legacyMatte">
            <a:bevelT w="13500" h="13500" prst="angle"/>
            <a:bevelB w="13500" h="13500" prst="angle"/>
            <a:extrusionClr>
              <a:srgbClr val="C0C0C0"/>
            </a:extrusionClr>
            <a:contourClr>
              <a:srgbClr val="C0C0C0"/>
            </a:contourClr>
          </a:sp3d>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1" name="Oval 27">
            <a:extLst>
              <a:ext uri="{FF2B5EF4-FFF2-40B4-BE49-F238E27FC236}">
                <a16:creationId xmlns:a16="http://schemas.microsoft.com/office/drawing/2014/main" id="{E88DF60A-898F-4EA5-9A99-81BD2B524C7A}"/>
              </a:ext>
            </a:extLst>
          </p:cNvPr>
          <p:cNvSpPr>
            <a:spLocks noChangeArrowheads="1"/>
          </p:cNvSpPr>
          <p:nvPr/>
        </p:nvSpPr>
        <p:spPr bwMode="auto">
          <a:xfrm>
            <a:off x="2538413" y="4389438"/>
            <a:ext cx="73025" cy="71437"/>
          </a:xfrm>
          <a:prstGeom prst="ellipse">
            <a:avLst/>
          </a:prstGeom>
          <a:solidFill>
            <a:srgbClr val="C0C0C0"/>
          </a:solidFill>
          <a:ln w="9525">
            <a:round/>
            <a:headEnd/>
            <a:tailEnd/>
          </a:ln>
          <a:scene3d>
            <a:camera prst="legacyObliqueTopRight">
              <a:rot lat="0" lon="19799980" rev="0"/>
            </a:camera>
            <a:lightRig rig="legacyFlat3" dir="b"/>
          </a:scene3d>
          <a:sp3d extrusionH="2386000" prstMaterial="legacyMatte">
            <a:bevelT w="13500" h="13500" prst="angle"/>
            <a:bevelB w="13500" h="13500" prst="angle"/>
            <a:extrusionClr>
              <a:srgbClr val="C0C0C0"/>
            </a:extrusionClr>
            <a:contourClr>
              <a:srgbClr val="C0C0C0"/>
            </a:contourClr>
          </a:sp3d>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12" name="Rectangle 17">
            <a:extLst>
              <a:ext uri="{FF2B5EF4-FFF2-40B4-BE49-F238E27FC236}">
                <a16:creationId xmlns:a16="http://schemas.microsoft.com/office/drawing/2014/main" id="{56EA50B3-7BD2-41C2-9E68-66CE564E23C8}"/>
              </a:ext>
            </a:extLst>
          </p:cNvPr>
          <p:cNvSpPr>
            <a:spLocks noChangeArrowheads="1"/>
          </p:cNvSpPr>
          <p:nvPr/>
        </p:nvSpPr>
        <p:spPr bwMode="auto">
          <a:xfrm rot="2215749">
            <a:off x="1058863" y="3790950"/>
            <a:ext cx="360362" cy="215900"/>
          </a:xfrm>
          <a:prstGeom prst="rect">
            <a:avLst/>
          </a:prstGeom>
          <a:solidFill>
            <a:srgbClr val="CC3300"/>
          </a:solidFill>
          <a:ln w="9525">
            <a:miter lim="800000"/>
            <a:headEnd/>
            <a:tailEnd/>
          </a:ln>
          <a:scene3d>
            <a:camera prst="legacyObliqueTopRight">
              <a:rot lat="0" lon="899994" rev="0"/>
            </a:camera>
            <a:lightRig rig="legacyFlat4" dir="b"/>
          </a:scene3d>
          <a:sp3d extrusionH="430200" prstMaterial="legacyMatte">
            <a:bevelT w="13500" h="13500" prst="angle"/>
            <a:bevelB w="13500" h="13500" prst="angle"/>
            <a:extrusionClr>
              <a:srgbClr val="CC3300"/>
            </a:extrusionClr>
            <a:contourClr>
              <a:srgbClr val="CC3300"/>
            </a:contourClr>
          </a:sp3d>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3" name="Group 18">
            <a:extLst>
              <a:ext uri="{FF2B5EF4-FFF2-40B4-BE49-F238E27FC236}">
                <a16:creationId xmlns:a16="http://schemas.microsoft.com/office/drawing/2014/main" id="{5CCBBC79-CC33-41CA-B454-D8A797585D66}"/>
              </a:ext>
            </a:extLst>
          </p:cNvPr>
          <p:cNvGrpSpPr>
            <a:grpSpLocks/>
          </p:cNvGrpSpPr>
          <p:nvPr/>
        </p:nvGrpSpPr>
        <p:grpSpPr bwMode="auto">
          <a:xfrm>
            <a:off x="908050" y="3779838"/>
            <a:ext cx="423863" cy="369887"/>
            <a:chOff x="908126" y="3779748"/>
            <a:chExt cx="423514" cy="369332"/>
          </a:xfrm>
        </p:grpSpPr>
        <p:sp>
          <p:nvSpPr>
            <p:cNvPr id="14" name="Oval 13">
              <a:extLst>
                <a:ext uri="{FF2B5EF4-FFF2-40B4-BE49-F238E27FC236}">
                  <a16:creationId xmlns:a16="http://schemas.microsoft.com/office/drawing/2014/main" id="{54D2120F-DB28-46C4-8304-F59016A2C221}"/>
                </a:ext>
              </a:extLst>
            </p:cNvPr>
            <p:cNvSpPr/>
            <p:nvPr/>
          </p:nvSpPr>
          <p:spPr>
            <a:xfrm>
              <a:off x="1219020" y="3874855"/>
              <a:ext cx="46000" cy="55479"/>
            </a:xfrm>
            <a:prstGeom prst="ellipse">
              <a:avLst/>
            </a:prstGeom>
            <a:solidFill>
              <a:srgbClr val="66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3112" name="Rectangle 16">
              <a:extLst>
                <a:ext uri="{FF2B5EF4-FFF2-40B4-BE49-F238E27FC236}">
                  <a16:creationId xmlns:a16="http://schemas.microsoft.com/office/drawing/2014/main" id="{4ABE8FED-F9D1-4EF5-BF5A-6D06A64E90CD}"/>
                </a:ext>
              </a:extLst>
            </p:cNvPr>
            <p:cNvSpPr>
              <a:spLocks noChangeArrowheads="1"/>
            </p:cNvSpPr>
            <p:nvPr/>
          </p:nvSpPr>
          <p:spPr bwMode="auto">
            <a:xfrm>
              <a:off x="908126" y="3779748"/>
              <a:ext cx="42351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7030A0"/>
                  </a:solidFill>
                  <a:ea typeface="Times New Roman" panose="02020603050405020304" pitchFamily="18" charset="0"/>
                  <a:cs typeface="Bookman-Demi"/>
                </a:rPr>
                <a:t>P</a:t>
              </a:r>
              <a:r>
                <a:rPr lang="en-US" altLang="en-US" b="1" baseline="-25000">
                  <a:solidFill>
                    <a:srgbClr val="7030A0"/>
                  </a:solidFill>
                  <a:ea typeface="Times New Roman" panose="02020603050405020304" pitchFamily="18" charset="0"/>
                  <a:cs typeface="Bookman-Demi"/>
                </a:rPr>
                <a:t>1</a:t>
              </a:r>
              <a:endParaRPr lang="en-IN" altLang="en-US" baseline="-25000">
                <a:solidFill>
                  <a:srgbClr val="7030A0"/>
                </a:solidFill>
                <a:ea typeface="Times New Roman" panose="02020603050405020304" pitchFamily="18" charset="0"/>
                <a:cs typeface="Bookman-Demi"/>
              </a:endParaRPr>
            </a:p>
          </p:txBody>
        </p:sp>
      </p:grpSp>
      <p:grpSp>
        <p:nvGrpSpPr>
          <p:cNvPr id="6" name="Group 19">
            <a:extLst>
              <a:ext uri="{FF2B5EF4-FFF2-40B4-BE49-F238E27FC236}">
                <a16:creationId xmlns:a16="http://schemas.microsoft.com/office/drawing/2014/main" id="{106F90CA-F0DB-4397-8673-6FA5169E0040}"/>
              </a:ext>
            </a:extLst>
          </p:cNvPr>
          <p:cNvGrpSpPr>
            <a:grpSpLocks/>
          </p:cNvGrpSpPr>
          <p:nvPr/>
        </p:nvGrpSpPr>
        <p:grpSpPr bwMode="auto">
          <a:xfrm>
            <a:off x="1214438" y="3419475"/>
            <a:ext cx="423862" cy="369888"/>
            <a:chOff x="1214675" y="3419708"/>
            <a:chExt cx="423514" cy="370101"/>
          </a:xfrm>
        </p:grpSpPr>
        <p:sp>
          <p:nvSpPr>
            <p:cNvPr id="13" name="Oval 12">
              <a:extLst>
                <a:ext uri="{FF2B5EF4-FFF2-40B4-BE49-F238E27FC236}">
                  <a16:creationId xmlns:a16="http://schemas.microsoft.com/office/drawing/2014/main" id="{D1AC0428-968B-4D81-8274-339BAC7AC999}"/>
                </a:ext>
              </a:extLst>
            </p:cNvPr>
            <p:cNvSpPr/>
            <p:nvPr/>
          </p:nvSpPr>
          <p:spPr>
            <a:xfrm>
              <a:off x="1403432" y="3734214"/>
              <a:ext cx="46000" cy="55595"/>
            </a:xfrm>
            <a:prstGeom prst="ellipse">
              <a:avLst/>
            </a:prstGeom>
            <a:solidFill>
              <a:srgbClr val="66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3110" name="Rectangle 17">
              <a:extLst>
                <a:ext uri="{FF2B5EF4-FFF2-40B4-BE49-F238E27FC236}">
                  <a16:creationId xmlns:a16="http://schemas.microsoft.com/office/drawing/2014/main" id="{68600F79-A16E-480D-9248-389E5A64DBE6}"/>
                </a:ext>
              </a:extLst>
            </p:cNvPr>
            <p:cNvSpPr>
              <a:spLocks noChangeArrowheads="1"/>
            </p:cNvSpPr>
            <p:nvPr/>
          </p:nvSpPr>
          <p:spPr bwMode="auto">
            <a:xfrm>
              <a:off x="1214675" y="3419708"/>
              <a:ext cx="42351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7030A0"/>
                  </a:solidFill>
                  <a:ea typeface="Times New Roman" panose="02020603050405020304" pitchFamily="18" charset="0"/>
                  <a:cs typeface="Bookman-Demi"/>
                </a:rPr>
                <a:t>P</a:t>
              </a:r>
              <a:r>
                <a:rPr lang="en-US" altLang="en-US" b="1" baseline="-25000">
                  <a:solidFill>
                    <a:srgbClr val="7030A0"/>
                  </a:solidFill>
                  <a:ea typeface="Times New Roman" panose="02020603050405020304" pitchFamily="18" charset="0"/>
                  <a:cs typeface="Bookman-Demi"/>
                </a:rPr>
                <a:t>2</a:t>
              </a:r>
              <a:endParaRPr lang="en-IN" altLang="en-US" baseline="-25000">
                <a:solidFill>
                  <a:srgbClr val="7030A0"/>
                </a:solidFill>
                <a:ea typeface="Times New Roman" panose="02020603050405020304" pitchFamily="18" charset="0"/>
                <a:cs typeface="Bookman-Demi"/>
              </a:endParaRPr>
            </a:p>
          </p:txBody>
        </p:sp>
      </p:grpSp>
      <p:grpSp>
        <p:nvGrpSpPr>
          <p:cNvPr id="9" name="Group 29">
            <a:extLst>
              <a:ext uri="{FF2B5EF4-FFF2-40B4-BE49-F238E27FC236}">
                <a16:creationId xmlns:a16="http://schemas.microsoft.com/office/drawing/2014/main" id="{B29F14D3-EEBA-445D-8B5E-706FA3061210}"/>
              </a:ext>
            </a:extLst>
          </p:cNvPr>
          <p:cNvGrpSpPr>
            <a:grpSpLocks/>
          </p:cNvGrpSpPr>
          <p:nvPr/>
        </p:nvGrpSpPr>
        <p:grpSpPr bwMode="auto">
          <a:xfrm>
            <a:off x="906463" y="3416300"/>
            <a:ext cx="877887" cy="873125"/>
            <a:chOff x="3189810" y="3572108"/>
            <a:chExt cx="877811" cy="873339"/>
          </a:xfrm>
        </p:grpSpPr>
        <p:sp>
          <p:nvSpPr>
            <p:cNvPr id="3100" name="Rectangle 17">
              <a:extLst>
                <a:ext uri="{FF2B5EF4-FFF2-40B4-BE49-F238E27FC236}">
                  <a16:creationId xmlns:a16="http://schemas.microsoft.com/office/drawing/2014/main" id="{89A9059E-3C19-4D6A-914A-4B381A203B56}"/>
                </a:ext>
              </a:extLst>
            </p:cNvPr>
            <p:cNvSpPr>
              <a:spLocks noChangeArrowheads="1"/>
            </p:cNvSpPr>
            <p:nvPr/>
          </p:nvSpPr>
          <p:spPr bwMode="auto">
            <a:xfrm rot="2215749">
              <a:off x="3340547" y="3943797"/>
              <a:ext cx="360362" cy="215900"/>
            </a:xfrm>
            <a:prstGeom prst="rect">
              <a:avLst/>
            </a:prstGeom>
            <a:solidFill>
              <a:srgbClr val="CC3300"/>
            </a:solidFill>
            <a:ln w="9525">
              <a:miter lim="800000"/>
              <a:headEnd/>
              <a:tailEnd/>
            </a:ln>
            <a:scene3d>
              <a:camera prst="legacyObliqueTopRight">
                <a:rot lat="0" lon="899994" rev="0"/>
              </a:camera>
              <a:lightRig rig="legacyFlat4" dir="b"/>
            </a:scene3d>
            <a:sp3d extrusionH="430200" prstMaterial="legacyMatte">
              <a:bevelT w="13500" h="13500" prst="angle"/>
              <a:bevelB w="13500" h="13500" prst="angle"/>
              <a:extrusionClr>
                <a:srgbClr val="CC3300"/>
              </a:extrusionClr>
              <a:contourClr>
                <a:srgbClr val="CC3300"/>
              </a:contourClr>
            </a:sp3d>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cxnSp>
          <p:nvCxnSpPr>
            <p:cNvPr id="22" name="Straight Arrow Connector 21">
              <a:extLst>
                <a:ext uri="{FF2B5EF4-FFF2-40B4-BE49-F238E27FC236}">
                  <a16:creationId xmlns:a16="http://schemas.microsoft.com/office/drawing/2014/main" id="{720ACC95-303B-45FB-8955-2752DC3C18DB}"/>
                </a:ext>
              </a:extLst>
            </p:cNvPr>
            <p:cNvCxnSpPr/>
            <p:nvPr/>
          </p:nvCxnSpPr>
          <p:spPr>
            <a:xfrm>
              <a:off x="3540617" y="4067529"/>
              <a:ext cx="360332" cy="377918"/>
            </a:xfrm>
            <a:prstGeom prst="straightConnector1">
              <a:avLst/>
            </a:prstGeom>
            <a:ln w="28575">
              <a:solidFill>
                <a:srgbClr val="FF00FF"/>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4E6CD28A-4C97-4E82-9E33-F86A5A42AD44}"/>
                </a:ext>
              </a:extLst>
            </p:cNvPr>
            <p:cNvCxnSpPr/>
            <p:nvPr/>
          </p:nvCxnSpPr>
          <p:spPr>
            <a:xfrm>
              <a:off x="3707290" y="3915092"/>
              <a:ext cx="360331" cy="408088"/>
            </a:xfrm>
            <a:prstGeom prst="straightConnector1">
              <a:avLst/>
            </a:prstGeom>
            <a:ln w="28575">
              <a:solidFill>
                <a:srgbClr val="FF00FF"/>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3103" name="Group 23">
              <a:extLst>
                <a:ext uri="{FF2B5EF4-FFF2-40B4-BE49-F238E27FC236}">
                  <a16:creationId xmlns:a16="http://schemas.microsoft.com/office/drawing/2014/main" id="{57EF9D9F-6946-4D84-8347-CE4C629F9B48}"/>
                </a:ext>
              </a:extLst>
            </p:cNvPr>
            <p:cNvGrpSpPr>
              <a:grpSpLocks/>
            </p:cNvGrpSpPr>
            <p:nvPr/>
          </p:nvGrpSpPr>
          <p:grpSpPr bwMode="auto">
            <a:xfrm>
              <a:off x="3189810" y="3932148"/>
              <a:ext cx="423514" cy="369332"/>
              <a:chOff x="908126" y="3779748"/>
              <a:chExt cx="423514" cy="369332"/>
            </a:xfrm>
          </p:grpSpPr>
          <p:sp>
            <p:nvSpPr>
              <p:cNvPr id="25" name="Oval 24">
                <a:extLst>
                  <a:ext uri="{FF2B5EF4-FFF2-40B4-BE49-F238E27FC236}">
                    <a16:creationId xmlns:a16="http://schemas.microsoft.com/office/drawing/2014/main" id="{A85DB053-73AD-438B-9547-D59A962E39DD}"/>
                  </a:ext>
                </a:extLst>
              </p:cNvPr>
              <p:cNvSpPr/>
              <p:nvPr/>
            </p:nvSpPr>
            <p:spPr>
              <a:xfrm>
                <a:off x="1219249" y="3875432"/>
                <a:ext cx="46033" cy="55576"/>
              </a:xfrm>
              <a:prstGeom prst="ellipse">
                <a:avLst/>
              </a:prstGeom>
              <a:solidFill>
                <a:srgbClr val="66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3108" name="Rectangle 25">
                <a:extLst>
                  <a:ext uri="{FF2B5EF4-FFF2-40B4-BE49-F238E27FC236}">
                    <a16:creationId xmlns:a16="http://schemas.microsoft.com/office/drawing/2014/main" id="{4E10E445-88AB-4ED0-B1B2-BF5554468731}"/>
                  </a:ext>
                </a:extLst>
              </p:cNvPr>
              <p:cNvSpPr>
                <a:spLocks noChangeArrowheads="1"/>
              </p:cNvSpPr>
              <p:nvPr/>
            </p:nvSpPr>
            <p:spPr bwMode="auto">
              <a:xfrm>
                <a:off x="908126" y="3779748"/>
                <a:ext cx="42351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7030A0"/>
                    </a:solidFill>
                    <a:ea typeface="Times New Roman" panose="02020603050405020304" pitchFamily="18" charset="0"/>
                    <a:cs typeface="Bookman-Demi"/>
                  </a:rPr>
                  <a:t>P</a:t>
                </a:r>
                <a:r>
                  <a:rPr lang="en-US" altLang="en-US" b="1" baseline="-25000">
                    <a:solidFill>
                      <a:srgbClr val="7030A0"/>
                    </a:solidFill>
                    <a:ea typeface="Times New Roman" panose="02020603050405020304" pitchFamily="18" charset="0"/>
                    <a:cs typeface="Bookman-Demi"/>
                  </a:rPr>
                  <a:t>1</a:t>
                </a:r>
                <a:endParaRPr lang="en-IN" altLang="en-US" baseline="-25000">
                  <a:solidFill>
                    <a:srgbClr val="7030A0"/>
                  </a:solidFill>
                  <a:ea typeface="Times New Roman" panose="02020603050405020304" pitchFamily="18" charset="0"/>
                  <a:cs typeface="Bookman-Demi"/>
                </a:endParaRPr>
              </a:p>
            </p:txBody>
          </p:sp>
        </p:grpSp>
        <p:grpSp>
          <p:nvGrpSpPr>
            <p:cNvPr id="3104" name="Group 26">
              <a:extLst>
                <a:ext uri="{FF2B5EF4-FFF2-40B4-BE49-F238E27FC236}">
                  <a16:creationId xmlns:a16="http://schemas.microsoft.com/office/drawing/2014/main" id="{2F5C6DF4-0895-4C4E-9B98-BE344AFD5DFE}"/>
                </a:ext>
              </a:extLst>
            </p:cNvPr>
            <p:cNvGrpSpPr>
              <a:grpSpLocks/>
            </p:cNvGrpSpPr>
            <p:nvPr/>
          </p:nvGrpSpPr>
          <p:grpSpPr bwMode="auto">
            <a:xfrm>
              <a:off x="3496359" y="3572108"/>
              <a:ext cx="423514" cy="370101"/>
              <a:chOff x="1214675" y="3419708"/>
              <a:chExt cx="423514" cy="370101"/>
            </a:xfrm>
          </p:grpSpPr>
          <p:sp>
            <p:nvSpPr>
              <p:cNvPr id="28" name="Oval 27">
                <a:extLst>
                  <a:ext uri="{FF2B5EF4-FFF2-40B4-BE49-F238E27FC236}">
                    <a16:creationId xmlns:a16="http://schemas.microsoft.com/office/drawing/2014/main" id="{A66C031A-3167-4618-AFFF-C2D9BE46640A}"/>
                  </a:ext>
                </a:extLst>
              </p:cNvPr>
              <p:cNvSpPr/>
              <p:nvPr/>
            </p:nvSpPr>
            <p:spPr>
              <a:xfrm>
                <a:off x="1403383" y="3734110"/>
                <a:ext cx="46033" cy="55577"/>
              </a:xfrm>
              <a:prstGeom prst="ellipse">
                <a:avLst/>
              </a:prstGeom>
              <a:solidFill>
                <a:srgbClr val="66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3106" name="Rectangle 28">
                <a:extLst>
                  <a:ext uri="{FF2B5EF4-FFF2-40B4-BE49-F238E27FC236}">
                    <a16:creationId xmlns:a16="http://schemas.microsoft.com/office/drawing/2014/main" id="{A428AA31-AE1E-4575-8957-30E20CD4FDB2}"/>
                  </a:ext>
                </a:extLst>
              </p:cNvPr>
              <p:cNvSpPr>
                <a:spLocks noChangeArrowheads="1"/>
              </p:cNvSpPr>
              <p:nvPr/>
            </p:nvSpPr>
            <p:spPr bwMode="auto">
              <a:xfrm>
                <a:off x="1214675" y="3419708"/>
                <a:ext cx="42351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7030A0"/>
                    </a:solidFill>
                    <a:ea typeface="Times New Roman" panose="02020603050405020304" pitchFamily="18" charset="0"/>
                    <a:cs typeface="Bookman-Demi"/>
                  </a:rPr>
                  <a:t>P</a:t>
                </a:r>
                <a:r>
                  <a:rPr lang="en-US" altLang="en-US" b="1" baseline="-25000">
                    <a:solidFill>
                      <a:srgbClr val="7030A0"/>
                    </a:solidFill>
                    <a:ea typeface="Times New Roman" panose="02020603050405020304" pitchFamily="18" charset="0"/>
                    <a:cs typeface="Bookman-Demi"/>
                  </a:rPr>
                  <a:t>2</a:t>
                </a:r>
                <a:endParaRPr lang="en-IN" altLang="en-US" baseline="-25000">
                  <a:solidFill>
                    <a:srgbClr val="7030A0"/>
                  </a:solidFill>
                  <a:ea typeface="Times New Roman" panose="02020603050405020304" pitchFamily="18" charset="0"/>
                  <a:cs typeface="Bookman-Demi"/>
                </a:endParaRPr>
              </a:p>
            </p:txBody>
          </p:sp>
        </p:grpSp>
      </p:grpSp>
      <p:grpSp>
        <p:nvGrpSpPr>
          <p:cNvPr id="17" name="Group 61">
            <a:extLst>
              <a:ext uri="{FF2B5EF4-FFF2-40B4-BE49-F238E27FC236}">
                <a16:creationId xmlns:a16="http://schemas.microsoft.com/office/drawing/2014/main" id="{8F09E9EB-9BC1-4D16-91A8-0F7BE2225C19}"/>
              </a:ext>
            </a:extLst>
          </p:cNvPr>
          <p:cNvGrpSpPr>
            <a:grpSpLocks/>
          </p:cNvGrpSpPr>
          <p:nvPr/>
        </p:nvGrpSpPr>
        <p:grpSpPr bwMode="auto">
          <a:xfrm>
            <a:off x="3429000" y="6051550"/>
            <a:ext cx="998538" cy="833438"/>
            <a:chOff x="3428406" y="6050983"/>
            <a:chExt cx="999578" cy="834401"/>
          </a:xfrm>
        </p:grpSpPr>
        <p:sp>
          <p:nvSpPr>
            <p:cNvPr id="3092" name="Rectangle 17">
              <a:extLst>
                <a:ext uri="{FF2B5EF4-FFF2-40B4-BE49-F238E27FC236}">
                  <a16:creationId xmlns:a16="http://schemas.microsoft.com/office/drawing/2014/main" id="{F6DAF7FE-2918-418A-8EAC-68DB0CACA3E3}"/>
                </a:ext>
              </a:extLst>
            </p:cNvPr>
            <p:cNvSpPr>
              <a:spLocks noChangeArrowheads="1"/>
            </p:cNvSpPr>
            <p:nvPr/>
          </p:nvSpPr>
          <p:spPr bwMode="auto">
            <a:xfrm>
              <a:off x="3497628" y="6452491"/>
              <a:ext cx="432048" cy="215900"/>
            </a:xfrm>
            <a:prstGeom prst="rect">
              <a:avLst/>
            </a:prstGeom>
            <a:solidFill>
              <a:srgbClr val="CC3300"/>
            </a:solidFill>
            <a:ln w="9525">
              <a:miter lim="800000"/>
              <a:headEnd/>
              <a:tailEnd/>
            </a:ln>
            <a:scene3d>
              <a:camera prst="legacyObliqueTopRight">
                <a:rot lat="0" lon="899994" rev="0"/>
              </a:camera>
              <a:lightRig rig="legacyFlat4" dir="b"/>
            </a:scene3d>
            <a:sp3d extrusionH="430200" prstMaterial="legacyMatte">
              <a:bevelT w="13500" h="13500" prst="angle"/>
              <a:bevelB w="13500" h="13500" prst="angle"/>
              <a:extrusionClr>
                <a:srgbClr val="CC3300"/>
              </a:extrusionClr>
              <a:contourClr>
                <a:srgbClr val="CC3300"/>
              </a:contourClr>
            </a:sp3d>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51" name="Oval 50">
              <a:extLst>
                <a:ext uri="{FF2B5EF4-FFF2-40B4-BE49-F238E27FC236}">
                  <a16:creationId xmlns:a16="http://schemas.microsoft.com/office/drawing/2014/main" id="{3E92D9B8-3ADB-4A77-AE54-0441616E1577}"/>
                </a:ext>
              </a:extLst>
            </p:cNvPr>
            <p:cNvSpPr/>
            <p:nvPr/>
          </p:nvSpPr>
          <p:spPr>
            <a:xfrm>
              <a:off x="3712865" y="6542088"/>
              <a:ext cx="46085" cy="55626"/>
            </a:xfrm>
            <a:prstGeom prst="ellipse">
              <a:avLst/>
            </a:prstGeom>
            <a:solidFill>
              <a:srgbClr val="66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3094" name="Rectangle 51">
              <a:extLst>
                <a:ext uri="{FF2B5EF4-FFF2-40B4-BE49-F238E27FC236}">
                  <a16:creationId xmlns:a16="http://schemas.microsoft.com/office/drawing/2014/main" id="{A537A8F5-FAF9-4EC3-B62C-C344D3D8AA96}"/>
                </a:ext>
              </a:extLst>
            </p:cNvPr>
            <p:cNvSpPr>
              <a:spLocks noChangeArrowheads="1"/>
            </p:cNvSpPr>
            <p:nvPr/>
          </p:nvSpPr>
          <p:spPr bwMode="auto">
            <a:xfrm>
              <a:off x="3428406" y="6516052"/>
              <a:ext cx="42351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7030A0"/>
                  </a:solidFill>
                  <a:ea typeface="Times New Roman" panose="02020603050405020304" pitchFamily="18" charset="0"/>
                  <a:cs typeface="Bookman-Demi"/>
                </a:rPr>
                <a:t>P</a:t>
              </a:r>
              <a:r>
                <a:rPr lang="en-US" altLang="en-US" b="1" baseline="-25000">
                  <a:solidFill>
                    <a:srgbClr val="7030A0"/>
                  </a:solidFill>
                  <a:ea typeface="Times New Roman" panose="02020603050405020304" pitchFamily="18" charset="0"/>
                  <a:cs typeface="Bookman-Demi"/>
                </a:rPr>
                <a:t>1</a:t>
              </a:r>
              <a:endParaRPr lang="en-IN" altLang="en-US" baseline="-25000">
                <a:solidFill>
                  <a:srgbClr val="7030A0"/>
                </a:solidFill>
                <a:ea typeface="Times New Roman" panose="02020603050405020304" pitchFamily="18" charset="0"/>
                <a:cs typeface="Bookman-Demi"/>
              </a:endParaRPr>
            </a:p>
          </p:txBody>
        </p:sp>
        <p:grpSp>
          <p:nvGrpSpPr>
            <p:cNvPr id="3095" name="Group 47">
              <a:extLst>
                <a:ext uri="{FF2B5EF4-FFF2-40B4-BE49-F238E27FC236}">
                  <a16:creationId xmlns:a16="http://schemas.microsoft.com/office/drawing/2014/main" id="{1C0E58E1-5359-4C8C-BE02-4CE705A6B20C}"/>
                </a:ext>
              </a:extLst>
            </p:cNvPr>
            <p:cNvGrpSpPr>
              <a:grpSpLocks/>
            </p:cNvGrpSpPr>
            <p:nvPr/>
          </p:nvGrpSpPr>
          <p:grpSpPr bwMode="auto">
            <a:xfrm>
              <a:off x="3617926" y="6050983"/>
              <a:ext cx="423514" cy="370101"/>
              <a:chOff x="1214675" y="3419708"/>
              <a:chExt cx="423514" cy="370101"/>
            </a:xfrm>
          </p:grpSpPr>
          <p:sp>
            <p:nvSpPr>
              <p:cNvPr id="49" name="Oval 48">
                <a:extLst>
                  <a:ext uri="{FF2B5EF4-FFF2-40B4-BE49-F238E27FC236}">
                    <a16:creationId xmlns:a16="http://schemas.microsoft.com/office/drawing/2014/main" id="{655692D7-D0E0-45AB-9BFF-7CFE75329105}"/>
                  </a:ext>
                </a:extLst>
              </p:cNvPr>
              <p:cNvSpPr/>
              <p:nvPr/>
            </p:nvSpPr>
            <p:spPr>
              <a:xfrm>
                <a:off x="1403373" y="3734396"/>
                <a:ext cx="46086" cy="55627"/>
              </a:xfrm>
              <a:prstGeom prst="ellipse">
                <a:avLst/>
              </a:prstGeom>
              <a:solidFill>
                <a:srgbClr val="66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3099" name="Rectangle 49">
                <a:extLst>
                  <a:ext uri="{FF2B5EF4-FFF2-40B4-BE49-F238E27FC236}">
                    <a16:creationId xmlns:a16="http://schemas.microsoft.com/office/drawing/2014/main" id="{D637A67B-4464-4BD0-B265-0ACE1F546430}"/>
                  </a:ext>
                </a:extLst>
              </p:cNvPr>
              <p:cNvSpPr>
                <a:spLocks noChangeArrowheads="1"/>
              </p:cNvSpPr>
              <p:nvPr/>
            </p:nvSpPr>
            <p:spPr bwMode="auto">
              <a:xfrm>
                <a:off x="1214675" y="3419708"/>
                <a:ext cx="42351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7030A0"/>
                    </a:solidFill>
                    <a:ea typeface="Times New Roman" panose="02020603050405020304" pitchFamily="18" charset="0"/>
                    <a:cs typeface="Bookman-Demi"/>
                  </a:rPr>
                  <a:t>P</a:t>
                </a:r>
                <a:r>
                  <a:rPr lang="en-US" altLang="en-US" b="1" baseline="-25000">
                    <a:solidFill>
                      <a:srgbClr val="7030A0"/>
                    </a:solidFill>
                    <a:ea typeface="Times New Roman" panose="02020603050405020304" pitchFamily="18" charset="0"/>
                    <a:cs typeface="Bookman-Demi"/>
                  </a:rPr>
                  <a:t>2</a:t>
                </a:r>
                <a:endParaRPr lang="en-IN" altLang="en-US" baseline="-25000">
                  <a:solidFill>
                    <a:srgbClr val="7030A0"/>
                  </a:solidFill>
                  <a:ea typeface="Times New Roman" panose="02020603050405020304" pitchFamily="18" charset="0"/>
                  <a:cs typeface="Bookman-Demi"/>
                </a:endParaRPr>
              </a:p>
            </p:txBody>
          </p:sp>
        </p:grpSp>
        <p:cxnSp>
          <p:nvCxnSpPr>
            <p:cNvPr id="55" name="Straight Arrow Connector 54">
              <a:extLst>
                <a:ext uri="{FF2B5EF4-FFF2-40B4-BE49-F238E27FC236}">
                  <a16:creationId xmlns:a16="http://schemas.microsoft.com/office/drawing/2014/main" id="{59A31B96-E1E6-4495-A1E9-96B2363AFE8B}"/>
                </a:ext>
              </a:extLst>
            </p:cNvPr>
            <p:cNvCxnSpPr/>
            <p:nvPr/>
          </p:nvCxnSpPr>
          <p:spPr>
            <a:xfrm>
              <a:off x="3835229" y="6386333"/>
              <a:ext cx="592755" cy="0"/>
            </a:xfrm>
            <a:prstGeom prst="straightConnector1">
              <a:avLst/>
            </a:prstGeom>
            <a:ln w="28575">
              <a:solidFill>
                <a:srgbClr val="FF00FF"/>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259E26BB-54C3-4188-815F-AFFFBAF1F9D4}"/>
                </a:ext>
              </a:extLst>
            </p:cNvPr>
            <p:cNvCxnSpPr/>
            <p:nvPr/>
          </p:nvCxnSpPr>
          <p:spPr>
            <a:xfrm>
              <a:off x="3739880" y="6564338"/>
              <a:ext cx="592755" cy="15893"/>
            </a:xfrm>
            <a:prstGeom prst="straightConnector1">
              <a:avLst/>
            </a:prstGeom>
            <a:ln w="28575">
              <a:solidFill>
                <a:srgbClr val="FF00FF"/>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3088" name="Rectangle 2">
            <a:extLst>
              <a:ext uri="{FF2B5EF4-FFF2-40B4-BE49-F238E27FC236}">
                <a16:creationId xmlns:a16="http://schemas.microsoft.com/office/drawing/2014/main" id="{4D159173-2041-4AEB-AD8D-FA8202670C76}"/>
              </a:ext>
            </a:extLst>
          </p:cNvPr>
          <p:cNvSpPr>
            <a:spLocks noChangeArrowheads="1"/>
          </p:cNvSpPr>
          <p:nvPr/>
        </p:nvSpPr>
        <p:spPr bwMode="auto">
          <a:xfrm>
            <a:off x="3197225" y="3492500"/>
            <a:ext cx="57245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B0F0"/>
                </a:solidFill>
                <a:ea typeface="Times New Roman" panose="02020603050405020304" pitchFamily="18" charset="0"/>
                <a:cs typeface="Bookman-Demi"/>
              </a:rPr>
              <a:t>Example-1:  Motion of a block on an inclined plane</a:t>
            </a:r>
            <a:endParaRPr lang="en-IN" altLang="en-US">
              <a:ea typeface="Times New Roman" panose="02020603050405020304" pitchFamily="18" charset="0"/>
              <a:cs typeface="Bookman-Demi"/>
            </a:endParaRPr>
          </a:p>
        </p:txBody>
      </p:sp>
      <p:sp>
        <p:nvSpPr>
          <p:cNvPr id="3089" name="TextBox 73">
            <a:extLst>
              <a:ext uri="{FF2B5EF4-FFF2-40B4-BE49-F238E27FC236}">
                <a16:creationId xmlns:a16="http://schemas.microsoft.com/office/drawing/2014/main" id="{FBBA74E8-819E-4B43-8F52-B59C59F10C5C}"/>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3090" name="TextBox 74">
            <a:extLst>
              <a:ext uri="{FF2B5EF4-FFF2-40B4-BE49-F238E27FC236}">
                <a16:creationId xmlns:a16="http://schemas.microsoft.com/office/drawing/2014/main" id="{8C65CE0A-2F8A-446E-A0C0-2743029DDAA5}"/>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3091" name="TextBox 75">
            <a:extLst>
              <a:ext uri="{FF2B5EF4-FFF2-40B4-BE49-F238E27FC236}">
                <a16:creationId xmlns:a16="http://schemas.microsoft.com/office/drawing/2014/main" id="{DAE22C3A-3AAE-4AC1-A69C-A4D7D70567E9}"/>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1" fill="hold" nodeType="clickEffect">
                                  <p:stCondLst>
                                    <p:cond delay="0"/>
                                  </p:stCondLst>
                                  <p:childTnLst>
                                    <p:set>
                                      <p:cBhvr>
                                        <p:cTn id="13" dur="1" fill="hold">
                                          <p:stCondLst>
                                            <p:cond delay="0"/>
                                          </p:stCondLst>
                                        </p:cTn>
                                        <p:tgtEl>
                                          <p:spTgt spid="3075">
                                            <p:txEl>
                                              <p:pRg st="0" end="0"/>
                                            </p:txEl>
                                          </p:spTgt>
                                        </p:tgtEl>
                                        <p:attrNameLst>
                                          <p:attrName>style.visibility</p:attrName>
                                        </p:attrNameLst>
                                      </p:cBhvr>
                                      <p:to>
                                        <p:strVal val="visible"/>
                                      </p:to>
                                    </p:set>
                                    <p:animEffect transition="in" filter="wipe(up)">
                                      <p:cBhvr>
                                        <p:cTn id="14" dur="500"/>
                                        <p:tgtEl>
                                          <p:spTgt spid="3075">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1" fill="hold" nodeType="clickEffect">
                                  <p:stCondLst>
                                    <p:cond delay="0"/>
                                  </p:stCondLst>
                                  <p:childTnLst>
                                    <p:set>
                                      <p:cBhvr>
                                        <p:cTn id="18" dur="1" fill="hold">
                                          <p:stCondLst>
                                            <p:cond delay="0"/>
                                          </p:stCondLst>
                                        </p:cTn>
                                        <p:tgtEl>
                                          <p:spTgt spid="3075">
                                            <p:txEl>
                                              <p:pRg st="2" end="2"/>
                                            </p:txEl>
                                          </p:spTgt>
                                        </p:tgtEl>
                                        <p:attrNameLst>
                                          <p:attrName>style.visibility</p:attrName>
                                        </p:attrNameLst>
                                      </p:cBhvr>
                                      <p:to>
                                        <p:strVal val="visible"/>
                                      </p:to>
                                    </p:set>
                                    <p:animEffect transition="in" filter="wipe(up)">
                                      <p:cBhvr>
                                        <p:cTn id="19" dur="500"/>
                                        <p:tgtEl>
                                          <p:spTgt spid="3075">
                                            <p:txEl>
                                              <p:pRg st="2" end="2"/>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 calcmode="lin" valueType="num">
                                      <p:cBhvr additive="base">
                                        <p:cTn id="24" dur="500" fill="hold"/>
                                        <p:tgtEl>
                                          <p:spTgt spid="4"/>
                                        </p:tgtEl>
                                        <p:attrNameLst>
                                          <p:attrName>ppt_x</p:attrName>
                                        </p:attrNameLst>
                                      </p:cBhvr>
                                      <p:tavLst>
                                        <p:tav tm="0">
                                          <p:val>
                                            <p:strVal val="0-#ppt_w/2"/>
                                          </p:val>
                                        </p:tav>
                                        <p:tav tm="100000">
                                          <p:val>
                                            <p:strVal val="#ppt_x"/>
                                          </p:val>
                                        </p:tav>
                                      </p:tavLst>
                                    </p:anim>
                                    <p:anim calcmode="lin" valueType="num">
                                      <p:cBhvr additive="base">
                                        <p:cTn id="25"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8" fill="hold" grpId="0" nodeType="clickEffect">
                                  <p:stCondLst>
                                    <p:cond delay="0"/>
                                  </p:stCondLst>
                                  <p:childTnLst>
                                    <p:set>
                                      <p:cBhvr>
                                        <p:cTn id="29" dur="1" fill="hold">
                                          <p:stCondLst>
                                            <p:cond delay="0"/>
                                          </p:stCondLst>
                                        </p:cTn>
                                        <p:tgtEl>
                                          <p:spTgt spid="5"/>
                                        </p:tgtEl>
                                        <p:attrNameLst>
                                          <p:attrName>style.visibility</p:attrName>
                                        </p:attrNameLst>
                                      </p:cBhvr>
                                      <p:to>
                                        <p:strVal val="visible"/>
                                      </p:to>
                                    </p:set>
                                    <p:anim calcmode="lin" valueType="num">
                                      <p:cBhvr additive="base">
                                        <p:cTn id="30" dur="500" fill="hold"/>
                                        <p:tgtEl>
                                          <p:spTgt spid="5"/>
                                        </p:tgtEl>
                                        <p:attrNameLst>
                                          <p:attrName>ppt_x</p:attrName>
                                        </p:attrNameLst>
                                      </p:cBhvr>
                                      <p:tavLst>
                                        <p:tav tm="0">
                                          <p:val>
                                            <p:strVal val="0-#ppt_w/2"/>
                                          </p:val>
                                        </p:tav>
                                        <p:tav tm="100000">
                                          <p:val>
                                            <p:strVal val="#ppt_x"/>
                                          </p:val>
                                        </p:tav>
                                      </p:tavLst>
                                    </p:anim>
                                    <p:anim calcmode="lin" valueType="num">
                                      <p:cBhvr additive="base">
                                        <p:cTn id="31"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3088"/>
                                        </p:tgtEl>
                                        <p:attrNameLst>
                                          <p:attrName>style.visibility</p:attrName>
                                        </p:attrNameLst>
                                      </p:cBhvr>
                                      <p:to>
                                        <p:strVal val="visible"/>
                                      </p:to>
                                    </p:set>
                                    <p:animEffect transition="in" filter="wipe(left)">
                                      <p:cBhvr>
                                        <p:cTn id="36" dur="500"/>
                                        <p:tgtEl>
                                          <p:spTgt spid="3088"/>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fade">
                                      <p:cBhvr>
                                        <p:cTn id="41" dur="1000"/>
                                        <p:tgtEl>
                                          <p:spTgt spid="8"/>
                                        </p:tgtEl>
                                      </p:cBhvr>
                                    </p:animEffect>
                                    <p:anim calcmode="lin" valueType="num">
                                      <p:cBhvr>
                                        <p:cTn id="42" dur="1000" fill="hold"/>
                                        <p:tgtEl>
                                          <p:spTgt spid="8"/>
                                        </p:tgtEl>
                                        <p:attrNameLst>
                                          <p:attrName>ppt_x</p:attrName>
                                        </p:attrNameLst>
                                      </p:cBhvr>
                                      <p:tavLst>
                                        <p:tav tm="0">
                                          <p:val>
                                            <p:strVal val="#ppt_x"/>
                                          </p:val>
                                        </p:tav>
                                        <p:tav tm="100000">
                                          <p:val>
                                            <p:strVal val="#ppt_x"/>
                                          </p:val>
                                        </p:tav>
                                      </p:tavLst>
                                    </p:anim>
                                    <p:anim calcmode="lin" valueType="num">
                                      <p:cBhvr>
                                        <p:cTn id="43" dur="1000" fill="hold"/>
                                        <p:tgtEl>
                                          <p:spTgt spid="8"/>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7"/>
                                        </p:tgtEl>
                                        <p:attrNameLst>
                                          <p:attrName>style.visibility</p:attrName>
                                        </p:attrNameLst>
                                      </p:cBhvr>
                                      <p:to>
                                        <p:strVal val="visible"/>
                                      </p:to>
                                    </p:set>
                                    <p:animEffect transition="in" filter="fade">
                                      <p:cBhvr>
                                        <p:cTn id="46" dur="1000"/>
                                        <p:tgtEl>
                                          <p:spTgt spid="7"/>
                                        </p:tgtEl>
                                      </p:cBhvr>
                                    </p:animEffect>
                                    <p:anim calcmode="lin" valueType="num">
                                      <p:cBhvr>
                                        <p:cTn id="47" dur="1000" fill="hold"/>
                                        <p:tgtEl>
                                          <p:spTgt spid="7"/>
                                        </p:tgtEl>
                                        <p:attrNameLst>
                                          <p:attrName>ppt_x</p:attrName>
                                        </p:attrNameLst>
                                      </p:cBhvr>
                                      <p:tavLst>
                                        <p:tav tm="0">
                                          <p:val>
                                            <p:strVal val="#ppt_x"/>
                                          </p:val>
                                        </p:tav>
                                        <p:tav tm="100000">
                                          <p:val>
                                            <p:strVal val="#ppt_x"/>
                                          </p:val>
                                        </p:tav>
                                      </p:tavLst>
                                    </p:anim>
                                    <p:anim calcmode="lin" valueType="num">
                                      <p:cBhvr>
                                        <p:cTn id="48" dur="1000" fill="hold"/>
                                        <p:tgtEl>
                                          <p:spTgt spid="7"/>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0"/>
                                  </p:stCondLst>
                                  <p:childTnLst>
                                    <p:set>
                                      <p:cBhvr>
                                        <p:cTn id="50" dur="1" fill="hold">
                                          <p:stCondLst>
                                            <p:cond delay="0"/>
                                          </p:stCondLst>
                                        </p:cTn>
                                        <p:tgtEl>
                                          <p:spTgt spid="10"/>
                                        </p:tgtEl>
                                        <p:attrNameLst>
                                          <p:attrName>style.visibility</p:attrName>
                                        </p:attrNameLst>
                                      </p:cBhvr>
                                      <p:to>
                                        <p:strVal val="visible"/>
                                      </p:to>
                                    </p:set>
                                    <p:animEffect transition="in" filter="fade">
                                      <p:cBhvr>
                                        <p:cTn id="51" dur="1000"/>
                                        <p:tgtEl>
                                          <p:spTgt spid="10"/>
                                        </p:tgtEl>
                                      </p:cBhvr>
                                    </p:animEffect>
                                    <p:anim calcmode="lin" valueType="num">
                                      <p:cBhvr>
                                        <p:cTn id="52" dur="1000" fill="hold"/>
                                        <p:tgtEl>
                                          <p:spTgt spid="10"/>
                                        </p:tgtEl>
                                        <p:attrNameLst>
                                          <p:attrName>ppt_x</p:attrName>
                                        </p:attrNameLst>
                                      </p:cBhvr>
                                      <p:tavLst>
                                        <p:tav tm="0">
                                          <p:val>
                                            <p:strVal val="#ppt_x"/>
                                          </p:val>
                                        </p:tav>
                                        <p:tav tm="100000">
                                          <p:val>
                                            <p:strVal val="#ppt_x"/>
                                          </p:val>
                                        </p:tav>
                                      </p:tavLst>
                                    </p:anim>
                                    <p:anim calcmode="lin" valueType="num">
                                      <p:cBhvr>
                                        <p:cTn id="53"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54" fill="hold" nodeType="clickPar">
                      <p:stCondLst>
                        <p:cond delay="indefinite"/>
                      </p:stCondLst>
                      <p:childTnLst>
                        <p:par>
                          <p:cTn id="55" fill="hold" nodeType="withGroup">
                            <p:stCondLst>
                              <p:cond delay="0"/>
                            </p:stCondLst>
                            <p:childTnLst>
                              <p:par>
                                <p:cTn id="56" presetID="47" presetClass="entr" presetSubtype="0" fill="hold" grpId="0" nodeType="clickEffect">
                                  <p:stCondLst>
                                    <p:cond delay="0"/>
                                  </p:stCondLst>
                                  <p:childTnLst>
                                    <p:set>
                                      <p:cBhvr>
                                        <p:cTn id="57" dur="1" fill="hold">
                                          <p:stCondLst>
                                            <p:cond delay="0"/>
                                          </p:stCondLst>
                                        </p:cTn>
                                        <p:tgtEl>
                                          <p:spTgt spid="12"/>
                                        </p:tgtEl>
                                        <p:attrNameLst>
                                          <p:attrName>style.visibility</p:attrName>
                                        </p:attrNameLst>
                                      </p:cBhvr>
                                      <p:to>
                                        <p:strVal val="visible"/>
                                      </p:to>
                                    </p:set>
                                    <p:animEffect transition="in" filter="fade">
                                      <p:cBhvr>
                                        <p:cTn id="58" dur="1000"/>
                                        <p:tgtEl>
                                          <p:spTgt spid="12"/>
                                        </p:tgtEl>
                                      </p:cBhvr>
                                    </p:animEffect>
                                    <p:anim calcmode="lin" valueType="num">
                                      <p:cBhvr>
                                        <p:cTn id="59" dur="1000" fill="hold"/>
                                        <p:tgtEl>
                                          <p:spTgt spid="12"/>
                                        </p:tgtEl>
                                        <p:attrNameLst>
                                          <p:attrName>ppt_x</p:attrName>
                                        </p:attrNameLst>
                                      </p:cBhvr>
                                      <p:tavLst>
                                        <p:tav tm="0">
                                          <p:val>
                                            <p:strVal val="#ppt_x"/>
                                          </p:val>
                                        </p:tav>
                                        <p:tav tm="100000">
                                          <p:val>
                                            <p:strVal val="#ppt_x"/>
                                          </p:val>
                                        </p:tav>
                                      </p:tavLst>
                                    </p:anim>
                                    <p:anim calcmode="lin" valueType="num">
                                      <p:cBhvr>
                                        <p:cTn id="60"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61" fill="hold" nodeType="clickPar">
                      <p:stCondLst>
                        <p:cond delay="indefinite"/>
                      </p:stCondLst>
                      <p:childTnLst>
                        <p:par>
                          <p:cTn id="62" fill="hold" nodeType="withGroup">
                            <p:stCondLst>
                              <p:cond delay="0"/>
                            </p:stCondLst>
                            <p:childTnLst>
                              <p:par>
                                <p:cTn id="63" presetID="53" presetClass="entr" presetSubtype="16" fill="hold" nodeType="clickEffect">
                                  <p:stCondLst>
                                    <p:cond delay="0"/>
                                  </p:stCondLst>
                                  <p:childTnLst>
                                    <p:set>
                                      <p:cBhvr>
                                        <p:cTn id="64" dur="1" fill="hold">
                                          <p:stCondLst>
                                            <p:cond delay="0"/>
                                          </p:stCondLst>
                                        </p:cTn>
                                        <p:tgtEl>
                                          <p:spTgt spid="3"/>
                                        </p:tgtEl>
                                        <p:attrNameLst>
                                          <p:attrName>style.visibility</p:attrName>
                                        </p:attrNameLst>
                                      </p:cBhvr>
                                      <p:to>
                                        <p:strVal val="visible"/>
                                      </p:to>
                                    </p:set>
                                    <p:anim calcmode="lin" valueType="num">
                                      <p:cBhvr>
                                        <p:cTn id="65" dur="500" fill="hold"/>
                                        <p:tgtEl>
                                          <p:spTgt spid="3"/>
                                        </p:tgtEl>
                                        <p:attrNameLst>
                                          <p:attrName>ppt_w</p:attrName>
                                        </p:attrNameLst>
                                      </p:cBhvr>
                                      <p:tavLst>
                                        <p:tav tm="0">
                                          <p:val>
                                            <p:fltVal val="0"/>
                                          </p:val>
                                        </p:tav>
                                        <p:tav tm="100000">
                                          <p:val>
                                            <p:strVal val="#ppt_w"/>
                                          </p:val>
                                        </p:tav>
                                      </p:tavLst>
                                    </p:anim>
                                    <p:anim calcmode="lin" valueType="num">
                                      <p:cBhvr>
                                        <p:cTn id="66" dur="500" fill="hold"/>
                                        <p:tgtEl>
                                          <p:spTgt spid="3"/>
                                        </p:tgtEl>
                                        <p:attrNameLst>
                                          <p:attrName>ppt_h</p:attrName>
                                        </p:attrNameLst>
                                      </p:cBhvr>
                                      <p:tavLst>
                                        <p:tav tm="0">
                                          <p:val>
                                            <p:fltVal val="0"/>
                                          </p:val>
                                        </p:tav>
                                        <p:tav tm="100000">
                                          <p:val>
                                            <p:strVal val="#ppt_h"/>
                                          </p:val>
                                        </p:tav>
                                      </p:tavLst>
                                    </p:anim>
                                    <p:animEffect transition="in" filter="fade">
                                      <p:cBhvr>
                                        <p:cTn id="67" dur="500"/>
                                        <p:tgtEl>
                                          <p:spTgt spid="3"/>
                                        </p:tgtEl>
                                      </p:cBhvr>
                                    </p:animEffect>
                                  </p:childTnLst>
                                </p:cTn>
                              </p:par>
                              <p:par>
                                <p:cTn id="68" presetID="53" presetClass="entr" presetSubtype="16" fill="hold" nodeType="withEffect">
                                  <p:stCondLst>
                                    <p:cond delay="0"/>
                                  </p:stCondLst>
                                  <p:childTnLst>
                                    <p:set>
                                      <p:cBhvr>
                                        <p:cTn id="69" dur="1" fill="hold">
                                          <p:stCondLst>
                                            <p:cond delay="0"/>
                                          </p:stCondLst>
                                        </p:cTn>
                                        <p:tgtEl>
                                          <p:spTgt spid="6"/>
                                        </p:tgtEl>
                                        <p:attrNameLst>
                                          <p:attrName>style.visibility</p:attrName>
                                        </p:attrNameLst>
                                      </p:cBhvr>
                                      <p:to>
                                        <p:strVal val="visible"/>
                                      </p:to>
                                    </p:set>
                                    <p:anim calcmode="lin" valueType="num">
                                      <p:cBhvr>
                                        <p:cTn id="70" dur="500" fill="hold"/>
                                        <p:tgtEl>
                                          <p:spTgt spid="6"/>
                                        </p:tgtEl>
                                        <p:attrNameLst>
                                          <p:attrName>ppt_w</p:attrName>
                                        </p:attrNameLst>
                                      </p:cBhvr>
                                      <p:tavLst>
                                        <p:tav tm="0">
                                          <p:val>
                                            <p:fltVal val="0"/>
                                          </p:val>
                                        </p:tav>
                                        <p:tav tm="100000">
                                          <p:val>
                                            <p:strVal val="#ppt_w"/>
                                          </p:val>
                                        </p:tav>
                                      </p:tavLst>
                                    </p:anim>
                                    <p:anim calcmode="lin" valueType="num">
                                      <p:cBhvr>
                                        <p:cTn id="71" dur="500" fill="hold"/>
                                        <p:tgtEl>
                                          <p:spTgt spid="6"/>
                                        </p:tgtEl>
                                        <p:attrNameLst>
                                          <p:attrName>ppt_h</p:attrName>
                                        </p:attrNameLst>
                                      </p:cBhvr>
                                      <p:tavLst>
                                        <p:tav tm="0">
                                          <p:val>
                                            <p:fltVal val="0"/>
                                          </p:val>
                                        </p:tav>
                                        <p:tav tm="100000">
                                          <p:val>
                                            <p:strVal val="#ppt_h"/>
                                          </p:val>
                                        </p:tav>
                                      </p:tavLst>
                                    </p:anim>
                                    <p:animEffect transition="in" filter="fade">
                                      <p:cBhvr>
                                        <p:cTn id="72" dur="500"/>
                                        <p:tgtEl>
                                          <p:spTgt spid="6"/>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1" presetClass="exit" presetSubtype="0" fill="hold" grpId="1" nodeType="clickEffect">
                                  <p:stCondLst>
                                    <p:cond delay="0"/>
                                  </p:stCondLst>
                                  <p:childTnLst>
                                    <p:set>
                                      <p:cBhvr>
                                        <p:cTn id="76" dur="1" fill="hold">
                                          <p:stCondLst>
                                            <p:cond delay="0"/>
                                          </p:stCondLst>
                                        </p:cTn>
                                        <p:tgtEl>
                                          <p:spTgt spid="10"/>
                                        </p:tgtEl>
                                        <p:attrNameLst>
                                          <p:attrName>style.visibility</p:attrName>
                                        </p:attrNameLst>
                                      </p:cBhvr>
                                      <p:to>
                                        <p:strVal val="hidden"/>
                                      </p:to>
                                    </p:set>
                                  </p:childTnLst>
                                </p:cTn>
                              </p:par>
                              <p:par>
                                <p:cTn id="77" presetID="1" presetClass="entr" presetSubtype="0" fill="hold" grpId="0" nodeType="withEffect">
                                  <p:stCondLst>
                                    <p:cond delay="0"/>
                                  </p:stCondLst>
                                  <p:childTnLst>
                                    <p:set>
                                      <p:cBhvr>
                                        <p:cTn id="78" dur="1" fill="hold">
                                          <p:stCondLst>
                                            <p:cond delay="0"/>
                                          </p:stCondLst>
                                        </p:cTn>
                                        <p:tgtEl>
                                          <p:spTgt spid="11"/>
                                        </p:tgtEl>
                                        <p:attrNameLst>
                                          <p:attrName>style.visibility</p:attrName>
                                        </p:attrNameLst>
                                      </p:cBhvr>
                                      <p:to>
                                        <p:strVal val="visible"/>
                                      </p:to>
                                    </p:set>
                                  </p:childTnLst>
                                </p:cTn>
                              </p:par>
                              <p:par>
                                <p:cTn id="79" presetID="1" presetClass="exit" presetSubtype="0" fill="hold" grpId="1" nodeType="withEffect">
                                  <p:stCondLst>
                                    <p:cond delay="0"/>
                                  </p:stCondLst>
                                  <p:childTnLst>
                                    <p:set>
                                      <p:cBhvr>
                                        <p:cTn id="80" dur="1" fill="hold">
                                          <p:stCondLst>
                                            <p:cond delay="0"/>
                                          </p:stCondLst>
                                        </p:cTn>
                                        <p:tgtEl>
                                          <p:spTgt spid="12"/>
                                        </p:tgtEl>
                                        <p:attrNameLst>
                                          <p:attrName>style.visibility</p:attrName>
                                        </p:attrNameLst>
                                      </p:cBhvr>
                                      <p:to>
                                        <p:strVal val="hidden"/>
                                      </p:to>
                                    </p:set>
                                  </p:childTnLst>
                                </p:cTn>
                              </p:par>
                              <p:par>
                                <p:cTn id="81" presetID="1" presetClass="exit" presetSubtype="0" fill="hold" nodeType="withEffect">
                                  <p:stCondLst>
                                    <p:cond delay="0"/>
                                  </p:stCondLst>
                                  <p:childTnLst>
                                    <p:set>
                                      <p:cBhvr>
                                        <p:cTn id="82" dur="1" fill="hold">
                                          <p:stCondLst>
                                            <p:cond delay="0"/>
                                          </p:stCondLst>
                                        </p:cTn>
                                        <p:tgtEl>
                                          <p:spTgt spid="3"/>
                                        </p:tgtEl>
                                        <p:attrNameLst>
                                          <p:attrName>style.visibility</p:attrName>
                                        </p:attrNameLst>
                                      </p:cBhvr>
                                      <p:to>
                                        <p:strVal val="hidden"/>
                                      </p:to>
                                    </p:set>
                                  </p:childTnLst>
                                </p:cTn>
                              </p:par>
                              <p:par>
                                <p:cTn id="83" presetID="1" presetClass="exit" presetSubtype="0" fill="hold" nodeType="withEffect">
                                  <p:stCondLst>
                                    <p:cond delay="0"/>
                                  </p:stCondLst>
                                  <p:childTnLst>
                                    <p:set>
                                      <p:cBhvr>
                                        <p:cTn id="84" dur="1" fill="hold">
                                          <p:stCondLst>
                                            <p:cond delay="0"/>
                                          </p:stCondLst>
                                        </p:cTn>
                                        <p:tgtEl>
                                          <p:spTgt spid="6"/>
                                        </p:tgtEl>
                                        <p:attrNameLst>
                                          <p:attrName>style.visibility</p:attrName>
                                        </p:attrNameLst>
                                      </p:cBhvr>
                                      <p:to>
                                        <p:strVal val="hidden"/>
                                      </p:to>
                                    </p:set>
                                  </p:childTnLst>
                                </p:cTn>
                              </p:par>
                              <p:par>
                                <p:cTn id="85" presetID="1" presetClass="entr" presetSubtype="0" fill="hold" nodeType="withEffect">
                                  <p:stCondLst>
                                    <p:cond delay="0"/>
                                  </p:stCondLst>
                                  <p:childTnLst>
                                    <p:set>
                                      <p:cBhvr>
                                        <p:cTn id="86" dur="1" fill="hold">
                                          <p:stCondLst>
                                            <p:cond delay="0"/>
                                          </p:stCondLst>
                                        </p:cTn>
                                        <p:tgtEl>
                                          <p:spTgt spid="9"/>
                                        </p:tgtEl>
                                        <p:attrNameLst>
                                          <p:attrName>style.visibility</p:attrName>
                                        </p:attrNameLst>
                                      </p:cBhvr>
                                      <p:to>
                                        <p:strVal val="visible"/>
                                      </p:to>
                                    </p:set>
                                  </p:childTnLst>
                                </p:cTn>
                              </p:par>
                            </p:childTnLst>
                          </p:cTn>
                        </p:par>
                        <p:par>
                          <p:cTn id="87" fill="hold" nodeType="afterGroup">
                            <p:stCondLst>
                              <p:cond delay="0"/>
                            </p:stCondLst>
                            <p:childTnLst>
                              <p:par>
                                <p:cTn id="88" presetID="42" presetClass="path" presetSubtype="0" fill="hold" nodeType="afterEffect">
                                  <p:stCondLst>
                                    <p:cond delay="0"/>
                                  </p:stCondLst>
                                  <p:childTnLst>
                                    <p:animMotion origin="layout" path="M 0.00035 0.00069 L 0.23524 0.34805 " pathEditMode="relative" rAng="0" ptsTypes="AA">
                                      <p:cBhvr>
                                        <p:cTn id="89" dur="500" fill="hold"/>
                                        <p:tgtEl>
                                          <p:spTgt spid="9"/>
                                        </p:tgtEl>
                                        <p:attrNameLst>
                                          <p:attrName>ppt_x</p:attrName>
                                          <p:attrName>ppt_y</p:attrName>
                                        </p:attrNameLst>
                                      </p:cBhvr>
                                      <p:rCtr x="11736" y="17368"/>
                                    </p:animMotion>
                                  </p:childTnLst>
                                  <p:subTnLst>
                                    <p:set>
                                      <p:cBhvr override="childStyle">
                                        <p:cTn dur="1" fill="hold" display="0" masterRel="sameClick" afterEffect="1">
                                          <p:stCondLst>
                                            <p:cond evt="end" delay="0">
                                              <p:tn val="88"/>
                                            </p:cond>
                                          </p:stCondLst>
                                        </p:cTn>
                                        <p:tgtEl>
                                          <p:spTgt spid="9"/>
                                        </p:tgtEl>
                                        <p:attrNameLst>
                                          <p:attrName>style.visibility</p:attrName>
                                        </p:attrNameLst>
                                      </p:cBhvr>
                                      <p:to>
                                        <p:strVal val="hidden"/>
                                      </p:to>
                                    </p:set>
                                  </p:subTnLst>
                                </p:cTn>
                              </p:par>
                            </p:childTnLst>
                          </p:cTn>
                        </p:par>
                        <p:par>
                          <p:cTn id="90" fill="hold" nodeType="afterGroup">
                            <p:stCondLst>
                              <p:cond delay="500"/>
                            </p:stCondLst>
                            <p:childTnLst>
                              <p:par>
                                <p:cTn id="91" presetID="1" presetClass="entr" presetSubtype="0" fill="hold" nodeType="afterEffect">
                                  <p:stCondLst>
                                    <p:cond delay="0"/>
                                  </p:stCondLst>
                                  <p:childTnLst>
                                    <p:set>
                                      <p:cBhvr>
                                        <p:cTn id="92" dur="1" fill="hold">
                                          <p:stCondLst>
                                            <p:cond delay="0"/>
                                          </p:stCondLst>
                                        </p:cTn>
                                        <p:tgtEl>
                                          <p:spTgt spid="17"/>
                                        </p:tgtEl>
                                        <p:attrNameLst>
                                          <p:attrName>style.visibility</p:attrName>
                                        </p:attrNameLst>
                                      </p:cBhvr>
                                      <p:to>
                                        <p:strVal val="visible"/>
                                      </p:to>
                                    </p:set>
                                  </p:childTnLst>
                                </p:cTn>
                              </p:par>
                            </p:childTnLst>
                          </p:cTn>
                        </p:par>
                        <p:par>
                          <p:cTn id="93" fill="hold" nodeType="afterGroup">
                            <p:stCondLst>
                              <p:cond delay="500"/>
                            </p:stCondLst>
                            <p:childTnLst>
                              <p:par>
                                <p:cTn id="94" presetID="0" presetClass="path" presetSubtype="0" decel="100000" fill="hold" nodeType="afterEffect">
                                  <p:stCondLst>
                                    <p:cond delay="0"/>
                                  </p:stCondLst>
                                  <p:childTnLst>
                                    <p:animMotion origin="layout" path="M 2.22222E-6 4.94912E-6 L 0.23472 0.00023 " pathEditMode="relative" ptsTypes="AA">
                                      <p:cBhvr>
                                        <p:cTn id="95" dur="1000" fill="hold"/>
                                        <p:tgtEl>
                                          <p:spTgt spid="17"/>
                                        </p:tgtEl>
                                        <p:attrNameLst>
                                          <p:attrName>ppt_x</p:attrName>
                                          <p:attrName>ppt_y</p:attrName>
                                        </p:attrNameLst>
                                      </p:cBhvr>
                                    </p:animMotion>
                                  </p:childTnLst>
                                </p:cTn>
                              </p:par>
                            </p:childTnLst>
                          </p:cTn>
                        </p:par>
                      </p:childTnLst>
                    </p:cTn>
                  </p:par>
                  <p:par>
                    <p:cTn id="96" fill="hold" nodeType="clickPar">
                      <p:stCondLst>
                        <p:cond delay="indefinite"/>
                      </p:stCondLst>
                      <p:childTnLst>
                        <p:par>
                          <p:cTn id="97" fill="hold" nodeType="withGroup">
                            <p:stCondLst>
                              <p:cond delay="0"/>
                            </p:stCondLst>
                            <p:childTnLst>
                              <p:par>
                                <p:cTn id="98" presetID="1" presetClass="entr" presetSubtype="0" fill="hold" grpId="1" nodeType="clickEffect">
                                  <p:stCondLst>
                                    <p:cond delay="0"/>
                                  </p:stCondLst>
                                  <p:childTnLst>
                                    <p:set>
                                      <p:cBhvr>
                                        <p:cTn id="99" dur="1" fill="hold">
                                          <p:stCondLst>
                                            <p:cond delay="0"/>
                                          </p:stCondLst>
                                        </p:cTn>
                                        <p:tgtEl>
                                          <p:spTgt spid="3078"/>
                                        </p:tgtEl>
                                        <p:attrNameLst>
                                          <p:attrName>style.visibility</p:attrName>
                                        </p:attrNameLst>
                                      </p:cBhvr>
                                      <p:to>
                                        <p:strVal val="visible"/>
                                      </p:to>
                                    </p:set>
                                  </p:childTnLst>
                                </p:cTn>
                              </p:par>
                            </p:childTnLst>
                          </p:cTn>
                        </p:par>
                        <p:par>
                          <p:cTn id="100" fill="hold" nodeType="afterGroup">
                            <p:stCondLst>
                              <p:cond delay="0"/>
                            </p:stCondLst>
                            <p:childTnLst>
                              <p:par>
                                <p:cTn id="101" presetID="26" presetClass="emph" presetSubtype="0" fill="hold" grpId="0" nodeType="afterEffect">
                                  <p:stCondLst>
                                    <p:cond delay="0"/>
                                  </p:stCondLst>
                                  <p:childTnLst>
                                    <p:animEffect transition="out" filter="fade">
                                      <p:cBhvr>
                                        <p:cTn id="102" dur="500" tmFilter="0, 0; .2, .5; .8, .5; 1, 0"/>
                                        <p:tgtEl>
                                          <p:spTgt spid="3078"/>
                                        </p:tgtEl>
                                      </p:cBhvr>
                                    </p:animEffect>
                                    <p:animScale>
                                      <p:cBhvr>
                                        <p:cTn id="103" dur="250" autoRev="1" fill="hold"/>
                                        <p:tgtEl>
                                          <p:spTgt spid="3078"/>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3078" grpId="0"/>
      <p:bldP spid="3078" grpId="1"/>
      <p:bldP spid="7" grpId="0" animBg="1"/>
      <p:bldP spid="8" grpId="0" animBg="1"/>
      <p:bldP spid="10" grpId="0" animBg="1"/>
      <p:bldP spid="10" grpId="1" animBg="1"/>
      <p:bldP spid="11" grpId="0" animBg="1"/>
      <p:bldP spid="12" grpId="0" animBg="1"/>
      <p:bldP spid="12" grpId="1" animBg="1"/>
      <p:bldP spid="308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
            <a:extLst>
              <a:ext uri="{FF2B5EF4-FFF2-40B4-BE49-F238E27FC236}">
                <a16:creationId xmlns:a16="http://schemas.microsoft.com/office/drawing/2014/main" id="{E875C29F-08DB-4B52-BD20-D457D96FB801}"/>
              </a:ext>
            </a:extLst>
          </p:cNvPr>
          <p:cNvSpPr>
            <a:spLocks noChangeArrowheads="1"/>
          </p:cNvSpPr>
          <p:nvPr/>
        </p:nvSpPr>
        <p:spPr bwMode="auto">
          <a:xfrm>
            <a:off x="323850" y="115888"/>
            <a:ext cx="8351838" cy="1785937"/>
          </a:xfrm>
          <a:prstGeom prst="rect">
            <a:avLst/>
          </a:prstGeom>
          <a:noFill/>
          <a:ln w="9525">
            <a:noFill/>
            <a:miter lim="800000"/>
            <a:headEnd/>
            <a:tailEnd/>
          </a:ln>
        </p:spPr>
        <p:txBody>
          <a:bodyPr>
            <a:spAutoFit/>
          </a:bodyPr>
          <a:lstStyle/>
          <a:p>
            <a:pPr>
              <a:defRPr/>
            </a:pPr>
            <a:r>
              <a:rPr lang="en-IN" sz="2000" b="1" dirty="0">
                <a:solidFill>
                  <a:schemeClr val="accent2">
                    <a:lumMod val="40000"/>
                    <a:lumOff val="60000"/>
                  </a:schemeClr>
                </a:solidFill>
              </a:rPr>
              <a:t>MOTION OF CENTRE OF MASS</a:t>
            </a:r>
          </a:p>
          <a:p>
            <a:pPr>
              <a:defRPr/>
            </a:pPr>
            <a:endParaRPr lang="en-IN" b="1" dirty="0">
              <a:solidFill>
                <a:srgbClr val="FFC000"/>
              </a:solidFill>
            </a:endParaRPr>
          </a:p>
          <a:p>
            <a:pPr>
              <a:defRPr/>
            </a:pPr>
            <a:r>
              <a:rPr lang="en-IN" b="1" dirty="0">
                <a:solidFill>
                  <a:srgbClr val="FFC000"/>
                </a:solidFill>
              </a:rPr>
              <a:t>Let us discuss the physical importance of centre of mass for a system of particles.</a:t>
            </a:r>
          </a:p>
          <a:p>
            <a:pPr>
              <a:defRPr/>
            </a:pPr>
            <a:endParaRPr lang="en-US" b="1" dirty="0">
              <a:solidFill>
                <a:srgbClr val="FF6699"/>
              </a:solidFill>
            </a:endParaRPr>
          </a:p>
          <a:p>
            <a:pPr>
              <a:defRPr/>
            </a:pPr>
            <a:r>
              <a:rPr lang="en-US" b="1" dirty="0">
                <a:solidFill>
                  <a:srgbClr val="FF6699"/>
                </a:solidFill>
              </a:rPr>
              <a:t>We have</a:t>
            </a:r>
            <a:endParaRPr lang="en-IN" b="1" dirty="0">
              <a:solidFill>
                <a:srgbClr val="FF6699"/>
              </a:solidFill>
            </a:endParaRPr>
          </a:p>
        </p:txBody>
      </p:sp>
      <p:grpSp>
        <p:nvGrpSpPr>
          <p:cNvPr id="21507" name="Group 18">
            <a:extLst>
              <a:ext uri="{FF2B5EF4-FFF2-40B4-BE49-F238E27FC236}">
                <a16:creationId xmlns:a16="http://schemas.microsoft.com/office/drawing/2014/main" id="{4AF881CD-D396-478B-87C4-6D0AA35A2FEC}"/>
              </a:ext>
            </a:extLst>
          </p:cNvPr>
          <p:cNvGrpSpPr>
            <a:grpSpLocks/>
          </p:cNvGrpSpPr>
          <p:nvPr/>
        </p:nvGrpSpPr>
        <p:grpSpPr bwMode="auto">
          <a:xfrm>
            <a:off x="1557338" y="1358900"/>
            <a:ext cx="1358900" cy="1062038"/>
            <a:chOff x="1842603" y="2663611"/>
            <a:chExt cx="1358249" cy="1062713"/>
          </a:xfrm>
        </p:grpSpPr>
        <p:sp>
          <p:nvSpPr>
            <p:cNvPr id="21573" name="Rectangle 77">
              <a:extLst>
                <a:ext uri="{FF2B5EF4-FFF2-40B4-BE49-F238E27FC236}">
                  <a16:creationId xmlns:a16="http://schemas.microsoft.com/office/drawing/2014/main" id="{F66781E0-8EDA-4EAD-BE05-9830D9D7D88C}"/>
                </a:ext>
              </a:extLst>
            </p:cNvPr>
            <p:cNvSpPr>
              <a:spLocks noChangeArrowheads="1"/>
            </p:cNvSpPr>
            <p:nvPr/>
          </p:nvSpPr>
          <p:spPr bwMode="auto">
            <a:xfrm>
              <a:off x="1842603" y="3184262"/>
              <a:ext cx="61427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R = </a:t>
              </a:r>
              <a:endParaRPr lang="en-IN" altLang="en-US">
                <a:solidFill>
                  <a:srgbClr val="00FF00"/>
                </a:solidFill>
              </a:endParaRPr>
            </a:p>
          </p:txBody>
        </p:sp>
        <p:cxnSp>
          <p:nvCxnSpPr>
            <p:cNvPr id="9" name="Straight Connector 8">
              <a:extLst>
                <a:ext uri="{FF2B5EF4-FFF2-40B4-BE49-F238E27FC236}">
                  <a16:creationId xmlns:a16="http://schemas.microsoft.com/office/drawing/2014/main" id="{AF01A026-E3A1-44C4-9CD3-3B6A864D49D2}"/>
                </a:ext>
              </a:extLst>
            </p:cNvPr>
            <p:cNvCxnSpPr/>
            <p:nvPr/>
          </p:nvCxnSpPr>
          <p:spPr bwMode="auto">
            <a:xfrm>
              <a:off x="2350360" y="3360967"/>
              <a:ext cx="840972" cy="0"/>
            </a:xfrm>
            <a:prstGeom prst="line">
              <a:avLst/>
            </a:prstGeom>
            <a:ln w="19050">
              <a:solidFill>
                <a:srgbClr val="00FF00"/>
              </a:solidFill>
            </a:ln>
          </p:spPr>
          <p:style>
            <a:lnRef idx="1">
              <a:schemeClr val="accent1"/>
            </a:lnRef>
            <a:fillRef idx="0">
              <a:schemeClr val="accent1"/>
            </a:fillRef>
            <a:effectRef idx="0">
              <a:schemeClr val="accent1"/>
            </a:effectRef>
            <a:fontRef idx="minor">
              <a:schemeClr val="tx1"/>
            </a:fontRef>
          </p:style>
        </p:cxnSp>
        <p:grpSp>
          <p:nvGrpSpPr>
            <p:cNvPr id="21575" name="Group 9">
              <a:extLst>
                <a:ext uri="{FF2B5EF4-FFF2-40B4-BE49-F238E27FC236}">
                  <a16:creationId xmlns:a16="http://schemas.microsoft.com/office/drawing/2014/main" id="{6CE77096-2FF0-4306-9E0C-65C2DF6F3F0E}"/>
                </a:ext>
              </a:extLst>
            </p:cNvPr>
            <p:cNvGrpSpPr>
              <a:grpSpLocks/>
            </p:cNvGrpSpPr>
            <p:nvPr/>
          </p:nvGrpSpPr>
          <p:grpSpPr bwMode="auto">
            <a:xfrm>
              <a:off x="2360508" y="2663611"/>
              <a:ext cx="840344" cy="713321"/>
              <a:chOff x="1430152" y="3998571"/>
              <a:chExt cx="840344" cy="713321"/>
            </a:xfrm>
          </p:grpSpPr>
          <p:sp>
            <p:nvSpPr>
              <p:cNvPr id="21579" name="Rectangle 76">
                <a:extLst>
                  <a:ext uri="{FF2B5EF4-FFF2-40B4-BE49-F238E27FC236}">
                    <a16:creationId xmlns:a16="http://schemas.microsoft.com/office/drawing/2014/main" id="{E7BCAED3-065D-4F57-9265-04E66302AC9A}"/>
                  </a:ext>
                </a:extLst>
              </p:cNvPr>
              <p:cNvSpPr>
                <a:spLocks noChangeArrowheads="1"/>
              </p:cNvSpPr>
              <p:nvPr/>
            </p:nvSpPr>
            <p:spPr bwMode="auto">
              <a:xfrm>
                <a:off x="1475085" y="4139420"/>
                <a:ext cx="79541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 m</a:t>
                </a:r>
                <a:r>
                  <a:rPr lang="en-US" altLang="en-US" b="1" baseline="-25000">
                    <a:solidFill>
                      <a:srgbClr val="00FF00"/>
                    </a:solidFill>
                  </a:rPr>
                  <a:t>i</a:t>
                </a:r>
                <a:r>
                  <a:rPr lang="en-US" altLang="en-US" b="1">
                    <a:solidFill>
                      <a:srgbClr val="00FF00"/>
                    </a:solidFill>
                  </a:rPr>
                  <a:t>r</a:t>
                </a:r>
                <a:r>
                  <a:rPr lang="en-US" altLang="en-US" b="1" baseline="-25000">
                    <a:solidFill>
                      <a:srgbClr val="00FF00"/>
                    </a:solidFill>
                  </a:rPr>
                  <a:t>i</a:t>
                </a:r>
                <a:endParaRPr lang="en-IN" altLang="en-US">
                  <a:solidFill>
                    <a:srgbClr val="00FF00"/>
                  </a:solidFill>
                </a:endParaRPr>
              </a:p>
            </p:txBody>
          </p:sp>
          <p:sp>
            <p:nvSpPr>
              <p:cNvPr id="21580" name="Rectangle 76">
                <a:extLst>
                  <a:ext uri="{FF2B5EF4-FFF2-40B4-BE49-F238E27FC236}">
                    <a16:creationId xmlns:a16="http://schemas.microsoft.com/office/drawing/2014/main" id="{C62CC305-3362-42C3-8D33-0A4062379507}"/>
                  </a:ext>
                </a:extLst>
              </p:cNvPr>
              <p:cNvSpPr>
                <a:spLocks noChangeArrowheads="1"/>
              </p:cNvSpPr>
              <p:nvPr/>
            </p:nvSpPr>
            <p:spPr bwMode="auto">
              <a:xfrm>
                <a:off x="1430152" y="4404115"/>
                <a:ext cx="43794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b="1">
                    <a:solidFill>
                      <a:srgbClr val="00FF00"/>
                    </a:solidFill>
                  </a:rPr>
                  <a:t>i=1</a:t>
                </a:r>
                <a:endParaRPr lang="en-IN" altLang="en-US" sz="1400" b="1">
                  <a:solidFill>
                    <a:srgbClr val="00FF00"/>
                  </a:solidFill>
                </a:endParaRPr>
              </a:p>
            </p:txBody>
          </p:sp>
          <p:sp>
            <p:nvSpPr>
              <p:cNvPr id="21581" name="Rectangle 76">
                <a:extLst>
                  <a:ext uri="{FF2B5EF4-FFF2-40B4-BE49-F238E27FC236}">
                    <a16:creationId xmlns:a16="http://schemas.microsoft.com/office/drawing/2014/main" id="{EE6F2332-90B3-4DBA-B000-E61DB3A3EF2B}"/>
                  </a:ext>
                </a:extLst>
              </p:cNvPr>
              <p:cNvSpPr>
                <a:spLocks noChangeArrowheads="1"/>
              </p:cNvSpPr>
              <p:nvPr/>
            </p:nvSpPr>
            <p:spPr bwMode="auto">
              <a:xfrm>
                <a:off x="1502160" y="3998571"/>
                <a:ext cx="29367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b="1">
                    <a:solidFill>
                      <a:srgbClr val="00FF00"/>
                    </a:solidFill>
                  </a:rPr>
                  <a:t>n</a:t>
                </a:r>
                <a:endParaRPr lang="en-IN" altLang="en-US" sz="1400" b="1">
                  <a:solidFill>
                    <a:srgbClr val="00FF00"/>
                  </a:solidFill>
                </a:endParaRPr>
              </a:p>
            </p:txBody>
          </p:sp>
        </p:grpSp>
        <p:cxnSp>
          <p:nvCxnSpPr>
            <p:cNvPr id="5" name="Straight Arrow Connector 4">
              <a:extLst>
                <a:ext uri="{FF2B5EF4-FFF2-40B4-BE49-F238E27FC236}">
                  <a16:creationId xmlns:a16="http://schemas.microsoft.com/office/drawing/2014/main" id="{AB0F7EFF-CB4E-4519-9AB5-84C185915018}"/>
                </a:ext>
              </a:extLst>
            </p:cNvPr>
            <p:cNvCxnSpPr/>
            <p:nvPr/>
          </p:nvCxnSpPr>
          <p:spPr bwMode="auto">
            <a:xfrm>
              <a:off x="1950501" y="3225943"/>
              <a:ext cx="171368"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id="{ABB05203-3682-4301-9AD9-6ED394748A99}"/>
                </a:ext>
              </a:extLst>
            </p:cNvPr>
            <p:cNvCxnSpPr/>
            <p:nvPr/>
          </p:nvCxnSpPr>
          <p:spPr bwMode="auto">
            <a:xfrm>
              <a:off x="2959668" y="2879648"/>
              <a:ext cx="17295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1578" name="Rectangle 17">
              <a:extLst>
                <a:ext uri="{FF2B5EF4-FFF2-40B4-BE49-F238E27FC236}">
                  <a16:creationId xmlns:a16="http://schemas.microsoft.com/office/drawing/2014/main" id="{13CBEC9B-6C0E-41DD-83C0-E94DF50A112C}"/>
                </a:ext>
              </a:extLst>
            </p:cNvPr>
            <p:cNvSpPr>
              <a:spLocks noChangeArrowheads="1"/>
            </p:cNvSpPr>
            <p:nvPr/>
          </p:nvSpPr>
          <p:spPr bwMode="auto">
            <a:xfrm>
              <a:off x="2596117" y="3356992"/>
              <a:ext cx="3770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M</a:t>
              </a:r>
              <a:endParaRPr lang="en-IN" altLang="en-US"/>
            </a:p>
          </p:txBody>
        </p:sp>
      </p:grpSp>
      <p:grpSp>
        <p:nvGrpSpPr>
          <p:cNvPr id="21508" name="Group 31">
            <a:extLst>
              <a:ext uri="{FF2B5EF4-FFF2-40B4-BE49-F238E27FC236}">
                <a16:creationId xmlns:a16="http://schemas.microsoft.com/office/drawing/2014/main" id="{B99CB82F-892C-4094-A960-64499B47CF20}"/>
              </a:ext>
            </a:extLst>
          </p:cNvPr>
          <p:cNvGrpSpPr>
            <a:grpSpLocks/>
          </p:cNvGrpSpPr>
          <p:nvPr/>
        </p:nvGrpSpPr>
        <p:grpSpPr bwMode="auto">
          <a:xfrm>
            <a:off x="827088" y="2427288"/>
            <a:ext cx="2006600" cy="714375"/>
            <a:chOff x="827584" y="2427647"/>
            <a:chExt cx="2005919" cy="713321"/>
          </a:xfrm>
        </p:grpSpPr>
        <p:sp>
          <p:nvSpPr>
            <p:cNvPr id="21564" name="Rectangle 19">
              <a:extLst>
                <a:ext uri="{FF2B5EF4-FFF2-40B4-BE49-F238E27FC236}">
                  <a16:creationId xmlns:a16="http://schemas.microsoft.com/office/drawing/2014/main" id="{3E221160-A28F-4A1E-BBC7-195D86291074}"/>
                </a:ext>
              </a:extLst>
            </p:cNvPr>
            <p:cNvSpPr>
              <a:spLocks noChangeArrowheads="1"/>
            </p:cNvSpPr>
            <p:nvPr/>
          </p:nvSpPr>
          <p:spPr bwMode="auto">
            <a:xfrm>
              <a:off x="827584" y="2587279"/>
              <a:ext cx="4154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99"/>
                  </a:solidFill>
                </a:rPr>
                <a:t>or</a:t>
              </a:r>
              <a:endParaRPr lang="en-IN" altLang="en-US"/>
            </a:p>
          </p:txBody>
        </p:sp>
        <p:grpSp>
          <p:nvGrpSpPr>
            <p:cNvPr id="21565" name="Group 30">
              <a:extLst>
                <a:ext uri="{FF2B5EF4-FFF2-40B4-BE49-F238E27FC236}">
                  <a16:creationId xmlns:a16="http://schemas.microsoft.com/office/drawing/2014/main" id="{03CD257D-D63D-4DC3-8902-7646401BD892}"/>
                </a:ext>
              </a:extLst>
            </p:cNvPr>
            <p:cNvGrpSpPr>
              <a:grpSpLocks/>
            </p:cNvGrpSpPr>
            <p:nvPr/>
          </p:nvGrpSpPr>
          <p:grpSpPr bwMode="auto">
            <a:xfrm>
              <a:off x="1376754" y="2427647"/>
              <a:ext cx="1456749" cy="713321"/>
              <a:chOff x="1507323" y="3089166"/>
              <a:chExt cx="1456749" cy="713321"/>
            </a:xfrm>
          </p:grpSpPr>
          <p:sp>
            <p:nvSpPr>
              <p:cNvPr id="21566" name="Rectangle 77">
                <a:extLst>
                  <a:ext uri="{FF2B5EF4-FFF2-40B4-BE49-F238E27FC236}">
                    <a16:creationId xmlns:a16="http://schemas.microsoft.com/office/drawing/2014/main" id="{7A7D978A-2439-4712-B715-64AE9653D73B}"/>
                  </a:ext>
                </a:extLst>
              </p:cNvPr>
              <p:cNvSpPr>
                <a:spLocks noChangeArrowheads="1"/>
              </p:cNvSpPr>
              <p:nvPr/>
            </p:nvSpPr>
            <p:spPr bwMode="auto">
              <a:xfrm>
                <a:off x="1507323" y="3246978"/>
                <a:ext cx="8066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MR = </a:t>
                </a:r>
                <a:endParaRPr lang="en-IN" altLang="en-US">
                  <a:solidFill>
                    <a:srgbClr val="00FF00"/>
                  </a:solidFill>
                </a:endParaRPr>
              </a:p>
            </p:txBody>
          </p:sp>
          <p:grpSp>
            <p:nvGrpSpPr>
              <p:cNvPr id="21567" name="Group 23">
                <a:extLst>
                  <a:ext uri="{FF2B5EF4-FFF2-40B4-BE49-F238E27FC236}">
                    <a16:creationId xmlns:a16="http://schemas.microsoft.com/office/drawing/2014/main" id="{31899B8A-3D18-411E-8909-6678E53594A6}"/>
                  </a:ext>
                </a:extLst>
              </p:cNvPr>
              <p:cNvGrpSpPr>
                <a:grpSpLocks/>
              </p:cNvGrpSpPr>
              <p:nvPr/>
            </p:nvGrpSpPr>
            <p:grpSpPr bwMode="auto">
              <a:xfrm>
                <a:off x="2123728" y="3089166"/>
                <a:ext cx="840344" cy="713321"/>
                <a:chOff x="1430152" y="3998571"/>
                <a:chExt cx="840344" cy="713321"/>
              </a:xfrm>
            </p:grpSpPr>
            <p:sp>
              <p:nvSpPr>
                <p:cNvPr id="21570" name="Rectangle 76">
                  <a:extLst>
                    <a:ext uri="{FF2B5EF4-FFF2-40B4-BE49-F238E27FC236}">
                      <a16:creationId xmlns:a16="http://schemas.microsoft.com/office/drawing/2014/main" id="{468BDCAB-BF31-4616-9653-1DBC2478617C}"/>
                    </a:ext>
                  </a:extLst>
                </p:cNvPr>
                <p:cNvSpPr>
                  <a:spLocks noChangeArrowheads="1"/>
                </p:cNvSpPr>
                <p:nvPr/>
              </p:nvSpPr>
              <p:spPr bwMode="auto">
                <a:xfrm>
                  <a:off x="1475085" y="4139420"/>
                  <a:ext cx="79541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 m</a:t>
                  </a:r>
                  <a:r>
                    <a:rPr lang="en-US" altLang="en-US" b="1" baseline="-25000">
                      <a:solidFill>
                        <a:srgbClr val="00FF00"/>
                      </a:solidFill>
                    </a:rPr>
                    <a:t>i</a:t>
                  </a:r>
                  <a:r>
                    <a:rPr lang="en-US" altLang="en-US" b="1">
                      <a:solidFill>
                        <a:srgbClr val="00FF00"/>
                      </a:solidFill>
                    </a:rPr>
                    <a:t>r</a:t>
                  </a:r>
                  <a:r>
                    <a:rPr lang="en-US" altLang="en-US" b="1" baseline="-25000">
                      <a:solidFill>
                        <a:srgbClr val="00FF00"/>
                      </a:solidFill>
                    </a:rPr>
                    <a:t>i</a:t>
                  </a:r>
                  <a:endParaRPr lang="en-IN" altLang="en-US">
                    <a:solidFill>
                      <a:srgbClr val="00FF00"/>
                    </a:solidFill>
                  </a:endParaRPr>
                </a:p>
              </p:txBody>
            </p:sp>
            <p:sp>
              <p:nvSpPr>
                <p:cNvPr id="21571" name="Rectangle 76">
                  <a:extLst>
                    <a:ext uri="{FF2B5EF4-FFF2-40B4-BE49-F238E27FC236}">
                      <a16:creationId xmlns:a16="http://schemas.microsoft.com/office/drawing/2014/main" id="{05AB3601-3B76-46BF-9981-093BD9A6ACAC}"/>
                    </a:ext>
                  </a:extLst>
                </p:cNvPr>
                <p:cNvSpPr>
                  <a:spLocks noChangeArrowheads="1"/>
                </p:cNvSpPr>
                <p:nvPr/>
              </p:nvSpPr>
              <p:spPr bwMode="auto">
                <a:xfrm>
                  <a:off x="1430152" y="4404115"/>
                  <a:ext cx="43794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b="1">
                      <a:solidFill>
                        <a:srgbClr val="00FF00"/>
                      </a:solidFill>
                    </a:rPr>
                    <a:t>i=1</a:t>
                  </a:r>
                  <a:endParaRPr lang="en-IN" altLang="en-US" sz="1400" b="1">
                    <a:solidFill>
                      <a:srgbClr val="00FF00"/>
                    </a:solidFill>
                  </a:endParaRPr>
                </a:p>
              </p:txBody>
            </p:sp>
            <p:sp>
              <p:nvSpPr>
                <p:cNvPr id="21572" name="Rectangle 76">
                  <a:extLst>
                    <a:ext uri="{FF2B5EF4-FFF2-40B4-BE49-F238E27FC236}">
                      <a16:creationId xmlns:a16="http://schemas.microsoft.com/office/drawing/2014/main" id="{34784512-C90B-4E02-A4FE-69F6A20A0133}"/>
                    </a:ext>
                  </a:extLst>
                </p:cNvPr>
                <p:cNvSpPr>
                  <a:spLocks noChangeArrowheads="1"/>
                </p:cNvSpPr>
                <p:nvPr/>
              </p:nvSpPr>
              <p:spPr bwMode="auto">
                <a:xfrm>
                  <a:off x="1502160" y="3998571"/>
                  <a:ext cx="29367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b="1">
                      <a:solidFill>
                        <a:srgbClr val="00FF00"/>
                      </a:solidFill>
                    </a:rPr>
                    <a:t>n</a:t>
                  </a:r>
                  <a:endParaRPr lang="en-IN" altLang="en-US" sz="1400" b="1">
                    <a:solidFill>
                      <a:srgbClr val="00FF00"/>
                    </a:solidFill>
                  </a:endParaRPr>
                </a:p>
              </p:txBody>
            </p:sp>
          </p:grpSp>
          <p:cxnSp>
            <p:nvCxnSpPr>
              <p:cNvPr id="25" name="Straight Arrow Connector 24">
                <a:extLst>
                  <a:ext uri="{FF2B5EF4-FFF2-40B4-BE49-F238E27FC236}">
                    <a16:creationId xmlns:a16="http://schemas.microsoft.com/office/drawing/2014/main" id="{E5200C75-B962-4E45-9C07-54A7EC8CEF24}"/>
                  </a:ext>
                </a:extLst>
              </p:cNvPr>
              <p:cNvCxnSpPr/>
              <p:nvPr/>
            </p:nvCxnSpPr>
            <p:spPr bwMode="auto">
              <a:xfrm>
                <a:off x="1816699" y="3303162"/>
                <a:ext cx="171392"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EC82086F-BDF2-4769-9006-F10F0B33107B}"/>
                  </a:ext>
                </a:extLst>
              </p:cNvPr>
              <p:cNvCxnSpPr/>
              <p:nvPr/>
            </p:nvCxnSpPr>
            <p:spPr bwMode="auto">
              <a:xfrm>
                <a:off x="2713332" y="3325354"/>
                <a:ext cx="171392"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grpSp>
        <p:nvGrpSpPr>
          <p:cNvPr id="21509" name="Group 44">
            <a:extLst>
              <a:ext uri="{FF2B5EF4-FFF2-40B4-BE49-F238E27FC236}">
                <a16:creationId xmlns:a16="http://schemas.microsoft.com/office/drawing/2014/main" id="{4DA4EF42-223A-45EE-88D2-B48424C25B00}"/>
              </a:ext>
            </a:extLst>
          </p:cNvPr>
          <p:cNvGrpSpPr>
            <a:grpSpLocks/>
          </p:cNvGrpSpPr>
          <p:nvPr/>
        </p:nvGrpSpPr>
        <p:grpSpPr bwMode="auto">
          <a:xfrm>
            <a:off x="827088" y="3289300"/>
            <a:ext cx="4630737" cy="387350"/>
            <a:chOff x="827584" y="3288576"/>
            <a:chExt cx="4630034" cy="388115"/>
          </a:xfrm>
        </p:grpSpPr>
        <p:sp>
          <p:nvSpPr>
            <p:cNvPr id="21557" name="Rectangle 33">
              <a:extLst>
                <a:ext uri="{FF2B5EF4-FFF2-40B4-BE49-F238E27FC236}">
                  <a16:creationId xmlns:a16="http://schemas.microsoft.com/office/drawing/2014/main" id="{29E66513-36E6-4ED4-B177-8B2B4B00B63F}"/>
                </a:ext>
              </a:extLst>
            </p:cNvPr>
            <p:cNvSpPr>
              <a:spLocks noChangeArrowheads="1"/>
            </p:cNvSpPr>
            <p:nvPr/>
          </p:nvSpPr>
          <p:spPr bwMode="auto">
            <a:xfrm>
              <a:off x="827584" y="3307359"/>
              <a:ext cx="4154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99"/>
                  </a:solidFill>
                </a:rPr>
                <a:t>or</a:t>
              </a:r>
              <a:endParaRPr lang="en-IN" altLang="en-US"/>
            </a:p>
          </p:txBody>
        </p:sp>
        <p:sp>
          <p:nvSpPr>
            <p:cNvPr id="21558" name="Rectangle 77">
              <a:extLst>
                <a:ext uri="{FF2B5EF4-FFF2-40B4-BE49-F238E27FC236}">
                  <a16:creationId xmlns:a16="http://schemas.microsoft.com/office/drawing/2014/main" id="{26DBADAB-03C1-4029-8FBA-363791F22D2C}"/>
                </a:ext>
              </a:extLst>
            </p:cNvPr>
            <p:cNvSpPr>
              <a:spLocks noChangeArrowheads="1"/>
            </p:cNvSpPr>
            <p:nvPr/>
          </p:nvSpPr>
          <p:spPr bwMode="auto">
            <a:xfrm>
              <a:off x="1376754" y="3305539"/>
              <a:ext cx="8066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MR = </a:t>
              </a:r>
              <a:endParaRPr lang="en-IN" altLang="en-US">
                <a:solidFill>
                  <a:srgbClr val="00FF00"/>
                </a:solidFill>
              </a:endParaRPr>
            </a:p>
          </p:txBody>
        </p:sp>
        <p:sp>
          <p:nvSpPr>
            <p:cNvPr id="21559" name="Rectangle 76">
              <a:extLst>
                <a:ext uri="{FF2B5EF4-FFF2-40B4-BE49-F238E27FC236}">
                  <a16:creationId xmlns:a16="http://schemas.microsoft.com/office/drawing/2014/main" id="{08F2478C-2099-42D2-A5AB-81545E60F3B7}"/>
                </a:ext>
              </a:extLst>
            </p:cNvPr>
            <p:cNvSpPr>
              <a:spLocks noChangeArrowheads="1"/>
            </p:cNvSpPr>
            <p:nvPr/>
          </p:nvSpPr>
          <p:spPr bwMode="auto">
            <a:xfrm>
              <a:off x="2038092" y="3288576"/>
              <a:ext cx="34195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 m</a:t>
              </a:r>
              <a:r>
                <a:rPr lang="en-US" altLang="en-US" b="1" baseline="-25000">
                  <a:solidFill>
                    <a:srgbClr val="00FF00"/>
                  </a:solidFill>
                </a:rPr>
                <a:t>1</a:t>
              </a:r>
              <a:r>
                <a:rPr lang="en-US" altLang="en-US" b="1">
                  <a:solidFill>
                    <a:srgbClr val="00FF00"/>
                  </a:solidFill>
                </a:rPr>
                <a:t>r</a:t>
              </a:r>
              <a:r>
                <a:rPr lang="en-US" altLang="en-US" b="1" baseline="-25000">
                  <a:solidFill>
                    <a:srgbClr val="00FF00"/>
                  </a:solidFill>
                </a:rPr>
                <a:t>1 </a:t>
              </a:r>
              <a:r>
                <a:rPr lang="en-US" altLang="en-US" b="1">
                  <a:solidFill>
                    <a:srgbClr val="00FF00"/>
                  </a:solidFill>
                </a:rPr>
                <a:t>+</a:t>
              </a:r>
              <a:r>
                <a:rPr lang="en-US" altLang="en-US" b="1" baseline="-25000">
                  <a:solidFill>
                    <a:srgbClr val="00FF00"/>
                  </a:solidFill>
                </a:rPr>
                <a:t> </a:t>
              </a:r>
              <a:r>
                <a:rPr lang="en-US" altLang="en-US" b="1">
                  <a:solidFill>
                    <a:srgbClr val="00FF00"/>
                  </a:solidFill>
                </a:rPr>
                <a:t>m</a:t>
              </a:r>
              <a:r>
                <a:rPr lang="en-US" altLang="en-US" b="1" baseline="-25000">
                  <a:solidFill>
                    <a:srgbClr val="00FF00"/>
                  </a:solidFill>
                </a:rPr>
                <a:t>2</a:t>
              </a:r>
              <a:r>
                <a:rPr lang="en-US" altLang="en-US" b="1">
                  <a:solidFill>
                    <a:srgbClr val="00FF00"/>
                  </a:solidFill>
                </a:rPr>
                <a:t>r</a:t>
              </a:r>
              <a:r>
                <a:rPr lang="en-US" altLang="en-US" b="1" baseline="-25000">
                  <a:solidFill>
                    <a:srgbClr val="00FF00"/>
                  </a:solidFill>
                </a:rPr>
                <a:t>2 </a:t>
              </a:r>
              <a:r>
                <a:rPr lang="en-US" altLang="en-US" b="1">
                  <a:solidFill>
                    <a:srgbClr val="00FF00"/>
                  </a:solidFill>
                </a:rPr>
                <a:t>+ ………….. +</a:t>
              </a:r>
              <a:r>
                <a:rPr lang="en-US" altLang="en-US" b="1" baseline="-25000">
                  <a:solidFill>
                    <a:srgbClr val="00FF00"/>
                  </a:solidFill>
                </a:rPr>
                <a:t> </a:t>
              </a:r>
              <a:r>
                <a:rPr lang="en-US" altLang="en-US" b="1">
                  <a:solidFill>
                    <a:srgbClr val="00FF00"/>
                  </a:solidFill>
                </a:rPr>
                <a:t>m</a:t>
              </a:r>
              <a:r>
                <a:rPr lang="en-US" altLang="en-US" b="1" baseline="-25000">
                  <a:solidFill>
                    <a:srgbClr val="00FF00"/>
                  </a:solidFill>
                </a:rPr>
                <a:t>n</a:t>
              </a:r>
              <a:r>
                <a:rPr lang="en-US" altLang="en-US" b="1">
                  <a:solidFill>
                    <a:srgbClr val="00FF00"/>
                  </a:solidFill>
                </a:rPr>
                <a:t>r</a:t>
              </a:r>
              <a:r>
                <a:rPr lang="en-US" altLang="en-US" b="1" baseline="-25000">
                  <a:solidFill>
                    <a:srgbClr val="00FF00"/>
                  </a:solidFill>
                </a:rPr>
                <a:t>n</a:t>
              </a:r>
              <a:endParaRPr lang="en-IN" altLang="en-US">
                <a:solidFill>
                  <a:srgbClr val="00FF00"/>
                </a:solidFill>
              </a:endParaRPr>
            </a:p>
          </p:txBody>
        </p:sp>
        <p:cxnSp>
          <p:nvCxnSpPr>
            <p:cNvPr id="38" name="Straight Arrow Connector 37">
              <a:extLst>
                <a:ext uri="{FF2B5EF4-FFF2-40B4-BE49-F238E27FC236}">
                  <a16:creationId xmlns:a16="http://schemas.microsoft.com/office/drawing/2014/main" id="{0821E077-3D4C-4806-A405-8708985846BF}"/>
                </a:ext>
              </a:extLst>
            </p:cNvPr>
            <p:cNvCxnSpPr/>
            <p:nvPr/>
          </p:nvCxnSpPr>
          <p:spPr bwMode="auto">
            <a:xfrm>
              <a:off x="1686291" y="3334705"/>
              <a:ext cx="17142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B22CBC6B-1244-4BCF-9684-FEB35D66DC94}"/>
                </a:ext>
              </a:extLst>
            </p:cNvPr>
            <p:cNvCxnSpPr/>
            <p:nvPr/>
          </p:nvCxnSpPr>
          <p:spPr bwMode="auto">
            <a:xfrm>
              <a:off x="2465635" y="3369699"/>
              <a:ext cx="17142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4B07CF62-AFAF-4416-8828-8C3503081D08}"/>
                </a:ext>
              </a:extLst>
            </p:cNvPr>
            <p:cNvCxnSpPr/>
            <p:nvPr/>
          </p:nvCxnSpPr>
          <p:spPr bwMode="auto">
            <a:xfrm>
              <a:off x="3144982" y="3369699"/>
              <a:ext cx="17142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360DF70B-B904-4717-B5F7-8493E06EEEE3}"/>
                </a:ext>
              </a:extLst>
            </p:cNvPr>
            <p:cNvCxnSpPr/>
            <p:nvPr/>
          </p:nvCxnSpPr>
          <p:spPr bwMode="auto">
            <a:xfrm>
              <a:off x="5133817" y="3374470"/>
              <a:ext cx="17142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21510" name="Rectangle 45">
            <a:extLst>
              <a:ext uri="{FF2B5EF4-FFF2-40B4-BE49-F238E27FC236}">
                <a16:creationId xmlns:a16="http://schemas.microsoft.com/office/drawing/2014/main" id="{6A706278-A871-4F9E-AF35-4881DA57392B}"/>
              </a:ext>
            </a:extLst>
          </p:cNvPr>
          <p:cNvSpPr>
            <a:spLocks noChangeArrowheads="1"/>
          </p:cNvSpPr>
          <p:nvPr/>
        </p:nvSpPr>
        <p:spPr bwMode="auto">
          <a:xfrm>
            <a:off x="323850" y="3873500"/>
            <a:ext cx="84963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6699"/>
                </a:solidFill>
              </a:rPr>
              <a:t>Differentiating the two sides of the equation with respect to time, we get</a:t>
            </a:r>
          </a:p>
        </p:txBody>
      </p:sp>
      <p:grpSp>
        <p:nvGrpSpPr>
          <p:cNvPr id="21511" name="Group 91">
            <a:extLst>
              <a:ext uri="{FF2B5EF4-FFF2-40B4-BE49-F238E27FC236}">
                <a16:creationId xmlns:a16="http://schemas.microsoft.com/office/drawing/2014/main" id="{8C9F4F78-40AB-4BEF-8DDA-7A6A579FDA0D}"/>
              </a:ext>
            </a:extLst>
          </p:cNvPr>
          <p:cNvGrpSpPr>
            <a:grpSpLocks/>
          </p:cNvGrpSpPr>
          <p:nvPr/>
        </p:nvGrpSpPr>
        <p:grpSpPr bwMode="auto">
          <a:xfrm>
            <a:off x="898525" y="4437063"/>
            <a:ext cx="5761038" cy="719137"/>
            <a:chOff x="899149" y="4437112"/>
            <a:chExt cx="5761083" cy="719137"/>
          </a:xfrm>
        </p:grpSpPr>
        <p:grpSp>
          <p:nvGrpSpPr>
            <p:cNvPr id="21525" name="Group 73">
              <a:extLst>
                <a:ext uri="{FF2B5EF4-FFF2-40B4-BE49-F238E27FC236}">
                  <a16:creationId xmlns:a16="http://schemas.microsoft.com/office/drawing/2014/main" id="{39F0C9DC-BFBF-4F57-8250-7535997E5EC8}"/>
                </a:ext>
              </a:extLst>
            </p:cNvPr>
            <p:cNvGrpSpPr>
              <a:grpSpLocks/>
            </p:cNvGrpSpPr>
            <p:nvPr/>
          </p:nvGrpSpPr>
          <p:grpSpPr bwMode="auto">
            <a:xfrm>
              <a:off x="1761108" y="4437112"/>
              <a:ext cx="1339065" cy="719137"/>
              <a:chOff x="1761108" y="4437112"/>
              <a:chExt cx="1339065" cy="719137"/>
            </a:xfrm>
          </p:grpSpPr>
          <p:grpSp>
            <p:nvGrpSpPr>
              <p:cNvPr id="21550" name="Group 72">
                <a:extLst>
                  <a:ext uri="{FF2B5EF4-FFF2-40B4-BE49-F238E27FC236}">
                    <a16:creationId xmlns:a16="http://schemas.microsoft.com/office/drawing/2014/main" id="{9C386F70-1D65-4B36-AF8D-2F18EE8169A4}"/>
                  </a:ext>
                </a:extLst>
              </p:cNvPr>
              <p:cNvGrpSpPr>
                <a:grpSpLocks/>
              </p:cNvGrpSpPr>
              <p:nvPr/>
            </p:nvGrpSpPr>
            <p:grpSpPr bwMode="auto">
              <a:xfrm>
                <a:off x="2452101" y="4437112"/>
                <a:ext cx="648072" cy="719137"/>
                <a:chOff x="2452101" y="4437112"/>
                <a:chExt cx="648072" cy="719137"/>
              </a:xfrm>
            </p:grpSpPr>
            <p:grpSp>
              <p:nvGrpSpPr>
                <p:cNvPr id="21552" name="Group 108">
                  <a:extLst>
                    <a:ext uri="{FF2B5EF4-FFF2-40B4-BE49-F238E27FC236}">
                      <a16:creationId xmlns:a16="http://schemas.microsoft.com/office/drawing/2014/main" id="{3DE89305-7D02-4121-820C-473DCEA24B0F}"/>
                    </a:ext>
                  </a:extLst>
                </p:cNvPr>
                <p:cNvGrpSpPr>
                  <a:grpSpLocks/>
                </p:cNvGrpSpPr>
                <p:nvPr/>
              </p:nvGrpSpPr>
              <p:grpSpPr bwMode="auto">
                <a:xfrm>
                  <a:off x="2452101" y="4437112"/>
                  <a:ext cx="648072" cy="719137"/>
                  <a:chOff x="1826123" y="2708830"/>
                  <a:chExt cx="648574" cy="720170"/>
                </a:xfrm>
              </p:grpSpPr>
              <p:sp>
                <p:nvSpPr>
                  <p:cNvPr id="60" name="TextBox 43">
                    <a:extLst>
                      <a:ext uri="{FF2B5EF4-FFF2-40B4-BE49-F238E27FC236}">
                        <a16:creationId xmlns:a16="http://schemas.microsoft.com/office/drawing/2014/main" id="{8E24CF17-1E05-44C3-A8DD-A73D4310F189}"/>
                      </a:ext>
                    </a:extLst>
                  </p:cNvPr>
                  <p:cNvSpPr txBox="1">
                    <a:spLocks noChangeArrowheads="1"/>
                  </p:cNvSpPr>
                  <p:nvPr/>
                </p:nvSpPr>
                <p:spPr bwMode="auto">
                  <a:xfrm>
                    <a:off x="1825758" y="2708830"/>
                    <a:ext cx="648207" cy="370418"/>
                  </a:xfrm>
                  <a:prstGeom prst="rect">
                    <a:avLst/>
                  </a:prstGeom>
                  <a:noFill/>
                  <a:ln>
                    <a:noFill/>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b="1" dirty="0">
                        <a:solidFill>
                          <a:srgbClr val="CCFF66"/>
                        </a:solidFill>
                        <a:latin typeface="+mn-lt"/>
                      </a:rPr>
                      <a:t>dr</a:t>
                    </a:r>
                    <a:r>
                      <a:rPr lang="en-US" b="1" baseline="-25000" dirty="0">
                        <a:solidFill>
                          <a:srgbClr val="CCFF66"/>
                        </a:solidFill>
                        <a:latin typeface="+mn-lt"/>
                      </a:rPr>
                      <a:t>1</a:t>
                    </a:r>
                    <a:endParaRPr lang="en-IN" b="1" baseline="-25000" dirty="0">
                      <a:solidFill>
                        <a:srgbClr val="CCFF66"/>
                      </a:solidFill>
                      <a:latin typeface="+mn-lt"/>
                    </a:endParaRPr>
                  </a:p>
                </p:txBody>
              </p:sp>
              <p:cxnSp>
                <p:nvCxnSpPr>
                  <p:cNvPr id="61" name="Straight Connector 60">
                    <a:extLst>
                      <a:ext uri="{FF2B5EF4-FFF2-40B4-BE49-F238E27FC236}">
                        <a16:creationId xmlns:a16="http://schemas.microsoft.com/office/drawing/2014/main" id="{A102EC54-0472-422B-827B-8DE603C36844}"/>
                      </a:ext>
                    </a:extLst>
                  </p:cNvPr>
                  <p:cNvCxnSpPr/>
                  <p:nvPr/>
                </p:nvCxnSpPr>
                <p:spPr bwMode="auto">
                  <a:xfrm>
                    <a:off x="1848000" y="3074479"/>
                    <a:ext cx="367000" cy="4769"/>
                  </a:xfrm>
                  <a:prstGeom prst="line">
                    <a:avLst/>
                  </a:prstGeom>
                  <a:ln w="19050">
                    <a:solidFill>
                      <a:srgbClr val="66FF33"/>
                    </a:solidFill>
                  </a:ln>
                </p:spPr>
                <p:style>
                  <a:lnRef idx="1">
                    <a:schemeClr val="accent1"/>
                  </a:lnRef>
                  <a:fillRef idx="0">
                    <a:schemeClr val="accent1"/>
                  </a:fillRef>
                  <a:effectRef idx="0">
                    <a:schemeClr val="accent1"/>
                  </a:effectRef>
                  <a:fontRef idx="minor">
                    <a:schemeClr val="tx1"/>
                  </a:fontRef>
                </p:style>
              </p:cxnSp>
              <p:sp>
                <p:nvSpPr>
                  <p:cNvPr id="62" name="TextBox 43">
                    <a:extLst>
                      <a:ext uri="{FF2B5EF4-FFF2-40B4-BE49-F238E27FC236}">
                        <a16:creationId xmlns:a16="http://schemas.microsoft.com/office/drawing/2014/main" id="{A11BB58B-9F86-4A3F-B0F8-D4C52FAB484B}"/>
                      </a:ext>
                    </a:extLst>
                  </p:cNvPr>
                  <p:cNvSpPr txBox="1">
                    <a:spLocks noChangeArrowheads="1"/>
                  </p:cNvSpPr>
                  <p:nvPr/>
                </p:nvSpPr>
                <p:spPr bwMode="auto">
                  <a:xfrm>
                    <a:off x="1843234" y="3060171"/>
                    <a:ext cx="497276" cy="368829"/>
                  </a:xfrm>
                  <a:prstGeom prst="rect">
                    <a:avLst/>
                  </a:prstGeom>
                  <a:noFill/>
                  <a:ln w="9525">
                    <a:solidFill>
                      <a:srgbClr val="000000"/>
                    </a:solidFill>
                    <a:miter lim="800000"/>
                    <a:headEnd/>
                    <a:tailEnd/>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dirty="0" err="1">
                        <a:solidFill>
                          <a:srgbClr val="CCFF66"/>
                        </a:solidFill>
                        <a:latin typeface="+mn-lt"/>
                      </a:rPr>
                      <a:t>dt</a:t>
                    </a:r>
                    <a:endParaRPr lang="en-IN" baseline="-25000" dirty="0">
                      <a:solidFill>
                        <a:srgbClr val="CCFF66"/>
                      </a:solidFill>
                      <a:latin typeface="+mn-lt"/>
                    </a:endParaRPr>
                  </a:p>
                </p:txBody>
              </p:sp>
            </p:grpSp>
            <p:cxnSp>
              <p:nvCxnSpPr>
                <p:cNvPr id="56" name="Straight Arrow Connector 55">
                  <a:extLst>
                    <a:ext uri="{FF2B5EF4-FFF2-40B4-BE49-F238E27FC236}">
                      <a16:creationId xmlns:a16="http://schemas.microsoft.com/office/drawing/2014/main" id="{D0F809B1-1DE0-40CF-B71F-ADB08D56741B}"/>
                    </a:ext>
                  </a:extLst>
                </p:cNvPr>
                <p:cNvCxnSpPr/>
                <p:nvPr/>
              </p:nvCxnSpPr>
              <p:spPr bwMode="auto">
                <a:xfrm>
                  <a:off x="2675576" y="4524424"/>
                  <a:ext cx="192088" cy="0"/>
                </a:xfrm>
                <a:prstGeom prst="straightConnector1">
                  <a:avLst/>
                </a:prstGeom>
                <a:ln w="19050">
                  <a:solidFill>
                    <a:srgbClr val="00FF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58" name="Rectangle 39">
                <a:extLst>
                  <a:ext uri="{FF2B5EF4-FFF2-40B4-BE49-F238E27FC236}">
                    <a16:creationId xmlns:a16="http://schemas.microsoft.com/office/drawing/2014/main" id="{4E34884B-79EE-4806-83D3-AA61EEB7C95F}"/>
                  </a:ext>
                </a:extLst>
              </p:cNvPr>
              <p:cNvSpPr>
                <a:spLocks noChangeArrowheads="1"/>
              </p:cNvSpPr>
              <p:nvPr/>
            </p:nvSpPr>
            <p:spPr bwMode="auto">
              <a:xfrm>
                <a:off x="1761169" y="4606974"/>
                <a:ext cx="914407" cy="368300"/>
              </a:xfrm>
              <a:prstGeom prst="rect">
                <a:avLst/>
              </a:prstGeom>
              <a:noFill/>
              <a:ln>
                <a:noFill/>
              </a:ln>
              <a:extLst/>
            </p:spPr>
            <p:txBody>
              <a:bodyPr>
                <a:spAutoFit/>
              </a:bodyPr>
              <a:lstStyle/>
              <a:p>
                <a:pPr>
                  <a:defRPr/>
                </a:pPr>
                <a:r>
                  <a:rPr lang="en-US" b="1" dirty="0">
                    <a:solidFill>
                      <a:srgbClr val="CCFF66"/>
                    </a:solidFill>
                    <a:latin typeface="+mn-lt"/>
                    <a:ea typeface="Calibri" pitchFamily="34" charset="0"/>
                    <a:cs typeface="Symbol" pitchFamily="18" charset="2"/>
                  </a:rPr>
                  <a:t>=  m</a:t>
                </a:r>
                <a:r>
                  <a:rPr lang="en-US" b="1" baseline="-25000" dirty="0">
                    <a:solidFill>
                      <a:srgbClr val="CCFF66"/>
                    </a:solidFill>
                    <a:latin typeface="+mn-lt"/>
                    <a:ea typeface="Calibri" pitchFamily="34" charset="0"/>
                    <a:cs typeface="Symbol" pitchFamily="18" charset="2"/>
                  </a:rPr>
                  <a:t>1</a:t>
                </a:r>
                <a:endParaRPr lang="en-IN" baseline="-25000" dirty="0">
                  <a:solidFill>
                    <a:srgbClr val="CCFF66"/>
                  </a:solidFill>
                  <a:latin typeface="+mn-lt"/>
                  <a:ea typeface="Calibri" pitchFamily="34" charset="0"/>
                  <a:cs typeface="Symbol" pitchFamily="18" charset="2"/>
                </a:endParaRPr>
              </a:p>
            </p:txBody>
          </p:sp>
        </p:grpSp>
        <p:grpSp>
          <p:nvGrpSpPr>
            <p:cNvPr id="21526" name="Group 63">
              <a:extLst>
                <a:ext uri="{FF2B5EF4-FFF2-40B4-BE49-F238E27FC236}">
                  <a16:creationId xmlns:a16="http://schemas.microsoft.com/office/drawing/2014/main" id="{0069402B-B863-4399-B82B-F806CCF87191}"/>
                </a:ext>
              </a:extLst>
            </p:cNvPr>
            <p:cNvGrpSpPr>
              <a:grpSpLocks/>
            </p:cNvGrpSpPr>
            <p:nvPr/>
          </p:nvGrpSpPr>
          <p:grpSpPr bwMode="auto">
            <a:xfrm>
              <a:off x="899149" y="4437112"/>
              <a:ext cx="870155" cy="719137"/>
              <a:chOff x="1901645" y="4437112"/>
              <a:chExt cx="870155" cy="719137"/>
            </a:xfrm>
          </p:grpSpPr>
          <p:grpSp>
            <p:nvGrpSpPr>
              <p:cNvPr id="21544" name="Group 108">
                <a:extLst>
                  <a:ext uri="{FF2B5EF4-FFF2-40B4-BE49-F238E27FC236}">
                    <a16:creationId xmlns:a16="http://schemas.microsoft.com/office/drawing/2014/main" id="{EBB556BE-1F5D-417A-B623-5CFCCD414B35}"/>
                  </a:ext>
                </a:extLst>
              </p:cNvPr>
              <p:cNvGrpSpPr>
                <a:grpSpLocks/>
              </p:cNvGrpSpPr>
              <p:nvPr/>
            </p:nvGrpSpPr>
            <p:grpSpPr bwMode="auto">
              <a:xfrm>
                <a:off x="2256879" y="4437112"/>
                <a:ext cx="514921" cy="719137"/>
                <a:chOff x="1826123" y="2708830"/>
                <a:chExt cx="515320" cy="720170"/>
              </a:xfrm>
            </p:grpSpPr>
            <p:sp>
              <p:nvSpPr>
                <p:cNvPr id="70" name="TextBox 43">
                  <a:extLst>
                    <a:ext uri="{FF2B5EF4-FFF2-40B4-BE49-F238E27FC236}">
                      <a16:creationId xmlns:a16="http://schemas.microsoft.com/office/drawing/2014/main" id="{7F1A63D0-A596-491C-9D38-C298BD83065C}"/>
                    </a:ext>
                  </a:extLst>
                </p:cNvPr>
                <p:cNvSpPr txBox="1">
                  <a:spLocks noChangeArrowheads="1"/>
                </p:cNvSpPr>
                <p:nvPr/>
              </p:nvSpPr>
              <p:spPr bwMode="auto">
                <a:xfrm>
                  <a:off x="1826492" y="2708830"/>
                  <a:ext cx="497277" cy="370418"/>
                </a:xfrm>
                <a:prstGeom prst="rect">
                  <a:avLst/>
                </a:prstGeom>
                <a:noFill/>
                <a:ln>
                  <a:noFill/>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b="1" dirty="0" err="1">
                      <a:solidFill>
                        <a:srgbClr val="CCFF66"/>
                      </a:solidFill>
                      <a:latin typeface="+mn-lt"/>
                    </a:rPr>
                    <a:t>dR</a:t>
                  </a:r>
                  <a:endParaRPr lang="en-IN" b="1" baseline="-25000" dirty="0">
                    <a:solidFill>
                      <a:srgbClr val="CCFF66"/>
                    </a:solidFill>
                    <a:latin typeface="+mn-lt"/>
                  </a:endParaRPr>
                </a:p>
              </p:txBody>
            </p:sp>
            <p:cxnSp>
              <p:nvCxnSpPr>
                <p:cNvPr id="71" name="Straight Connector 70">
                  <a:extLst>
                    <a:ext uri="{FF2B5EF4-FFF2-40B4-BE49-F238E27FC236}">
                      <a16:creationId xmlns:a16="http://schemas.microsoft.com/office/drawing/2014/main" id="{A872F0B8-A2C1-4764-8284-ADF377B122CA}"/>
                    </a:ext>
                  </a:extLst>
                </p:cNvPr>
                <p:cNvCxnSpPr/>
                <p:nvPr/>
              </p:nvCxnSpPr>
              <p:spPr bwMode="auto">
                <a:xfrm>
                  <a:off x="1848735" y="3074479"/>
                  <a:ext cx="367000" cy="4769"/>
                </a:xfrm>
                <a:prstGeom prst="line">
                  <a:avLst/>
                </a:prstGeom>
                <a:ln w="19050">
                  <a:solidFill>
                    <a:srgbClr val="66FF33"/>
                  </a:solidFill>
                </a:ln>
              </p:spPr>
              <p:style>
                <a:lnRef idx="1">
                  <a:schemeClr val="accent1"/>
                </a:lnRef>
                <a:fillRef idx="0">
                  <a:schemeClr val="accent1"/>
                </a:fillRef>
                <a:effectRef idx="0">
                  <a:schemeClr val="accent1"/>
                </a:effectRef>
                <a:fontRef idx="minor">
                  <a:schemeClr val="tx1"/>
                </a:fontRef>
              </p:style>
            </p:cxnSp>
            <p:sp>
              <p:nvSpPr>
                <p:cNvPr id="72" name="TextBox 43">
                  <a:extLst>
                    <a:ext uri="{FF2B5EF4-FFF2-40B4-BE49-F238E27FC236}">
                      <a16:creationId xmlns:a16="http://schemas.microsoft.com/office/drawing/2014/main" id="{441AAEFC-E628-4C6D-B12E-E0BCDE40A89A}"/>
                    </a:ext>
                  </a:extLst>
                </p:cNvPr>
                <p:cNvSpPr txBox="1">
                  <a:spLocks noChangeArrowheads="1"/>
                </p:cNvSpPr>
                <p:nvPr/>
              </p:nvSpPr>
              <p:spPr bwMode="auto">
                <a:xfrm>
                  <a:off x="1843969" y="3060171"/>
                  <a:ext cx="497276" cy="368829"/>
                </a:xfrm>
                <a:prstGeom prst="rect">
                  <a:avLst/>
                </a:prstGeom>
                <a:noFill/>
                <a:ln w="9525">
                  <a:solidFill>
                    <a:srgbClr val="000000"/>
                  </a:solidFill>
                  <a:miter lim="800000"/>
                  <a:headEnd/>
                  <a:tailEnd/>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a:solidFill>
                        <a:srgbClr val="CCFF66"/>
                      </a:solidFill>
                      <a:latin typeface="+mn-lt"/>
                    </a:rPr>
                    <a:t>dt</a:t>
                  </a:r>
                  <a:endParaRPr lang="en-IN" baseline="-25000">
                    <a:solidFill>
                      <a:srgbClr val="CCFF66"/>
                    </a:solidFill>
                    <a:latin typeface="+mn-lt"/>
                  </a:endParaRPr>
                </a:p>
              </p:txBody>
            </p:sp>
          </p:grpSp>
          <p:cxnSp>
            <p:nvCxnSpPr>
              <p:cNvPr id="66" name="Straight Arrow Connector 65">
                <a:extLst>
                  <a:ext uri="{FF2B5EF4-FFF2-40B4-BE49-F238E27FC236}">
                    <a16:creationId xmlns:a16="http://schemas.microsoft.com/office/drawing/2014/main" id="{027E4D0E-F774-4172-8653-8B9C0D55023B}"/>
                  </a:ext>
                </a:extLst>
              </p:cNvPr>
              <p:cNvCxnSpPr/>
              <p:nvPr/>
            </p:nvCxnSpPr>
            <p:spPr bwMode="auto">
              <a:xfrm>
                <a:off x="2481088" y="4484737"/>
                <a:ext cx="192089" cy="0"/>
              </a:xfrm>
              <a:prstGeom prst="straightConnector1">
                <a:avLst/>
              </a:prstGeom>
              <a:ln w="19050">
                <a:solidFill>
                  <a:srgbClr val="00FF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8" name="Rectangle 39">
                <a:extLst>
                  <a:ext uri="{FF2B5EF4-FFF2-40B4-BE49-F238E27FC236}">
                    <a16:creationId xmlns:a16="http://schemas.microsoft.com/office/drawing/2014/main" id="{2E9213D1-3AD9-4C1F-B93C-11C0AB9D23BC}"/>
                  </a:ext>
                </a:extLst>
              </p:cNvPr>
              <p:cNvSpPr>
                <a:spLocks noChangeArrowheads="1"/>
              </p:cNvSpPr>
              <p:nvPr/>
            </p:nvSpPr>
            <p:spPr bwMode="auto">
              <a:xfrm>
                <a:off x="1901645" y="4606974"/>
                <a:ext cx="431803" cy="368300"/>
              </a:xfrm>
              <a:prstGeom prst="rect">
                <a:avLst/>
              </a:prstGeom>
              <a:noFill/>
              <a:ln>
                <a:noFill/>
              </a:ln>
              <a:extLst/>
            </p:spPr>
            <p:txBody>
              <a:bodyPr>
                <a:spAutoFit/>
              </a:bodyPr>
              <a:lstStyle/>
              <a:p>
                <a:pPr>
                  <a:defRPr/>
                </a:pPr>
                <a:r>
                  <a:rPr lang="en-US" b="1" dirty="0">
                    <a:solidFill>
                      <a:srgbClr val="CCFF66"/>
                    </a:solidFill>
                    <a:latin typeface="+mn-lt"/>
                    <a:ea typeface="Calibri" pitchFamily="34" charset="0"/>
                    <a:cs typeface="Symbol" pitchFamily="18" charset="2"/>
                  </a:rPr>
                  <a:t>M</a:t>
                </a:r>
                <a:endParaRPr lang="en-IN" dirty="0">
                  <a:solidFill>
                    <a:srgbClr val="CCFF66"/>
                  </a:solidFill>
                  <a:latin typeface="+mn-lt"/>
                  <a:ea typeface="Calibri" pitchFamily="34" charset="0"/>
                  <a:cs typeface="Symbol" pitchFamily="18" charset="2"/>
                </a:endParaRPr>
              </a:p>
            </p:txBody>
          </p:sp>
        </p:grpSp>
        <p:grpSp>
          <p:nvGrpSpPr>
            <p:cNvPr id="21527" name="Group 74">
              <a:extLst>
                <a:ext uri="{FF2B5EF4-FFF2-40B4-BE49-F238E27FC236}">
                  <a16:creationId xmlns:a16="http://schemas.microsoft.com/office/drawing/2014/main" id="{45F63835-8833-4961-9684-5F0788752373}"/>
                </a:ext>
              </a:extLst>
            </p:cNvPr>
            <p:cNvGrpSpPr>
              <a:grpSpLocks/>
            </p:cNvGrpSpPr>
            <p:nvPr/>
          </p:nvGrpSpPr>
          <p:grpSpPr bwMode="auto">
            <a:xfrm>
              <a:off x="2771800" y="4437112"/>
              <a:ext cx="1460088" cy="719137"/>
              <a:chOff x="1640085" y="4437112"/>
              <a:chExt cx="1460088" cy="719137"/>
            </a:xfrm>
          </p:grpSpPr>
          <p:grpSp>
            <p:nvGrpSpPr>
              <p:cNvPr id="21537" name="Group 75">
                <a:extLst>
                  <a:ext uri="{FF2B5EF4-FFF2-40B4-BE49-F238E27FC236}">
                    <a16:creationId xmlns:a16="http://schemas.microsoft.com/office/drawing/2014/main" id="{B5C39272-E815-4BB3-ADBC-605DE1FA393E}"/>
                  </a:ext>
                </a:extLst>
              </p:cNvPr>
              <p:cNvGrpSpPr>
                <a:grpSpLocks/>
              </p:cNvGrpSpPr>
              <p:nvPr/>
            </p:nvGrpSpPr>
            <p:grpSpPr bwMode="auto">
              <a:xfrm>
                <a:off x="2452101" y="4437112"/>
                <a:ext cx="648072" cy="719137"/>
                <a:chOff x="2452101" y="4437112"/>
                <a:chExt cx="648072" cy="719137"/>
              </a:xfrm>
            </p:grpSpPr>
            <p:grpSp>
              <p:nvGrpSpPr>
                <p:cNvPr id="21539" name="Group 108">
                  <a:extLst>
                    <a:ext uri="{FF2B5EF4-FFF2-40B4-BE49-F238E27FC236}">
                      <a16:creationId xmlns:a16="http://schemas.microsoft.com/office/drawing/2014/main" id="{3E553BF2-2C26-4386-A96A-994C0964ED4D}"/>
                    </a:ext>
                  </a:extLst>
                </p:cNvPr>
                <p:cNvGrpSpPr>
                  <a:grpSpLocks/>
                </p:cNvGrpSpPr>
                <p:nvPr/>
              </p:nvGrpSpPr>
              <p:grpSpPr bwMode="auto">
                <a:xfrm>
                  <a:off x="2452101" y="4437112"/>
                  <a:ext cx="648072" cy="719137"/>
                  <a:chOff x="1826123" y="2708830"/>
                  <a:chExt cx="648574" cy="720170"/>
                </a:xfrm>
              </p:grpSpPr>
              <p:sp>
                <p:nvSpPr>
                  <p:cNvPr id="80" name="TextBox 43">
                    <a:extLst>
                      <a:ext uri="{FF2B5EF4-FFF2-40B4-BE49-F238E27FC236}">
                        <a16:creationId xmlns:a16="http://schemas.microsoft.com/office/drawing/2014/main" id="{6E0D059A-DC30-43B0-8132-DE262CD9C21C}"/>
                      </a:ext>
                    </a:extLst>
                  </p:cNvPr>
                  <p:cNvSpPr txBox="1">
                    <a:spLocks noChangeArrowheads="1"/>
                  </p:cNvSpPr>
                  <p:nvPr/>
                </p:nvSpPr>
                <p:spPr bwMode="auto">
                  <a:xfrm>
                    <a:off x="1825940" y="2708830"/>
                    <a:ext cx="648207" cy="370418"/>
                  </a:xfrm>
                  <a:prstGeom prst="rect">
                    <a:avLst/>
                  </a:prstGeom>
                  <a:noFill/>
                  <a:ln>
                    <a:noFill/>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b="1" dirty="0">
                        <a:solidFill>
                          <a:srgbClr val="CCFF66"/>
                        </a:solidFill>
                        <a:latin typeface="+mn-lt"/>
                      </a:rPr>
                      <a:t>dr</a:t>
                    </a:r>
                    <a:r>
                      <a:rPr lang="en-US" b="1" baseline="-25000" dirty="0">
                        <a:solidFill>
                          <a:srgbClr val="CCFF66"/>
                        </a:solidFill>
                        <a:latin typeface="+mn-lt"/>
                      </a:rPr>
                      <a:t>2</a:t>
                    </a:r>
                    <a:endParaRPr lang="en-IN" b="1" baseline="-25000" dirty="0">
                      <a:solidFill>
                        <a:srgbClr val="CCFF66"/>
                      </a:solidFill>
                      <a:latin typeface="+mn-lt"/>
                    </a:endParaRPr>
                  </a:p>
                </p:txBody>
              </p:sp>
              <p:cxnSp>
                <p:nvCxnSpPr>
                  <p:cNvPr id="81" name="Straight Connector 80">
                    <a:extLst>
                      <a:ext uri="{FF2B5EF4-FFF2-40B4-BE49-F238E27FC236}">
                        <a16:creationId xmlns:a16="http://schemas.microsoft.com/office/drawing/2014/main" id="{821D0244-3366-42D2-B75F-6CE7805AA1F3}"/>
                      </a:ext>
                    </a:extLst>
                  </p:cNvPr>
                  <p:cNvCxnSpPr/>
                  <p:nvPr/>
                </p:nvCxnSpPr>
                <p:spPr bwMode="auto">
                  <a:xfrm>
                    <a:off x="1848182" y="3074479"/>
                    <a:ext cx="366999" cy="4769"/>
                  </a:xfrm>
                  <a:prstGeom prst="line">
                    <a:avLst/>
                  </a:prstGeom>
                  <a:ln w="19050">
                    <a:solidFill>
                      <a:srgbClr val="66FF33"/>
                    </a:solidFill>
                  </a:ln>
                </p:spPr>
                <p:style>
                  <a:lnRef idx="1">
                    <a:schemeClr val="accent1"/>
                  </a:lnRef>
                  <a:fillRef idx="0">
                    <a:schemeClr val="accent1"/>
                  </a:fillRef>
                  <a:effectRef idx="0">
                    <a:schemeClr val="accent1"/>
                  </a:effectRef>
                  <a:fontRef idx="minor">
                    <a:schemeClr val="tx1"/>
                  </a:fontRef>
                </p:style>
              </p:cxnSp>
              <p:sp>
                <p:nvSpPr>
                  <p:cNvPr id="82" name="TextBox 43">
                    <a:extLst>
                      <a:ext uri="{FF2B5EF4-FFF2-40B4-BE49-F238E27FC236}">
                        <a16:creationId xmlns:a16="http://schemas.microsoft.com/office/drawing/2014/main" id="{AECFB91D-A6FB-4520-BF15-1C759A33327B}"/>
                      </a:ext>
                    </a:extLst>
                  </p:cNvPr>
                  <p:cNvSpPr txBox="1">
                    <a:spLocks noChangeArrowheads="1"/>
                  </p:cNvSpPr>
                  <p:nvPr/>
                </p:nvSpPr>
                <p:spPr bwMode="auto">
                  <a:xfrm>
                    <a:off x="1843416" y="3060171"/>
                    <a:ext cx="497277" cy="368829"/>
                  </a:xfrm>
                  <a:prstGeom prst="rect">
                    <a:avLst/>
                  </a:prstGeom>
                  <a:noFill/>
                  <a:ln w="9525">
                    <a:solidFill>
                      <a:srgbClr val="000000"/>
                    </a:solidFill>
                    <a:miter lim="800000"/>
                    <a:headEnd/>
                    <a:tailEnd/>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a:solidFill>
                          <a:srgbClr val="CCFF66"/>
                        </a:solidFill>
                        <a:latin typeface="+mn-lt"/>
                      </a:rPr>
                      <a:t>dt</a:t>
                    </a:r>
                    <a:endParaRPr lang="en-IN" baseline="-25000">
                      <a:solidFill>
                        <a:srgbClr val="CCFF66"/>
                      </a:solidFill>
                      <a:latin typeface="+mn-lt"/>
                    </a:endParaRPr>
                  </a:p>
                </p:txBody>
              </p:sp>
            </p:grpSp>
            <p:cxnSp>
              <p:nvCxnSpPr>
                <p:cNvPr id="79" name="Straight Arrow Connector 78">
                  <a:extLst>
                    <a:ext uri="{FF2B5EF4-FFF2-40B4-BE49-F238E27FC236}">
                      <a16:creationId xmlns:a16="http://schemas.microsoft.com/office/drawing/2014/main" id="{59075095-5FB2-4681-B364-2BE3014D2002}"/>
                    </a:ext>
                  </a:extLst>
                </p:cNvPr>
                <p:cNvCxnSpPr/>
                <p:nvPr/>
              </p:nvCxnSpPr>
              <p:spPr bwMode="auto">
                <a:xfrm>
                  <a:off x="2675757" y="4524424"/>
                  <a:ext cx="192089" cy="0"/>
                </a:xfrm>
                <a:prstGeom prst="straightConnector1">
                  <a:avLst/>
                </a:prstGeom>
                <a:ln w="19050">
                  <a:solidFill>
                    <a:srgbClr val="00FF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77" name="Rectangle 39">
                <a:extLst>
                  <a:ext uri="{FF2B5EF4-FFF2-40B4-BE49-F238E27FC236}">
                    <a16:creationId xmlns:a16="http://schemas.microsoft.com/office/drawing/2014/main" id="{F3B4C07F-08B2-4D8F-9115-A1805D19A4BF}"/>
                  </a:ext>
                </a:extLst>
              </p:cNvPr>
              <p:cNvSpPr>
                <a:spLocks noChangeArrowheads="1"/>
              </p:cNvSpPr>
              <p:nvPr/>
            </p:nvSpPr>
            <p:spPr bwMode="auto">
              <a:xfrm>
                <a:off x="1640699" y="4606974"/>
                <a:ext cx="914407" cy="368300"/>
              </a:xfrm>
              <a:prstGeom prst="rect">
                <a:avLst/>
              </a:prstGeom>
              <a:noFill/>
              <a:ln>
                <a:noFill/>
              </a:ln>
              <a:extLst/>
            </p:spPr>
            <p:txBody>
              <a:bodyPr>
                <a:spAutoFit/>
              </a:bodyPr>
              <a:lstStyle/>
              <a:p>
                <a:pPr>
                  <a:defRPr/>
                </a:pPr>
                <a:r>
                  <a:rPr lang="en-US" b="1" dirty="0">
                    <a:solidFill>
                      <a:srgbClr val="CCFF66"/>
                    </a:solidFill>
                    <a:latin typeface="+mn-lt"/>
                    <a:ea typeface="Calibri" pitchFamily="34" charset="0"/>
                    <a:cs typeface="Symbol" pitchFamily="18" charset="2"/>
                  </a:rPr>
                  <a:t>  +  m</a:t>
                </a:r>
                <a:r>
                  <a:rPr lang="en-US" b="1" baseline="-25000" dirty="0">
                    <a:solidFill>
                      <a:srgbClr val="CCFF66"/>
                    </a:solidFill>
                    <a:latin typeface="+mn-lt"/>
                    <a:ea typeface="Calibri" pitchFamily="34" charset="0"/>
                    <a:cs typeface="Symbol" pitchFamily="18" charset="2"/>
                  </a:rPr>
                  <a:t>2</a:t>
                </a:r>
                <a:endParaRPr lang="en-IN" baseline="-25000" dirty="0">
                  <a:solidFill>
                    <a:srgbClr val="CCFF66"/>
                  </a:solidFill>
                  <a:latin typeface="+mn-lt"/>
                  <a:ea typeface="Calibri" pitchFamily="34" charset="0"/>
                  <a:cs typeface="Symbol" pitchFamily="18" charset="2"/>
                </a:endParaRPr>
              </a:p>
            </p:txBody>
          </p:sp>
        </p:grpSp>
        <p:sp>
          <p:nvSpPr>
            <p:cNvPr id="83" name="Rectangle 82">
              <a:extLst>
                <a:ext uri="{FF2B5EF4-FFF2-40B4-BE49-F238E27FC236}">
                  <a16:creationId xmlns:a16="http://schemas.microsoft.com/office/drawing/2014/main" id="{9441F33E-BB5D-4FA1-89B6-0772E8C63B6E}"/>
                </a:ext>
              </a:extLst>
            </p:cNvPr>
            <p:cNvSpPr/>
            <p:nvPr/>
          </p:nvSpPr>
          <p:spPr>
            <a:xfrm>
              <a:off x="4021786" y="4616499"/>
              <a:ext cx="1433523" cy="369888"/>
            </a:xfrm>
            <a:prstGeom prst="rect">
              <a:avLst/>
            </a:prstGeom>
          </p:spPr>
          <p:txBody>
            <a:bodyPr wrap="none">
              <a:spAutoFit/>
            </a:bodyPr>
            <a:lstStyle/>
            <a:p>
              <a:pPr>
                <a:defRPr/>
              </a:pPr>
              <a:r>
                <a:rPr lang="en-US" b="1" dirty="0">
                  <a:solidFill>
                    <a:srgbClr val="00FF00"/>
                  </a:solidFill>
                  <a:latin typeface="+mn-lt"/>
                </a:rPr>
                <a:t>+ …………..</a:t>
              </a:r>
              <a:endParaRPr lang="en-IN" dirty="0">
                <a:latin typeface="+mn-lt"/>
              </a:endParaRPr>
            </a:p>
          </p:txBody>
        </p:sp>
        <p:grpSp>
          <p:nvGrpSpPr>
            <p:cNvPr id="21529" name="Group 83">
              <a:extLst>
                <a:ext uri="{FF2B5EF4-FFF2-40B4-BE49-F238E27FC236}">
                  <a16:creationId xmlns:a16="http://schemas.microsoft.com/office/drawing/2014/main" id="{BA8F487F-9889-480B-AE4F-78D3118348B2}"/>
                </a:ext>
              </a:extLst>
            </p:cNvPr>
            <p:cNvGrpSpPr>
              <a:grpSpLocks/>
            </p:cNvGrpSpPr>
            <p:nvPr/>
          </p:nvGrpSpPr>
          <p:grpSpPr bwMode="auto">
            <a:xfrm>
              <a:off x="5200144" y="4437112"/>
              <a:ext cx="1460088" cy="719137"/>
              <a:chOff x="1640085" y="4437112"/>
              <a:chExt cx="1460088" cy="719137"/>
            </a:xfrm>
          </p:grpSpPr>
          <p:grpSp>
            <p:nvGrpSpPr>
              <p:cNvPr id="21530" name="Group 84">
                <a:extLst>
                  <a:ext uri="{FF2B5EF4-FFF2-40B4-BE49-F238E27FC236}">
                    <a16:creationId xmlns:a16="http://schemas.microsoft.com/office/drawing/2014/main" id="{D99003EF-2036-43DD-A53A-542EFD534A84}"/>
                  </a:ext>
                </a:extLst>
              </p:cNvPr>
              <p:cNvGrpSpPr>
                <a:grpSpLocks/>
              </p:cNvGrpSpPr>
              <p:nvPr/>
            </p:nvGrpSpPr>
            <p:grpSpPr bwMode="auto">
              <a:xfrm>
                <a:off x="2452101" y="4437112"/>
                <a:ext cx="648072" cy="719137"/>
                <a:chOff x="2452101" y="4437112"/>
                <a:chExt cx="648072" cy="719137"/>
              </a:xfrm>
            </p:grpSpPr>
            <p:grpSp>
              <p:nvGrpSpPr>
                <p:cNvPr id="21532" name="Group 108">
                  <a:extLst>
                    <a:ext uri="{FF2B5EF4-FFF2-40B4-BE49-F238E27FC236}">
                      <a16:creationId xmlns:a16="http://schemas.microsoft.com/office/drawing/2014/main" id="{CA359DA0-B4A7-4948-A97C-FCC1E0494869}"/>
                    </a:ext>
                  </a:extLst>
                </p:cNvPr>
                <p:cNvGrpSpPr>
                  <a:grpSpLocks/>
                </p:cNvGrpSpPr>
                <p:nvPr/>
              </p:nvGrpSpPr>
              <p:grpSpPr bwMode="auto">
                <a:xfrm>
                  <a:off x="2452101" y="4437112"/>
                  <a:ext cx="648072" cy="719137"/>
                  <a:chOff x="1826123" y="2708830"/>
                  <a:chExt cx="648574" cy="720170"/>
                </a:xfrm>
              </p:grpSpPr>
              <p:sp>
                <p:nvSpPr>
                  <p:cNvPr id="89" name="TextBox 43">
                    <a:extLst>
                      <a:ext uri="{FF2B5EF4-FFF2-40B4-BE49-F238E27FC236}">
                        <a16:creationId xmlns:a16="http://schemas.microsoft.com/office/drawing/2014/main" id="{3A94F905-60D8-4EE4-88B9-498197C8E475}"/>
                      </a:ext>
                    </a:extLst>
                  </p:cNvPr>
                  <p:cNvSpPr txBox="1">
                    <a:spLocks noChangeArrowheads="1"/>
                  </p:cNvSpPr>
                  <p:nvPr/>
                </p:nvSpPr>
                <p:spPr bwMode="auto">
                  <a:xfrm>
                    <a:off x="1826490" y="2708830"/>
                    <a:ext cx="648207" cy="370418"/>
                  </a:xfrm>
                  <a:prstGeom prst="rect">
                    <a:avLst/>
                  </a:prstGeom>
                  <a:noFill/>
                  <a:ln>
                    <a:noFill/>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b="1" dirty="0" err="1">
                        <a:solidFill>
                          <a:srgbClr val="CCFF66"/>
                        </a:solidFill>
                        <a:latin typeface="+mn-lt"/>
                      </a:rPr>
                      <a:t>dr</a:t>
                    </a:r>
                    <a:r>
                      <a:rPr lang="en-US" b="1" baseline="-25000" dirty="0" err="1">
                        <a:solidFill>
                          <a:srgbClr val="CCFF66"/>
                        </a:solidFill>
                        <a:latin typeface="+mn-lt"/>
                      </a:rPr>
                      <a:t>n</a:t>
                    </a:r>
                    <a:endParaRPr lang="en-IN" b="1" baseline="-25000" dirty="0">
                      <a:solidFill>
                        <a:srgbClr val="CCFF66"/>
                      </a:solidFill>
                      <a:latin typeface="+mn-lt"/>
                    </a:endParaRPr>
                  </a:p>
                </p:txBody>
              </p:sp>
              <p:cxnSp>
                <p:nvCxnSpPr>
                  <p:cNvPr id="90" name="Straight Connector 89">
                    <a:extLst>
                      <a:ext uri="{FF2B5EF4-FFF2-40B4-BE49-F238E27FC236}">
                        <a16:creationId xmlns:a16="http://schemas.microsoft.com/office/drawing/2014/main" id="{91F66EBD-D216-4F0B-814A-DC702CFE02F1}"/>
                      </a:ext>
                    </a:extLst>
                  </p:cNvPr>
                  <p:cNvCxnSpPr/>
                  <p:nvPr/>
                </p:nvCxnSpPr>
                <p:spPr bwMode="auto">
                  <a:xfrm>
                    <a:off x="1848733" y="3074479"/>
                    <a:ext cx="366999" cy="4769"/>
                  </a:xfrm>
                  <a:prstGeom prst="line">
                    <a:avLst/>
                  </a:prstGeom>
                  <a:ln w="19050">
                    <a:solidFill>
                      <a:srgbClr val="66FF33"/>
                    </a:solidFill>
                  </a:ln>
                </p:spPr>
                <p:style>
                  <a:lnRef idx="1">
                    <a:schemeClr val="accent1"/>
                  </a:lnRef>
                  <a:fillRef idx="0">
                    <a:schemeClr val="accent1"/>
                  </a:fillRef>
                  <a:effectRef idx="0">
                    <a:schemeClr val="accent1"/>
                  </a:effectRef>
                  <a:fontRef idx="minor">
                    <a:schemeClr val="tx1"/>
                  </a:fontRef>
                </p:style>
              </p:cxnSp>
              <p:sp>
                <p:nvSpPr>
                  <p:cNvPr id="91" name="TextBox 43">
                    <a:extLst>
                      <a:ext uri="{FF2B5EF4-FFF2-40B4-BE49-F238E27FC236}">
                        <a16:creationId xmlns:a16="http://schemas.microsoft.com/office/drawing/2014/main" id="{8AAF672D-DB9F-4AA5-AF85-A92A751119EA}"/>
                      </a:ext>
                    </a:extLst>
                  </p:cNvPr>
                  <p:cNvSpPr txBox="1">
                    <a:spLocks noChangeArrowheads="1"/>
                  </p:cNvSpPr>
                  <p:nvPr/>
                </p:nvSpPr>
                <p:spPr bwMode="auto">
                  <a:xfrm>
                    <a:off x="1843966" y="3060171"/>
                    <a:ext cx="497277" cy="368829"/>
                  </a:xfrm>
                  <a:prstGeom prst="rect">
                    <a:avLst/>
                  </a:prstGeom>
                  <a:noFill/>
                  <a:ln w="9525">
                    <a:solidFill>
                      <a:srgbClr val="000000"/>
                    </a:solidFill>
                    <a:miter lim="800000"/>
                    <a:headEnd/>
                    <a:tailEnd/>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a:solidFill>
                          <a:srgbClr val="CCFF66"/>
                        </a:solidFill>
                        <a:latin typeface="+mn-lt"/>
                      </a:rPr>
                      <a:t>dt</a:t>
                    </a:r>
                    <a:endParaRPr lang="en-IN" baseline="-25000">
                      <a:solidFill>
                        <a:srgbClr val="CCFF66"/>
                      </a:solidFill>
                      <a:latin typeface="+mn-lt"/>
                    </a:endParaRPr>
                  </a:p>
                </p:txBody>
              </p:sp>
            </p:grpSp>
            <p:cxnSp>
              <p:nvCxnSpPr>
                <p:cNvPr id="88" name="Straight Arrow Connector 87">
                  <a:extLst>
                    <a:ext uri="{FF2B5EF4-FFF2-40B4-BE49-F238E27FC236}">
                      <a16:creationId xmlns:a16="http://schemas.microsoft.com/office/drawing/2014/main" id="{69557B34-522C-45BA-8D6D-8F3E13637B6A}"/>
                    </a:ext>
                  </a:extLst>
                </p:cNvPr>
                <p:cNvCxnSpPr/>
                <p:nvPr/>
              </p:nvCxnSpPr>
              <p:spPr bwMode="auto">
                <a:xfrm>
                  <a:off x="2676307" y="4524424"/>
                  <a:ext cx="192089" cy="0"/>
                </a:xfrm>
                <a:prstGeom prst="straightConnector1">
                  <a:avLst/>
                </a:prstGeom>
                <a:ln w="19050">
                  <a:solidFill>
                    <a:srgbClr val="00FF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86" name="Rectangle 39">
                <a:extLst>
                  <a:ext uri="{FF2B5EF4-FFF2-40B4-BE49-F238E27FC236}">
                    <a16:creationId xmlns:a16="http://schemas.microsoft.com/office/drawing/2014/main" id="{8AFC3EAF-CA8A-45FD-9610-C3A6D379C91E}"/>
                  </a:ext>
                </a:extLst>
              </p:cNvPr>
              <p:cNvSpPr>
                <a:spLocks noChangeArrowheads="1"/>
              </p:cNvSpPr>
              <p:nvPr/>
            </p:nvSpPr>
            <p:spPr bwMode="auto">
              <a:xfrm>
                <a:off x="1639662" y="4606974"/>
                <a:ext cx="915994" cy="368300"/>
              </a:xfrm>
              <a:prstGeom prst="rect">
                <a:avLst/>
              </a:prstGeom>
              <a:noFill/>
              <a:ln>
                <a:noFill/>
              </a:ln>
              <a:extLst/>
            </p:spPr>
            <p:txBody>
              <a:bodyPr>
                <a:spAutoFit/>
              </a:bodyPr>
              <a:lstStyle/>
              <a:p>
                <a:pPr>
                  <a:defRPr/>
                </a:pPr>
                <a:r>
                  <a:rPr lang="en-US" b="1" dirty="0">
                    <a:solidFill>
                      <a:srgbClr val="CCFF66"/>
                    </a:solidFill>
                    <a:latin typeface="+mn-lt"/>
                    <a:ea typeface="Calibri" pitchFamily="34" charset="0"/>
                    <a:cs typeface="Symbol" pitchFamily="18" charset="2"/>
                  </a:rPr>
                  <a:t>  +  </a:t>
                </a:r>
                <a:r>
                  <a:rPr lang="en-US" b="1" dirty="0" err="1">
                    <a:solidFill>
                      <a:srgbClr val="CCFF66"/>
                    </a:solidFill>
                    <a:latin typeface="+mn-lt"/>
                    <a:ea typeface="Calibri" pitchFamily="34" charset="0"/>
                    <a:cs typeface="Symbol" pitchFamily="18" charset="2"/>
                  </a:rPr>
                  <a:t>m</a:t>
                </a:r>
                <a:r>
                  <a:rPr lang="en-US" b="1" baseline="-25000" dirty="0" err="1">
                    <a:solidFill>
                      <a:srgbClr val="CCFF66"/>
                    </a:solidFill>
                    <a:latin typeface="+mn-lt"/>
                    <a:ea typeface="Calibri" pitchFamily="34" charset="0"/>
                    <a:cs typeface="Symbol" pitchFamily="18" charset="2"/>
                  </a:rPr>
                  <a:t>n</a:t>
                </a:r>
                <a:endParaRPr lang="en-IN" baseline="-25000" dirty="0">
                  <a:solidFill>
                    <a:srgbClr val="CCFF66"/>
                  </a:solidFill>
                  <a:latin typeface="+mn-lt"/>
                  <a:ea typeface="Calibri" pitchFamily="34" charset="0"/>
                  <a:cs typeface="Symbol" pitchFamily="18" charset="2"/>
                </a:endParaRPr>
              </a:p>
            </p:txBody>
          </p:sp>
        </p:grpSp>
      </p:grpSp>
      <p:grpSp>
        <p:nvGrpSpPr>
          <p:cNvPr id="21512" name="Group 101">
            <a:extLst>
              <a:ext uri="{FF2B5EF4-FFF2-40B4-BE49-F238E27FC236}">
                <a16:creationId xmlns:a16="http://schemas.microsoft.com/office/drawing/2014/main" id="{37B0A54D-1667-434F-A179-A32B669C086C}"/>
              </a:ext>
            </a:extLst>
          </p:cNvPr>
          <p:cNvGrpSpPr>
            <a:grpSpLocks/>
          </p:cNvGrpSpPr>
          <p:nvPr/>
        </p:nvGrpSpPr>
        <p:grpSpPr bwMode="auto">
          <a:xfrm>
            <a:off x="827088" y="5381625"/>
            <a:ext cx="4803775" cy="495300"/>
            <a:chOff x="827584" y="5273155"/>
            <a:chExt cx="4803511" cy="496098"/>
          </a:xfrm>
        </p:grpSpPr>
        <p:grpSp>
          <p:nvGrpSpPr>
            <p:cNvPr id="21516" name="Group 92">
              <a:extLst>
                <a:ext uri="{FF2B5EF4-FFF2-40B4-BE49-F238E27FC236}">
                  <a16:creationId xmlns:a16="http://schemas.microsoft.com/office/drawing/2014/main" id="{8EEA5022-525B-452A-8FC3-F0DC88BC8D80}"/>
                </a:ext>
              </a:extLst>
            </p:cNvPr>
            <p:cNvGrpSpPr>
              <a:grpSpLocks/>
            </p:cNvGrpSpPr>
            <p:nvPr/>
          </p:nvGrpSpPr>
          <p:grpSpPr bwMode="auto">
            <a:xfrm>
              <a:off x="827584" y="5345141"/>
              <a:ext cx="4745450" cy="388115"/>
              <a:chOff x="827584" y="3288576"/>
              <a:chExt cx="4745450" cy="388115"/>
            </a:xfrm>
          </p:grpSpPr>
          <p:sp>
            <p:nvSpPr>
              <p:cNvPr id="21518" name="Rectangle 93">
                <a:extLst>
                  <a:ext uri="{FF2B5EF4-FFF2-40B4-BE49-F238E27FC236}">
                    <a16:creationId xmlns:a16="http://schemas.microsoft.com/office/drawing/2014/main" id="{E0FA622F-F044-4E4B-8DBE-AAC810866B02}"/>
                  </a:ext>
                </a:extLst>
              </p:cNvPr>
              <p:cNvSpPr>
                <a:spLocks noChangeArrowheads="1"/>
              </p:cNvSpPr>
              <p:nvPr/>
            </p:nvSpPr>
            <p:spPr bwMode="auto">
              <a:xfrm>
                <a:off x="827584" y="3307359"/>
                <a:ext cx="4154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99"/>
                    </a:solidFill>
                  </a:rPr>
                  <a:t>or</a:t>
                </a:r>
                <a:endParaRPr lang="en-IN" altLang="en-US"/>
              </a:p>
            </p:txBody>
          </p:sp>
          <p:sp>
            <p:nvSpPr>
              <p:cNvPr id="21519" name="Rectangle 77">
                <a:extLst>
                  <a:ext uri="{FF2B5EF4-FFF2-40B4-BE49-F238E27FC236}">
                    <a16:creationId xmlns:a16="http://schemas.microsoft.com/office/drawing/2014/main" id="{88492191-EDBB-449B-9D7F-C0A469A6BB2A}"/>
                  </a:ext>
                </a:extLst>
              </p:cNvPr>
              <p:cNvSpPr>
                <a:spLocks noChangeArrowheads="1"/>
              </p:cNvSpPr>
              <p:nvPr/>
            </p:nvSpPr>
            <p:spPr bwMode="auto">
              <a:xfrm>
                <a:off x="1376754" y="3305539"/>
                <a:ext cx="8066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MV = </a:t>
                </a:r>
                <a:endParaRPr lang="en-IN" altLang="en-US">
                  <a:solidFill>
                    <a:srgbClr val="00FF00"/>
                  </a:solidFill>
                </a:endParaRPr>
              </a:p>
            </p:txBody>
          </p:sp>
          <p:sp>
            <p:nvSpPr>
              <p:cNvPr id="21520" name="Rectangle 76">
                <a:extLst>
                  <a:ext uri="{FF2B5EF4-FFF2-40B4-BE49-F238E27FC236}">
                    <a16:creationId xmlns:a16="http://schemas.microsoft.com/office/drawing/2014/main" id="{EACEAA58-CA37-4456-9C2A-05FE3F855F70}"/>
                  </a:ext>
                </a:extLst>
              </p:cNvPr>
              <p:cNvSpPr>
                <a:spLocks noChangeArrowheads="1"/>
              </p:cNvSpPr>
              <p:nvPr/>
            </p:nvSpPr>
            <p:spPr bwMode="auto">
              <a:xfrm>
                <a:off x="2038092" y="3288576"/>
                <a:ext cx="353494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 m</a:t>
                </a:r>
                <a:r>
                  <a:rPr lang="en-US" altLang="en-US" b="1" baseline="-25000">
                    <a:solidFill>
                      <a:srgbClr val="00FF00"/>
                    </a:solidFill>
                  </a:rPr>
                  <a:t>1</a:t>
                </a:r>
                <a:r>
                  <a:rPr lang="en-US" altLang="en-US" b="1">
                    <a:solidFill>
                      <a:srgbClr val="00FF00"/>
                    </a:solidFill>
                  </a:rPr>
                  <a:t>v</a:t>
                </a:r>
                <a:r>
                  <a:rPr lang="en-US" altLang="en-US" b="1" baseline="-25000">
                    <a:solidFill>
                      <a:srgbClr val="00FF00"/>
                    </a:solidFill>
                  </a:rPr>
                  <a:t>1 </a:t>
                </a:r>
                <a:r>
                  <a:rPr lang="en-US" altLang="en-US" b="1">
                    <a:solidFill>
                      <a:srgbClr val="00FF00"/>
                    </a:solidFill>
                  </a:rPr>
                  <a:t>+</a:t>
                </a:r>
                <a:r>
                  <a:rPr lang="en-US" altLang="en-US" b="1" baseline="-25000">
                    <a:solidFill>
                      <a:srgbClr val="00FF00"/>
                    </a:solidFill>
                  </a:rPr>
                  <a:t> </a:t>
                </a:r>
                <a:r>
                  <a:rPr lang="en-US" altLang="en-US" b="1">
                    <a:solidFill>
                      <a:srgbClr val="00FF00"/>
                    </a:solidFill>
                  </a:rPr>
                  <a:t>m</a:t>
                </a:r>
                <a:r>
                  <a:rPr lang="en-US" altLang="en-US" b="1" baseline="-25000">
                    <a:solidFill>
                      <a:srgbClr val="00FF00"/>
                    </a:solidFill>
                  </a:rPr>
                  <a:t>2</a:t>
                </a:r>
                <a:r>
                  <a:rPr lang="en-US" altLang="en-US" b="1">
                    <a:solidFill>
                      <a:srgbClr val="00FF00"/>
                    </a:solidFill>
                  </a:rPr>
                  <a:t>v</a:t>
                </a:r>
                <a:r>
                  <a:rPr lang="en-US" altLang="en-US" b="1" baseline="-25000">
                    <a:solidFill>
                      <a:srgbClr val="00FF00"/>
                    </a:solidFill>
                  </a:rPr>
                  <a:t>2 </a:t>
                </a:r>
                <a:r>
                  <a:rPr lang="en-US" altLang="en-US" b="1">
                    <a:solidFill>
                      <a:srgbClr val="00FF00"/>
                    </a:solidFill>
                  </a:rPr>
                  <a:t>+ ………….. +</a:t>
                </a:r>
                <a:r>
                  <a:rPr lang="en-US" altLang="en-US" b="1" baseline="-25000">
                    <a:solidFill>
                      <a:srgbClr val="00FF00"/>
                    </a:solidFill>
                  </a:rPr>
                  <a:t> </a:t>
                </a:r>
                <a:r>
                  <a:rPr lang="en-US" altLang="en-US" b="1">
                    <a:solidFill>
                      <a:srgbClr val="00FF00"/>
                    </a:solidFill>
                  </a:rPr>
                  <a:t>m</a:t>
                </a:r>
                <a:r>
                  <a:rPr lang="en-US" altLang="en-US" b="1" baseline="-25000">
                    <a:solidFill>
                      <a:srgbClr val="00FF00"/>
                    </a:solidFill>
                  </a:rPr>
                  <a:t>n</a:t>
                </a:r>
                <a:r>
                  <a:rPr lang="en-US" altLang="en-US" b="1">
                    <a:solidFill>
                      <a:srgbClr val="00FF00"/>
                    </a:solidFill>
                  </a:rPr>
                  <a:t>v</a:t>
                </a:r>
                <a:r>
                  <a:rPr lang="en-US" altLang="en-US" b="1" baseline="-25000">
                    <a:solidFill>
                      <a:srgbClr val="00FF00"/>
                    </a:solidFill>
                  </a:rPr>
                  <a:t>n</a:t>
                </a:r>
                <a:endParaRPr lang="en-IN" altLang="en-US">
                  <a:solidFill>
                    <a:srgbClr val="00FF00"/>
                  </a:solidFill>
                </a:endParaRPr>
              </a:p>
            </p:txBody>
          </p:sp>
          <p:cxnSp>
            <p:nvCxnSpPr>
              <p:cNvPr id="97" name="Straight Arrow Connector 96">
                <a:extLst>
                  <a:ext uri="{FF2B5EF4-FFF2-40B4-BE49-F238E27FC236}">
                    <a16:creationId xmlns:a16="http://schemas.microsoft.com/office/drawing/2014/main" id="{DE4B4795-1AC6-471C-9A94-7932146D65BC}"/>
                  </a:ext>
                </a:extLst>
              </p:cNvPr>
              <p:cNvCxnSpPr/>
              <p:nvPr/>
            </p:nvCxnSpPr>
            <p:spPr bwMode="auto">
              <a:xfrm>
                <a:off x="1686374" y="3334254"/>
                <a:ext cx="171441"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8" name="Straight Arrow Connector 97">
                <a:extLst>
                  <a:ext uri="{FF2B5EF4-FFF2-40B4-BE49-F238E27FC236}">
                    <a16:creationId xmlns:a16="http://schemas.microsoft.com/office/drawing/2014/main" id="{1AF313FB-F791-4991-956F-8CCE926EC42E}"/>
                  </a:ext>
                </a:extLst>
              </p:cNvPr>
              <p:cNvCxnSpPr/>
              <p:nvPr/>
            </p:nvCxnSpPr>
            <p:spPr bwMode="auto">
              <a:xfrm>
                <a:off x="2478493" y="3369236"/>
                <a:ext cx="171441"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9" name="Straight Arrow Connector 98">
                <a:extLst>
                  <a:ext uri="{FF2B5EF4-FFF2-40B4-BE49-F238E27FC236}">
                    <a16:creationId xmlns:a16="http://schemas.microsoft.com/office/drawing/2014/main" id="{3E87F014-87D4-48E8-882F-5562D0DF7F58}"/>
                  </a:ext>
                </a:extLst>
              </p:cNvPr>
              <p:cNvCxnSpPr/>
              <p:nvPr/>
            </p:nvCxnSpPr>
            <p:spPr bwMode="auto">
              <a:xfrm>
                <a:off x="3211878" y="3369236"/>
                <a:ext cx="171441"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0" name="Straight Arrow Connector 99">
                <a:extLst>
                  <a:ext uri="{FF2B5EF4-FFF2-40B4-BE49-F238E27FC236}">
                    <a16:creationId xmlns:a16="http://schemas.microsoft.com/office/drawing/2014/main" id="{D58CAC3E-B3E3-4014-BEE3-7F3A815708A4}"/>
                  </a:ext>
                </a:extLst>
              </p:cNvPr>
              <p:cNvCxnSpPr/>
              <p:nvPr/>
            </p:nvCxnSpPr>
            <p:spPr bwMode="auto">
              <a:xfrm>
                <a:off x="5227892" y="3374006"/>
                <a:ext cx="171441"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101" name="Rounded Rectangle 100">
              <a:extLst>
                <a:ext uri="{FF2B5EF4-FFF2-40B4-BE49-F238E27FC236}">
                  <a16:creationId xmlns:a16="http://schemas.microsoft.com/office/drawing/2014/main" id="{848616C3-8E2E-4474-891B-221674D88A36}"/>
                </a:ext>
              </a:extLst>
            </p:cNvPr>
            <p:cNvSpPr/>
            <p:nvPr/>
          </p:nvSpPr>
          <p:spPr bwMode="auto">
            <a:xfrm>
              <a:off x="1305395" y="5273155"/>
              <a:ext cx="4325700" cy="496098"/>
            </a:xfrm>
            <a:prstGeom prst="roundRect">
              <a:avLst/>
            </a:prstGeom>
            <a:no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sp>
        <p:nvSpPr>
          <p:cNvPr id="21513" name="TextBox 73">
            <a:extLst>
              <a:ext uri="{FF2B5EF4-FFF2-40B4-BE49-F238E27FC236}">
                <a16:creationId xmlns:a16="http://schemas.microsoft.com/office/drawing/2014/main" id="{621121D4-D40E-4B35-93C4-EB903E921CB3}"/>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21514" name="TextBox 74">
            <a:extLst>
              <a:ext uri="{FF2B5EF4-FFF2-40B4-BE49-F238E27FC236}">
                <a16:creationId xmlns:a16="http://schemas.microsoft.com/office/drawing/2014/main" id="{46E07CED-C55B-435E-89E4-9A5FC130E7A2}"/>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21515" name="TextBox 75">
            <a:extLst>
              <a:ext uri="{FF2B5EF4-FFF2-40B4-BE49-F238E27FC236}">
                <a16:creationId xmlns:a16="http://schemas.microsoft.com/office/drawing/2014/main" id="{9C472137-B487-4A72-A3EC-B9B5F466DCB2}"/>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21506">
                                            <p:txEl>
                                              <p:pRg st="0" end="0"/>
                                            </p:txEl>
                                          </p:spTgt>
                                        </p:tgtEl>
                                        <p:attrNameLst>
                                          <p:attrName>style.visibility</p:attrName>
                                        </p:attrNameLst>
                                      </p:cBhvr>
                                      <p:to>
                                        <p:strVal val="visible"/>
                                      </p:to>
                                    </p:set>
                                    <p:animEffect transition="in" filter="wipe(left)">
                                      <p:cBhvr>
                                        <p:cTn id="7" dur="500"/>
                                        <p:tgtEl>
                                          <p:spTgt spid="2150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1506">
                                            <p:txEl>
                                              <p:pRg st="2" end="2"/>
                                            </p:txEl>
                                          </p:spTgt>
                                        </p:tgtEl>
                                        <p:attrNameLst>
                                          <p:attrName>style.visibility</p:attrName>
                                        </p:attrNameLst>
                                      </p:cBhvr>
                                      <p:to>
                                        <p:strVal val="visible"/>
                                      </p:to>
                                    </p:set>
                                    <p:animEffect transition="in" filter="wipe(left)">
                                      <p:cBhvr>
                                        <p:cTn id="12" dur="500"/>
                                        <p:tgtEl>
                                          <p:spTgt spid="21506">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21506">
                                            <p:txEl>
                                              <p:pRg st="4" end="4"/>
                                            </p:txEl>
                                          </p:spTgt>
                                        </p:tgtEl>
                                        <p:attrNameLst>
                                          <p:attrName>style.visibility</p:attrName>
                                        </p:attrNameLst>
                                      </p:cBhvr>
                                      <p:to>
                                        <p:strVal val="visible"/>
                                      </p:to>
                                    </p:set>
                                    <p:animEffect transition="in" filter="wipe(left)">
                                      <p:cBhvr>
                                        <p:cTn id="17" dur="500"/>
                                        <p:tgtEl>
                                          <p:spTgt spid="21506">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21507"/>
                                        </p:tgtEl>
                                        <p:attrNameLst>
                                          <p:attrName>style.visibility</p:attrName>
                                        </p:attrNameLst>
                                      </p:cBhvr>
                                      <p:to>
                                        <p:strVal val="visible"/>
                                      </p:to>
                                    </p:set>
                                    <p:animEffect transition="in" filter="wipe(left)">
                                      <p:cBhvr>
                                        <p:cTn id="22" dur="500"/>
                                        <p:tgtEl>
                                          <p:spTgt spid="2150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21508"/>
                                        </p:tgtEl>
                                        <p:attrNameLst>
                                          <p:attrName>style.visibility</p:attrName>
                                        </p:attrNameLst>
                                      </p:cBhvr>
                                      <p:to>
                                        <p:strVal val="visible"/>
                                      </p:to>
                                    </p:set>
                                    <p:animEffect transition="in" filter="wipe(left)">
                                      <p:cBhvr>
                                        <p:cTn id="27" dur="500"/>
                                        <p:tgtEl>
                                          <p:spTgt spid="2150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21509"/>
                                        </p:tgtEl>
                                        <p:attrNameLst>
                                          <p:attrName>style.visibility</p:attrName>
                                        </p:attrNameLst>
                                      </p:cBhvr>
                                      <p:to>
                                        <p:strVal val="visible"/>
                                      </p:to>
                                    </p:set>
                                    <p:animEffect transition="in" filter="wipe(left)">
                                      <p:cBhvr>
                                        <p:cTn id="32" dur="500"/>
                                        <p:tgtEl>
                                          <p:spTgt spid="21509"/>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1510"/>
                                        </p:tgtEl>
                                        <p:attrNameLst>
                                          <p:attrName>style.visibility</p:attrName>
                                        </p:attrNameLst>
                                      </p:cBhvr>
                                      <p:to>
                                        <p:strVal val="visible"/>
                                      </p:to>
                                    </p:set>
                                    <p:animEffect transition="in" filter="wipe(left)">
                                      <p:cBhvr>
                                        <p:cTn id="37" dur="500"/>
                                        <p:tgtEl>
                                          <p:spTgt spid="21510"/>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childTnLst>
                                    <p:set>
                                      <p:cBhvr>
                                        <p:cTn id="41" dur="1" fill="hold">
                                          <p:stCondLst>
                                            <p:cond delay="0"/>
                                          </p:stCondLst>
                                        </p:cTn>
                                        <p:tgtEl>
                                          <p:spTgt spid="21511"/>
                                        </p:tgtEl>
                                        <p:attrNameLst>
                                          <p:attrName>style.visibility</p:attrName>
                                        </p:attrNameLst>
                                      </p:cBhvr>
                                      <p:to>
                                        <p:strVal val="visible"/>
                                      </p:to>
                                    </p:set>
                                    <p:animEffect transition="in" filter="wipe(left)">
                                      <p:cBhvr>
                                        <p:cTn id="42" dur="500"/>
                                        <p:tgtEl>
                                          <p:spTgt spid="21511"/>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childTnLst>
                                    <p:set>
                                      <p:cBhvr>
                                        <p:cTn id="46" dur="1" fill="hold">
                                          <p:stCondLst>
                                            <p:cond delay="0"/>
                                          </p:stCondLst>
                                        </p:cTn>
                                        <p:tgtEl>
                                          <p:spTgt spid="21512"/>
                                        </p:tgtEl>
                                        <p:attrNameLst>
                                          <p:attrName>style.visibility</p:attrName>
                                        </p:attrNameLst>
                                      </p:cBhvr>
                                      <p:to>
                                        <p:strVal val="visible"/>
                                      </p:to>
                                    </p:set>
                                    <p:animEffect transition="in" filter="wipe(left)">
                                      <p:cBhvr>
                                        <p:cTn id="47" dur="500"/>
                                        <p:tgtEl>
                                          <p:spTgt spid="215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530" name="Group 3">
            <a:extLst>
              <a:ext uri="{FF2B5EF4-FFF2-40B4-BE49-F238E27FC236}">
                <a16:creationId xmlns:a16="http://schemas.microsoft.com/office/drawing/2014/main" id="{0D616528-604D-457D-82EC-54FF9220CACE}"/>
              </a:ext>
            </a:extLst>
          </p:cNvPr>
          <p:cNvGrpSpPr>
            <a:grpSpLocks/>
          </p:cNvGrpSpPr>
          <p:nvPr/>
        </p:nvGrpSpPr>
        <p:grpSpPr bwMode="auto">
          <a:xfrm>
            <a:off x="971550" y="188913"/>
            <a:ext cx="4195763" cy="387350"/>
            <a:chOff x="1376754" y="3288576"/>
            <a:chExt cx="4196280" cy="386295"/>
          </a:xfrm>
        </p:grpSpPr>
        <p:sp>
          <p:nvSpPr>
            <p:cNvPr id="22598" name="Rectangle 77">
              <a:extLst>
                <a:ext uri="{FF2B5EF4-FFF2-40B4-BE49-F238E27FC236}">
                  <a16:creationId xmlns:a16="http://schemas.microsoft.com/office/drawing/2014/main" id="{3E49B205-B16B-4F14-B076-B5C2354D9DFA}"/>
                </a:ext>
              </a:extLst>
            </p:cNvPr>
            <p:cNvSpPr>
              <a:spLocks noChangeArrowheads="1"/>
            </p:cNvSpPr>
            <p:nvPr/>
          </p:nvSpPr>
          <p:spPr bwMode="auto">
            <a:xfrm>
              <a:off x="1376754" y="3305539"/>
              <a:ext cx="8066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MV = </a:t>
              </a:r>
              <a:endParaRPr lang="en-IN" altLang="en-US">
                <a:solidFill>
                  <a:srgbClr val="00FF00"/>
                </a:solidFill>
              </a:endParaRPr>
            </a:p>
          </p:txBody>
        </p:sp>
        <p:sp>
          <p:nvSpPr>
            <p:cNvPr id="22599" name="Rectangle 76">
              <a:extLst>
                <a:ext uri="{FF2B5EF4-FFF2-40B4-BE49-F238E27FC236}">
                  <a16:creationId xmlns:a16="http://schemas.microsoft.com/office/drawing/2014/main" id="{C73AF7E8-FA71-4737-A3DC-B64AC2222A14}"/>
                </a:ext>
              </a:extLst>
            </p:cNvPr>
            <p:cNvSpPr>
              <a:spLocks noChangeArrowheads="1"/>
            </p:cNvSpPr>
            <p:nvPr/>
          </p:nvSpPr>
          <p:spPr bwMode="auto">
            <a:xfrm>
              <a:off x="2038092" y="3288576"/>
              <a:ext cx="353494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 m</a:t>
              </a:r>
              <a:r>
                <a:rPr lang="en-US" altLang="en-US" b="1" baseline="-25000">
                  <a:solidFill>
                    <a:srgbClr val="00FF00"/>
                  </a:solidFill>
                </a:rPr>
                <a:t>1</a:t>
              </a:r>
              <a:r>
                <a:rPr lang="en-US" altLang="en-US" b="1">
                  <a:solidFill>
                    <a:srgbClr val="00FF00"/>
                  </a:solidFill>
                </a:rPr>
                <a:t>v</a:t>
              </a:r>
              <a:r>
                <a:rPr lang="en-US" altLang="en-US" b="1" baseline="-25000">
                  <a:solidFill>
                    <a:srgbClr val="00FF00"/>
                  </a:solidFill>
                </a:rPr>
                <a:t>1 </a:t>
              </a:r>
              <a:r>
                <a:rPr lang="en-US" altLang="en-US" b="1">
                  <a:solidFill>
                    <a:srgbClr val="00FF00"/>
                  </a:solidFill>
                </a:rPr>
                <a:t>+</a:t>
              </a:r>
              <a:r>
                <a:rPr lang="en-US" altLang="en-US" b="1" baseline="-25000">
                  <a:solidFill>
                    <a:srgbClr val="00FF00"/>
                  </a:solidFill>
                </a:rPr>
                <a:t> </a:t>
              </a:r>
              <a:r>
                <a:rPr lang="en-US" altLang="en-US" b="1">
                  <a:solidFill>
                    <a:srgbClr val="00FF00"/>
                  </a:solidFill>
                </a:rPr>
                <a:t>m</a:t>
              </a:r>
              <a:r>
                <a:rPr lang="en-US" altLang="en-US" b="1" baseline="-25000">
                  <a:solidFill>
                    <a:srgbClr val="00FF00"/>
                  </a:solidFill>
                </a:rPr>
                <a:t>2</a:t>
              </a:r>
              <a:r>
                <a:rPr lang="en-US" altLang="en-US" b="1">
                  <a:solidFill>
                    <a:srgbClr val="00FF00"/>
                  </a:solidFill>
                </a:rPr>
                <a:t>v</a:t>
              </a:r>
              <a:r>
                <a:rPr lang="en-US" altLang="en-US" b="1" baseline="-25000">
                  <a:solidFill>
                    <a:srgbClr val="00FF00"/>
                  </a:solidFill>
                </a:rPr>
                <a:t>2 </a:t>
              </a:r>
              <a:r>
                <a:rPr lang="en-US" altLang="en-US" b="1">
                  <a:solidFill>
                    <a:srgbClr val="00FF00"/>
                  </a:solidFill>
                </a:rPr>
                <a:t>+ ………….. +</a:t>
              </a:r>
              <a:r>
                <a:rPr lang="en-US" altLang="en-US" b="1" baseline="-25000">
                  <a:solidFill>
                    <a:srgbClr val="00FF00"/>
                  </a:solidFill>
                </a:rPr>
                <a:t> </a:t>
              </a:r>
              <a:r>
                <a:rPr lang="en-US" altLang="en-US" b="1">
                  <a:solidFill>
                    <a:srgbClr val="00FF00"/>
                  </a:solidFill>
                </a:rPr>
                <a:t>m</a:t>
              </a:r>
              <a:r>
                <a:rPr lang="en-US" altLang="en-US" b="1" baseline="-25000">
                  <a:solidFill>
                    <a:srgbClr val="00FF00"/>
                  </a:solidFill>
                </a:rPr>
                <a:t>n</a:t>
              </a:r>
              <a:r>
                <a:rPr lang="en-US" altLang="en-US" b="1">
                  <a:solidFill>
                    <a:srgbClr val="00FF00"/>
                  </a:solidFill>
                </a:rPr>
                <a:t>v</a:t>
              </a:r>
              <a:r>
                <a:rPr lang="en-US" altLang="en-US" b="1" baseline="-25000">
                  <a:solidFill>
                    <a:srgbClr val="00FF00"/>
                  </a:solidFill>
                </a:rPr>
                <a:t>n</a:t>
              </a:r>
              <a:endParaRPr lang="en-IN" altLang="en-US">
                <a:solidFill>
                  <a:srgbClr val="00FF00"/>
                </a:solidFill>
              </a:endParaRPr>
            </a:p>
          </p:txBody>
        </p:sp>
        <p:cxnSp>
          <p:nvCxnSpPr>
            <p:cNvPr id="9" name="Straight Arrow Connector 8">
              <a:extLst>
                <a:ext uri="{FF2B5EF4-FFF2-40B4-BE49-F238E27FC236}">
                  <a16:creationId xmlns:a16="http://schemas.microsoft.com/office/drawing/2014/main" id="{3CC46466-5BE4-4890-9B2F-C3B924ADFBAC}"/>
                </a:ext>
              </a:extLst>
            </p:cNvPr>
            <p:cNvCxnSpPr/>
            <p:nvPr/>
          </p:nvCxnSpPr>
          <p:spPr bwMode="auto">
            <a:xfrm>
              <a:off x="1686355" y="3334488"/>
              <a:ext cx="171471"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358C254A-6EDC-4071-8E33-8DE792D61880}"/>
                </a:ext>
              </a:extLst>
            </p:cNvPr>
            <p:cNvCxnSpPr/>
            <p:nvPr/>
          </p:nvCxnSpPr>
          <p:spPr bwMode="auto">
            <a:xfrm>
              <a:off x="2478615" y="3370901"/>
              <a:ext cx="171471"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8274136C-606C-4042-BC27-C2EC885C576D}"/>
                </a:ext>
              </a:extLst>
            </p:cNvPr>
            <p:cNvCxnSpPr/>
            <p:nvPr/>
          </p:nvCxnSpPr>
          <p:spPr bwMode="auto">
            <a:xfrm>
              <a:off x="3212130" y="3370901"/>
              <a:ext cx="171471"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E7DDB09B-4013-47FD-91CD-58E762C21AF4}"/>
                </a:ext>
              </a:extLst>
            </p:cNvPr>
            <p:cNvCxnSpPr/>
            <p:nvPr/>
          </p:nvCxnSpPr>
          <p:spPr bwMode="auto">
            <a:xfrm>
              <a:off x="5228504" y="3375650"/>
              <a:ext cx="171471"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22531" name="Rectangle 12">
            <a:extLst>
              <a:ext uri="{FF2B5EF4-FFF2-40B4-BE49-F238E27FC236}">
                <a16:creationId xmlns:a16="http://schemas.microsoft.com/office/drawing/2014/main" id="{346650B5-4993-45A4-9DDE-858D6E21BAC3}"/>
              </a:ext>
            </a:extLst>
          </p:cNvPr>
          <p:cNvSpPr>
            <a:spLocks noChangeArrowheads="1"/>
          </p:cNvSpPr>
          <p:nvPr/>
        </p:nvSpPr>
        <p:spPr bwMode="auto">
          <a:xfrm>
            <a:off x="323850" y="703263"/>
            <a:ext cx="80343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CCFF"/>
                </a:solidFill>
              </a:rPr>
              <a:t>Differentiating the two sides of the equation with respect to time, we get</a:t>
            </a:r>
          </a:p>
        </p:txBody>
      </p:sp>
      <p:grpSp>
        <p:nvGrpSpPr>
          <p:cNvPr id="22532" name="Group 13">
            <a:extLst>
              <a:ext uri="{FF2B5EF4-FFF2-40B4-BE49-F238E27FC236}">
                <a16:creationId xmlns:a16="http://schemas.microsoft.com/office/drawing/2014/main" id="{341FFA72-343E-459A-9CE8-9A31289E34BB}"/>
              </a:ext>
            </a:extLst>
          </p:cNvPr>
          <p:cNvGrpSpPr>
            <a:grpSpLocks/>
          </p:cNvGrpSpPr>
          <p:nvPr/>
        </p:nvGrpSpPr>
        <p:grpSpPr bwMode="auto">
          <a:xfrm>
            <a:off x="898525" y="1265238"/>
            <a:ext cx="5761038" cy="719137"/>
            <a:chOff x="899149" y="4437112"/>
            <a:chExt cx="5761083" cy="719137"/>
          </a:xfrm>
        </p:grpSpPr>
        <p:grpSp>
          <p:nvGrpSpPr>
            <p:cNvPr id="22566" name="Group 14">
              <a:extLst>
                <a:ext uri="{FF2B5EF4-FFF2-40B4-BE49-F238E27FC236}">
                  <a16:creationId xmlns:a16="http://schemas.microsoft.com/office/drawing/2014/main" id="{C6F2DD07-E2AC-4A7F-B269-1AB7AFC341B4}"/>
                </a:ext>
              </a:extLst>
            </p:cNvPr>
            <p:cNvGrpSpPr>
              <a:grpSpLocks/>
            </p:cNvGrpSpPr>
            <p:nvPr/>
          </p:nvGrpSpPr>
          <p:grpSpPr bwMode="auto">
            <a:xfrm>
              <a:off x="1761108" y="4437112"/>
              <a:ext cx="1339065" cy="719137"/>
              <a:chOff x="1761108" y="4437112"/>
              <a:chExt cx="1339065" cy="719137"/>
            </a:xfrm>
          </p:grpSpPr>
          <p:grpSp>
            <p:nvGrpSpPr>
              <p:cNvPr id="22591" name="Group 39">
                <a:extLst>
                  <a:ext uri="{FF2B5EF4-FFF2-40B4-BE49-F238E27FC236}">
                    <a16:creationId xmlns:a16="http://schemas.microsoft.com/office/drawing/2014/main" id="{5EC88777-55CC-449A-BE05-AF8B30D7DBF5}"/>
                  </a:ext>
                </a:extLst>
              </p:cNvPr>
              <p:cNvGrpSpPr>
                <a:grpSpLocks/>
              </p:cNvGrpSpPr>
              <p:nvPr/>
            </p:nvGrpSpPr>
            <p:grpSpPr bwMode="auto">
              <a:xfrm>
                <a:off x="2452101" y="4437112"/>
                <a:ext cx="648072" cy="719137"/>
                <a:chOff x="2452101" y="4437112"/>
                <a:chExt cx="648072" cy="719137"/>
              </a:xfrm>
            </p:grpSpPr>
            <p:grpSp>
              <p:nvGrpSpPr>
                <p:cNvPr id="22593" name="Group 108">
                  <a:extLst>
                    <a:ext uri="{FF2B5EF4-FFF2-40B4-BE49-F238E27FC236}">
                      <a16:creationId xmlns:a16="http://schemas.microsoft.com/office/drawing/2014/main" id="{F629924D-26CD-4ECC-BF2A-A12F2354ED44}"/>
                    </a:ext>
                  </a:extLst>
                </p:cNvPr>
                <p:cNvGrpSpPr>
                  <a:grpSpLocks/>
                </p:cNvGrpSpPr>
                <p:nvPr/>
              </p:nvGrpSpPr>
              <p:grpSpPr bwMode="auto">
                <a:xfrm>
                  <a:off x="2452101" y="4437112"/>
                  <a:ext cx="648072" cy="719137"/>
                  <a:chOff x="1826123" y="2708830"/>
                  <a:chExt cx="648574" cy="720170"/>
                </a:xfrm>
              </p:grpSpPr>
              <p:sp>
                <p:nvSpPr>
                  <p:cNvPr id="44" name="TextBox 43">
                    <a:extLst>
                      <a:ext uri="{FF2B5EF4-FFF2-40B4-BE49-F238E27FC236}">
                        <a16:creationId xmlns:a16="http://schemas.microsoft.com/office/drawing/2014/main" id="{8F01DAB2-9D82-4B56-BB5F-B8D1901D5D51}"/>
                      </a:ext>
                    </a:extLst>
                  </p:cNvPr>
                  <p:cNvSpPr txBox="1">
                    <a:spLocks noChangeArrowheads="1"/>
                  </p:cNvSpPr>
                  <p:nvPr/>
                </p:nvSpPr>
                <p:spPr bwMode="auto">
                  <a:xfrm>
                    <a:off x="1825758" y="2708830"/>
                    <a:ext cx="648207" cy="370418"/>
                  </a:xfrm>
                  <a:prstGeom prst="rect">
                    <a:avLst/>
                  </a:prstGeom>
                  <a:noFill/>
                  <a:ln>
                    <a:noFill/>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b="1" dirty="0">
                        <a:solidFill>
                          <a:srgbClr val="FFFF99"/>
                        </a:solidFill>
                        <a:latin typeface="+mn-lt"/>
                      </a:rPr>
                      <a:t>dv</a:t>
                    </a:r>
                    <a:r>
                      <a:rPr lang="en-US" b="1" baseline="-25000" dirty="0">
                        <a:solidFill>
                          <a:srgbClr val="FFFF99"/>
                        </a:solidFill>
                        <a:latin typeface="+mn-lt"/>
                      </a:rPr>
                      <a:t>1</a:t>
                    </a:r>
                    <a:endParaRPr lang="en-IN" b="1" baseline="-25000" dirty="0">
                      <a:solidFill>
                        <a:srgbClr val="FFFF99"/>
                      </a:solidFill>
                      <a:latin typeface="+mn-lt"/>
                    </a:endParaRPr>
                  </a:p>
                </p:txBody>
              </p:sp>
              <p:cxnSp>
                <p:nvCxnSpPr>
                  <p:cNvPr id="45" name="Straight Connector 44">
                    <a:extLst>
                      <a:ext uri="{FF2B5EF4-FFF2-40B4-BE49-F238E27FC236}">
                        <a16:creationId xmlns:a16="http://schemas.microsoft.com/office/drawing/2014/main" id="{0108F292-15D2-4961-88BC-CF477CF8E5D3}"/>
                      </a:ext>
                    </a:extLst>
                  </p:cNvPr>
                  <p:cNvCxnSpPr/>
                  <p:nvPr/>
                </p:nvCxnSpPr>
                <p:spPr bwMode="auto">
                  <a:xfrm>
                    <a:off x="1848000" y="3074479"/>
                    <a:ext cx="367000" cy="4769"/>
                  </a:xfrm>
                  <a:prstGeom prst="line">
                    <a:avLst/>
                  </a:prstGeom>
                  <a:ln w="19050">
                    <a:solidFill>
                      <a:srgbClr val="66FF33"/>
                    </a:solidFill>
                  </a:ln>
                </p:spPr>
                <p:style>
                  <a:lnRef idx="1">
                    <a:schemeClr val="accent1"/>
                  </a:lnRef>
                  <a:fillRef idx="0">
                    <a:schemeClr val="accent1"/>
                  </a:fillRef>
                  <a:effectRef idx="0">
                    <a:schemeClr val="accent1"/>
                  </a:effectRef>
                  <a:fontRef idx="minor">
                    <a:schemeClr val="tx1"/>
                  </a:fontRef>
                </p:style>
              </p:cxnSp>
              <p:sp>
                <p:nvSpPr>
                  <p:cNvPr id="46" name="TextBox 43">
                    <a:extLst>
                      <a:ext uri="{FF2B5EF4-FFF2-40B4-BE49-F238E27FC236}">
                        <a16:creationId xmlns:a16="http://schemas.microsoft.com/office/drawing/2014/main" id="{ADCE9230-A97B-49F7-B643-85386D0951EE}"/>
                      </a:ext>
                    </a:extLst>
                  </p:cNvPr>
                  <p:cNvSpPr txBox="1">
                    <a:spLocks noChangeArrowheads="1"/>
                  </p:cNvSpPr>
                  <p:nvPr/>
                </p:nvSpPr>
                <p:spPr bwMode="auto">
                  <a:xfrm>
                    <a:off x="1843234" y="3060171"/>
                    <a:ext cx="497276" cy="368829"/>
                  </a:xfrm>
                  <a:prstGeom prst="rect">
                    <a:avLst/>
                  </a:prstGeom>
                  <a:noFill/>
                  <a:ln w="9525">
                    <a:solidFill>
                      <a:srgbClr val="000000"/>
                    </a:solidFill>
                    <a:miter lim="800000"/>
                    <a:headEnd/>
                    <a:tailEnd/>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dirty="0" err="1">
                        <a:solidFill>
                          <a:srgbClr val="FFFF99"/>
                        </a:solidFill>
                        <a:latin typeface="+mn-lt"/>
                      </a:rPr>
                      <a:t>dt</a:t>
                    </a:r>
                    <a:endParaRPr lang="en-IN" baseline="-25000" dirty="0">
                      <a:solidFill>
                        <a:srgbClr val="FFFF99"/>
                      </a:solidFill>
                      <a:latin typeface="+mn-lt"/>
                    </a:endParaRPr>
                  </a:p>
                </p:txBody>
              </p:sp>
            </p:grpSp>
            <p:cxnSp>
              <p:nvCxnSpPr>
                <p:cNvPr id="43" name="Straight Arrow Connector 42">
                  <a:extLst>
                    <a:ext uri="{FF2B5EF4-FFF2-40B4-BE49-F238E27FC236}">
                      <a16:creationId xmlns:a16="http://schemas.microsoft.com/office/drawing/2014/main" id="{EE5C4507-2729-4711-B67C-9E5488038275}"/>
                    </a:ext>
                  </a:extLst>
                </p:cNvPr>
                <p:cNvCxnSpPr/>
                <p:nvPr/>
              </p:nvCxnSpPr>
              <p:spPr bwMode="auto">
                <a:xfrm>
                  <a:off x="2675576" y="4524424"/>
                  <a:ext cx="192088" cy="0"/>
                </a:xfrm>
                <a:prstGeom prst="straightConnector1">
                  <a:avLst/>
                </a:prstGeom>
                <a:ln w="19050">
                  <a:solidFill>
                    <a:srgbClr val="00FF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41" name="Rectangle 39">
                <a:extLst>
                  <a:ext uri="{FF2B5EF4-FFF2-40B4-BE49-F238E27FC236}">
                    <a16:creationId xmlns:a16="http://schemas.microsoft.com/office/drawing/2014/main" id="{2EB6A1F0-87AC-48BC-B131-F1FD4312C68E}"/>
                  </a:ext>
                </a:extLst>
              </p:cNvPr>
              <p:cNvSpPr>
                <a:spLocks noChangeArrowheads="1"/>
              </p:cNvSpPr>
              <p:nvPr/>
            </p:nvSpPr>
            <p:spPr bwMode="auto">
              <a:xfrm>
                <a:off x="1761169" y="4606974"/>
                <a:ext cx="914407" cy="368300"/>
              </a:xfrm>
              <a:prstGeom prst="rect">
                <a:avLst/>
              </a:prstGeom>
              <a:noFill/>
              <a:ln>
                <a:noFill/>
              </a:ln>
              <a:extLst/>
            </p:spPr>
            <p:txBody>
              <a:bodyPr>
                <a:spAutoFit/>
              </a:bodyPr>
              <a:lstStyle/>
              <a:p>
                <a:pPr>
                  <a:defRPr/>
                </a:pPr>
                <a:r>
                  <a:rPr lang="en-US" b="1" dirty="0">
                    <a:solidFill>
                      <a:srgbClr val="FFFF99"/>
                    </a:solidFill>
                    <a:latin typeface="+mn-lt"/>
                    <a:ea typeface="Calibri" pitchFamily="34" charset="0"/>
                    <a:cs typeface="Symbol" pitchFamily="18" charset="2"/>
                  </a:rPr>
                  <a:t>=  m</a:t>
                </a:r>
                <a:r>
                  <a:rPr lang="en-US" b="1" baseline="-25000" dirty="0">
                    <a:solidFill>
                      <a:srgbClr val="FFFF99"/>
                    </a:solidFill>
                    <a:latin typeface="+mn-lt"/>
                    <a:ea typeface="Calibri" pitchFamily="34" charset="0"/>
                    <a:cs typeface="Symbol" pitchFamily="18" charset="2"/>
                  </a:rPr>
                  <a:t>1</a:t>
                </a:r>
                <a:endParaRPr lang="en-IN" baseline="-25000" dirty="0">
                  <a:solidFill>
                    <a:srgbClr val="FFFF99"/>
                  </a:solidFill>
                  <a:latin typeface="+mn-lt"/>
                  <a:ea typeface="Calibri" pitchFamily="34" charset="0"/>
                  <a:cs typeface="Symbol" pitchFamily="18" charset="2"/>
                </a:endParaRPr>
              </a:p>
            </p:txBody>
          </p:sp>
        </p:grpSp>
        <p:grpSp>
          <p:nvGrpSpPr>
            <p:cNvPr id="22567" name="Group 15">
              <a:extLst>
                <a:ext uri="{FF2B5EF4-FFF2-40B4-BE49-F238E27FC236}">
                  <a16:creationId xmlns:a16="http://schemas.microsoft.com/office/drawing/2014/main" id="{272DC694-5242-4CBD-A6BE-BE1AABDC7A98}"/>
                </a:ext>
              </a:extLst>
            </p:cNvPr>
            <p:cNvGrpSpPr>
              <a:grpSpLocks/>
            </p:cNvGrpSpPr>
            <p:nvPr/>
          </p:nvGrpSpPr>
          <p:grpSpPr bwMode="auto">
            <a:xfrm>
              <a:off x="899149" y="4437112"/>
              <a:ext cx="870155" cy="719137"/>
              <a:chOff x="1901645" y="4437112"/>
              <a:chExt cx="870155" cy="719137"/>
            </a:xfrm>
          </p:grpSpPr>
          <p:grpSp>
            <p:nvGrpSpPr>
              <p:cNvPr id="22585" name="Group 108">
                <a:extLst>
                  <a:ext uri="{FF2B5EF4-FFF2-40B4-BE49-F238E27FC236}">
                    <a16:creationId xmlns:a16="http://schemas.microsoft.com/office/drawing/2014/main" id="{268C27CF-44FE-40E1-9588-98A979FD9C99}"/>
                  </a:ext>
                </a:extLst>
              </p:cNvPr>
              <p:cNvGrpSpPr>
                <a:grpSpLocks/>
              </p:cNvGrpSpPr>
              <p:nvPr/>
            </p:nvGrpSpPr>
            <p:grpSpPr bwMode="auto">
              <a:xfrm>
                <a:off x="2256879" y="4437112"/>
                <a:ext cx="514921" cy="719137"/>
                <a:chOff x="1826123" y="2708830"/>
                <a:chExt cx="515320" cy="720170"/>
              </a:xfrm>
            </p:grpSpPr>
            <p:sp>
              <p:nvSpPr>
                <p:cNvPr id="37" name="TextBox 43">
                  <a:extLst>
                    <a:ext uri="{FF2B5EF4-FFF2-40B4-BE49-F238E27FC236}">
                      <a16:creationId xmlns:a16="http://schemas.microsoft.com/office/drawing/2014/main" id="{59514878-F3F8-4689-BC8B-6940B0A38742}"/>
                    </a:ext>
                  </a:extLst>
                </p:cNvPr>
                <p:cNvSpPr txBox="1">
                  <a:spLocks noChangeArrowheads="1"/>
                </p:cNvSpPr>
                <p:nvPr/>
              </p:nvSpPr>
              <p:spPr bwMode="auto">
                <a:xfrm>
                  <a:off x="1826492" y="2708830"/>
                  <a:ext cx="497277" cy="370418"/>
                </a:xfrm>
                <a:prstGeom prst="rect">
                  <a:avLst/>
                </a:prstGeom>
                <a:noFill/>
                <a:ln>
                  <a:noFill/>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b="1" dirty="0" err="1">
                      <a:solidFill>
                        <a:srgbClr val="FFFF99"/>
                      </a:solidFill>
                      <a:latin typeface="+mn-lt"/>
                    </a:rPr>
                    <a:t>dV</a:t>
                  </a:r>
                  <a:endParaRPr lang="en-IN" b="1" baseline="-25000" dirty="0">
                    <a:solidFill>
                      <a:srgbClr val="FFFF99"/>
                    </a:solidFill>
                    <a:latin typeface="+mn-lt"/>
                  </a:endParaRPr>
                </a:p>
              </p:txBody>
            </p:sp>
            <p:cxnSp>
              <p:nvCxnSpPr>
                <p:cNvPr id="38" name="Straight Connector 37">
                  <a:extLst>
                    <a:ext uri="{FF2B5EF4-FFF2-40B4-BE49-F238E27FC236}">
                      <a16:creationId xmlns:a16="http://schemas.microsoft.com/office/drawing/2014/main" id="{1E658C66-ECCC-459D-AA9A-FC812E095278}"/>
                    </a:ext>
                  </a:extLst>
                </p:cNvPr>
                <p:cNvCxnSpPr/>
                <p:nvPr/>
              </p:nvCxnSpPr>
              <p:spPr bwMode="auto">
                <a:xfrm>
                  <a:off x="1848735" y="3074479"/>
                  <a:ext cx="367000" cy="4769"/>
                </a:xfrm>
                <a:prstGeom prst="line">
                  <a:avLst/>
                </a:prstGeom>
                <a:ln w="19050">
                  <a:solidFill>
                    <a:srgbClr val="66FF33"/>
                  </a:solidFill>
                </a:ln>
              </p:spPr>
              <p:style>
                <a:lnRef idx="1">
                  <a:schemeClr val="accent1"/>
                </a:lnRef>
                <a:fillRef idx="0">
                  <a:schemeClr val="accent1"/>
                </a:fillRef>
                <a:effectRef idx="0">
                  <a:schemeClr val="accent1"/>
                </a:effectRef>
                <a:fontRef idx="minor">
                  <a:schemeClr val="tx1"/>
                </a:fontRef>
              </p:style>
            </p:cxnSp>
            <p:sp>
              <p:nvSpPr>
                <p:cNvPr id="39" name="TextBox 43">
                  <a:extLst>
                    <a:ext uri="{FF2B5EF4-FFF2-40B4-BE49-F238E27FC236}">
                      <a16:creationId xmlns:a16="http://schemas.microsoft.com/office/drawing/2014/main" id="{6DFA6240-75C3-4643-9F93-CAF62E031A91}"/>
                    </a:ext>
                  </a:extLst>
                </p:cNvPr>
                <p:cNvSpPr txBox="1">
                  <a:spLocks noChangeArrowheads="1"/>
                </p:cNvSpPr>
                <p:nvPr/>
              </p:nvSpPr>
              <p:spPr bwMode="auto">
                <a:xfrm>
                  <a:off x="1843969" y="3060171"/>
                  <a:ext cx="497276" cy="368829"/>
                </a:xfrm>
                <a:prstGeom prst="rect">
                  <a:avLst/>
                </a:prstGeom>
                <a:noFill/>
                <a:ln w="9525">
                  <a:solidFill>
                    <a:srgbClr val="000000"/>
                  </a:solidFill>
                  <a:miter lim="800000"/>
                  <a:headEnd/>
                  <a:tailEnd/>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a:solidFill>
                        <a:srgbClr val="FFFF99"/>
                      </a:solidFill>
                      <a:latin typeface="+mn-lt"/>
                    </a:rPr>
                    <a:t>dt</a:t>
                  </a:r>
                  <a:endParaRPr lang="en-IN" baseline="-25000">
                    <a:solidFill>
                      <a:srgbClr val="FFFF99"/>
                    </a:solidFill>
                    <a:latin typeface="+mn-lt"/>
                  </a:endParaRPr>
                </a:p>
              </p:txBody>
            </p:sp>
          </p:grpSp>
          <p:cxnSp>
            <p:nvCxnSpPr>
              <p:cNvPr id="35" name="Straight Arrow Connector 34">
                <a:extLst>
                  <a:ext uri="{FF2B5EF4-FFF2-40B4-BE49-F238E27FC236}">
                    <a16:creationId xmlns:a16="http://schemas.microsoft.com/office/drawing/2014/main" id="{72140C34-38B1-4AD3-B80D-5ECA127C98C3}"/>
                  </a:ext>
                </a:extLst>
              </p:cNvPr>
              <p:cNvCxnSpPr/>
              <p:nvPr/>
            </p:nvCxnSpPr>
            <p:spPr bwMode="auto">
              <a:xfrm>
                <a:off x="2481088" y="4484737"/>
                <a:ext cx="192089" cy="0"/>
              </a:xfrm>
              <a:prstGeom prst="straightConnector1">
                <a:avLst/>
              </a:prstGeom>
              <a:ln w="19050">
                <a:solidFill>
                  <a:srgbClr val="00FF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6" name="Rectangle 39">
                <a:extLst>
                  <a:ext uri="{FF2B5EF4-FFF2-40B4-BE49-F238E27FC236}">
                    <a16:creationId xmlns:a16="http://schemas.microsoft.com/office/drawing/2014/main" id="{6A18C55B-9F73-4E8A-ABBD-4C72DCBBBD99}"/>
                  </a:ext>
                </a:extLst>
              </p:cNvPr>
              <p:cNvSpPr>
                <a:spLocks noChangeArrowheads="1"/>
              </p:cNvSpPr>
              <p:nvPr/>
            </p:nvSpPr>
            <p:spPr bwMode="auto">
              <a:xfrm>
                <a:off x="1901645" y="4606974"/>
                <a:ext cx="431803" cy="368300"/>
              </a:xfrm>
              <a:prstGeom prst="rect">
                <a:avLst/>
              </a:prstGeom>
              <a:noFill/>
              <a:ln>
                <a:noFill/>
              </a:ln>
              <a:extLst/>
            </p:spPr>
            <p:txBody>
              <a:bodyPr>
                <a:spAutoFit/>
              </a:bodyPr>
              <a:lstStyle/>
              <a:p>
                <a:pPr>
                  <a:defRPr/>
                </a:pPr>
                <a:r>
                  <a:rPr lang="en-US" b="1" dirty="0">
                    <a:solidFill>
                      <a:srgbClr val="FFFF99"/>
                    </a:solidFill>
                    <a:latin typeface="+mn-lt"/>
                    <a:ea typeface="Calibri" pitchFamily="34" charset="0"/>
                    <a:cs typeface="Symbol" pitchFamily="18" charset="2"/>
                  </a:rPr>
                  <a:t>M</a:t>
                </a:r>
                <a:endParaRPr lang="en-IN" dirty="0">
                  <a:solidFill>
                    <a:srgbClr val="FFFF99"/>
                  </a:solidFill>
                  <a:latin typeface="+mn-lt"/>
                  <a:ea typeface="Calibri" pitchFamily="34" charset="0"/>
                  <a:cs typeface="Symbol" pitchFamily="18" charset="2"/>
                </a:endParaRPr>
              </a:p>
            </p:txBody>
          </p:sp>
        </p:grpSp>
        <p:grpSp>
          <p:nvGrpSpPr>
            <p:cNvPr id="22568" name="Group 16">
              <a:extLst>
                <a:ext uri="{FF2B5EF4-FFF2-40B4-BE49-F238E27FC236}">
                  <a16:creationId xmlns:a16="http://schemas.microsoft.com/office/drawing/2014/main" id="{070BF0FC-B490-4F5B-B470-270C85A0FEB0}"/>
                </a:ext>
              </a:extLst>
            </p:cNvPr>
            <p:cNvGrpSpPr>
              <a:grpSpLocks/>
            </p:cNvGrpSpPr>
            <p:nvPr/>
          </p:nvGrpSpPr>
          <p:grpSpPr bwMode="auto">
            <a:xfrm>
              <a:off x="2771800" y="4437112"/>
              <a:ext cx="1460088" cy="719137"/>
              <a:chOff x="1640085" y="4437112"/>
              <a:chExt cx="1460088" cy="719137"/>
            </a:xfrm>
          </p:grpSpPr>
          <p:grpSp>
            <p:nvGrpSpPr>
              <p:cNvPr id="22578" name="Group 26">
                <a:extLst>
                  <a:ext uri="{FF2B5EF4-FFF2-40B4-BE49-F238E27FC236}">
                    <a16:creationId xmlns:a16="http://schemas.microsoft.com/office/drawing/2014/main" id="{6B321F60-DBF2-4376-AD23-1FF2F7E44273}"/>
                  </a:ext>
                </a:extLst>
              </p:cNvPr>
              <p:cNvGrpSpPr>
                <a:grpSpLocks/>
              </p:cNvGrpSpPr>
              <p:nvPr/>
            </p:nvGrpSpPr>
            <p:grpSpPr bwMode="auto">
              <a:xfrm>
                <a:off x="2452101" y="4437112"/>
                <a:ext cx="648072" cy="719137"/>
                <a:chOff x="2452101" y="4437112"/>
                <a:chExt cx="648072" cy="719137"/>
              </a:xfrm>
            </p:grpSpPr>
            <p:grpSp>
              <p:nvGrpSpPr>
                <p:cNvPr id="22580" name="Group 108">
                  <a:extLst>
                    <a:ext uri="{FF2B5EF4-FFF2-40B4-BE49-F238E27FC236}">
                      <a16:creationId xmlns:a16="http://schemas.microsoft.com/office/drawing/2014/main" id="{B30DF1E0-17DC-4D7F-9C41-98116781AE68}"/>
                    </a:ext>
                  </a:extLst>
                </p:cNvPr>
                <p:cNvGrpSpPr>
                  <a:grpSpLocks/>
                </p:cNvGrpSpPr>
                <p:nvPr/>
              </p:nvGrpSpPr>
              <p:grpSpPr bwMode="auto">
                <a:xfrm>
                  <a:off x="2452101" y="4437112"/>
                  <a:ext cx="648072" cy="719137"/>
                  <a:chOff x="1826123" y="2708830"/>
                  <a:chExt cx="648574" cy="720170"/>
                </a:xfrm>
              </p:grpSpPr>
              <p:sp>
                <p:nvSpPr>
                  <p:cNvPr id="31" name="TextBox 43">
                    <a:extLst>
                      <a:ext uri="{FF2B5EF4-FFF2-40B4-BE49-F238E27FC236}">
                        <a16:creationId xmlns:a16="http://schemas.microsoft.com/office/drawing/2014/main" id="{EF85A61F-4612-4B2D-9E5E-A08896B568CC}"/>
                      </a:ext>
                    </a:extLst>
                  </p:cNvPr>
                  <p:cNvSpPr txBox="1">
                    <a:spLocks noChangeArrowheads="1"/>
                  </p:cNvSpPr>
                  <p:nvPr/>
                </p:nvSpPr>
                <p:spPr bwMode="auto">
                  <a:xfrm>
                    <a:off x="1825940" y="2708830"/>
                    <a:ext cx="648207" cy="370418"/>
                  </a:xfrm>
                  <a:prstGeom prst="rect">
                    <a:avLst/>
                  </a:prstGeom>
                  <a:noFill/>
                  <a:ln>
                    <a:noFill/>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b="1" dirty="0">
                        <a:solidFill>
                          <a:srgbClr val="FFFF99"/>
                        </a:solidFill>
                        <a:latin typeface="+mn-lt"/>
                      </a:rPr>
                      <a:t>dv</a:t>
                    </a:r>
                    <a:r>
                      <a:rPr lang="en-US" b="1" baseline="-25000" dirty="0">
                        <a:solidFill>
                          <a:srgbClr val="FFFF99"/>
                        </a:solidFill>
                        <a:latin typeface="+mn-lt"/>
                      </a:rPr>
                      <a:t>2</a:t>
                    </a:r>
                    <a:endParaRPr lang="en-IN" b="1" baseline="-25000" dirty="0">
                      <a:solidFill>
                        <a:srgbClr val="FFFF99"/>
                      </a:solidFill>
                      <a:latin typeface="+mn-lt"/>
                    </a:endParaRPr>
                  </a:p>
                </p:txBody>
              </p:sp>
              <p:cxnSp>
                <p:nvCxnSpPr>
                  <p:cNvPr id="32" name="Straight Connector 31">
                    <a:extLst>
                      <a:ext uri="{FF2B5EF4-FFF2-40B4-BE49-F238E27FC236}">
                        <a16:creationId xmlns:a16="http://schemas.microsoft.com/office/drawing/2014/main" id="{657AF2EB-4596-454B-AD45-BE9BA3FD4B17}"/>
                      </a:ext>
                    </a:extLst>
                  </p:cNvPr>
                  <p:cNvCxnSpPr/>
                  <p:nvPr/>
                </p:nvCxnSpPr>
                <p:spPr bwMode="auto">
                  <a:xfrm>
                    <a:off x="1848182" y="3074479"/>
                    <a:ext cx="366999" cy="4769"/>
                  </a:xfrm>
                  <a:prstGeom prst="line">
                    <a:avLst/>
                  </a:prstGeom>
                  <a:ln w="19050">
                    <a:solidFill>
                      <a:srgbClr val="66FF33"/>
                    </a:solidFill>
                  </a:ln>
                </p:spPr>
                <p:style>
                  <a:lnRef idx="1">
                    <a:schemeClr val="accent1"/>
                  </a:lnRef>
                  <a:fillRef idx="0">
                    <a:schemeClr val="accent1"/>
                  </a:fillRef>
                  <a:effectRef idx="0">
                    <a:schemeClr val="accent1"/>
                  </a:effectRef>
                  <a:fontRef idx="minor">
                    <a:schemeClr val="tx1"/>
                  </a:fontRef>
                </p:style>
              </p:cxnSp>
              <p:sp>
                <p:nvSpPr>
                  <p:cNvPr id="33" name="TextBox 43">
                    <a:extLst>
                      <a:ext uri="{FF2B5EF4-FFF2-40B4-BE49-F238E27FC236}">
                        <a16:creationId xmlns:a16="http://schemas.microsoft.com/office/drawing/2014/main" id="{8882DE36-FA99-4207-903C-5536F0C38A76}"/>
                      </a:ext>
                    </a:extLst>
                  </p:cNvPr>
                  <p:cNvSpPr txBox="1">
                    <a:spLocks noChangeArrowheads="1"/>
                  </p:cNvSpPr>
                  <p:nvPr/>
                </p:nvSpPr>
                <p:spPr bwMode="auto">
                  <a:xfrm>
                    <a:off x="1843416" y="3060171"/>
                    <a:ext cx="497277" cy="368829"/>
                  </a:xfrm>
                  <a:prstGeom prst="rect">
                    <a:avLst/>
                  </a:prstGeom>
                  <a:noFill/>
                  <a:ln w="9525">
                    <a:solidFill>
                      <a:srgbClr val="000000"/>
                    </a:solidFill>
                    <a:miter lim="800000"/>
                    <a:headEnd/>
                    <a:tailEnd/>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a:solidFill>
                          <a:srgbClr val="FFFF99"/>
                        </a:solidFill>
                        <a:latin typeface="+mn-lt"/>
                      </a:rPr>
                      <a:t>dt</a:t>
                    </a:r>
                    <a:endParaRPr lang="en-IN" baseline="-25000">
                      <a:solidFill>
                        <a:srgbClr val="FFFF99"/>
                      </a:solidFill>
                      <a:latin typeface="+mn-lt"/>
                    </a:endParaRPr>
                  </a:p>
                </p:txBody>
              </p:sp>
            </p:grpSp>
            <p:cxnSp>
              <p:nvCxnSpPr>
                <p:cNvPr id="30" name="Straight Arrow Connector 29">
                  <a:extLst>
                    <a:ext uri="{FF2B5EF4-FFF2-40B4-BE49-F238E27FC236}">
                      <a16:creationId xmlns:a16="http://schemas.microsoft.com/office/drawing/2014/main" id="{8ED7329A-3708-480A-8E5E-9A63B7AC5605}"/>
                    </a:ext>
                  </a:extLst>
                </p:cNvPr>
                <p:cNvCxnSpPr/>
                <p:nvPr/>
              </p:nvCxnSpPr>
              <p:spPr bwMode="auto">
                <a:xfrm>
                  <a:off x="2675757" y="4524424"/>
                  <a:ext cx="192089" cy="0"/>
                </a:xfrm>
                <a:prstGeom prst="straightConnector1">
                  <a:avLst/>
                </a:prstGeom>
                <a:ln w="19050">
                  <a:solidFill>
                    <a:srgbClr val="00FF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28" name="Rectangle 39">
                <a:extLst>
                  <a:ext uri="{FF2B5EF4-FFF2-40B4-BE49-F238E27FC236}">
                    <a16:creationId xmlns:a16="http://schemas.microsoft.com/office/drawing/2014/main" id="{F7C0F239-EDE9-4719-ABEE-312953E58ADF}"/>
                  </a:ext>
                </a:extLst>
              </p:cNvPr>
              <p:cNvSpPr>
                <a:spLocks noChangeArrowheads="1"/>
              </p:cNvSpPr>
              <p:nvPr/>
            </p:nvSpPr>
            <p:spPr bwMode="auto">
              <a:xfrm>
                <a:off x="1640699" y="4606974"/>
                <a:ext cx="914407" cy="368300"/>
              </a:xfrm>
              <a:prstGeom prst="rect">
                <a:avLst/>
              </a:prstGeom>
              <a:noFill/>
              <a:ln>
                <a:noFill/>
              </a:ln>
              <a:extLst/>
            </p:spPr>
            <p:txBody>
              <a:bodyPr>
                <a:spAutoFit/>
              </a:bodyPr>
              <a:lstStyle/>
              <a:p>
                <a:pPr>
                  <a:defRPr/>
                </a:pPr>
                <a:r>
                  <a:rPr lang="en-US" b="1" dirty="0">
                    <a:solidFill>
                      <a:srgbClr val="FFFF99"/>
                    </a:solidFill>
                    <a:latin typeface="+mn-lt"/>
                    <a:ea typeface="Calibri" pitchFamily="34" charset="0"/>
                    <a:cs typeface="Symbol" pitchFamily="18" charset="2"/>
                  </a:rPr>
                  <a:t>  +  m</a:t>
                </a:r>
                <a:r>
                  <a:rPr lang="en-US" b="1" baseline="-25000" dirty="0">
                    <a:solidFill>
                      <a:srgbClr val="FFFF99"/>
                    </a:solidFill>
                    <a:latin typeface="+mn-lt"/>
                    <a:ea typeface="Calibri" pitchFamily="34" charset="0"/>
                    <a:cs typeface="Symbol" pitchFamily="18" charset="2"/>
                  </a:rPr>
                  <a:t>2</a:t>
                </a:r>
                <a:endParaRPr lang="en-IN" baseline="-25000" dirty="0">
                  <a:solidFill>
                    <a:srgbClr val="FFFF99"/>
                  </a:solidFill>
                  <a:latin typeface="+mn-lt"/>
                  <a:ea typeface="Calibri" pitchFamily="34" charset="0"/>
                  <a:cs typeface="Symbol" pitchFamily="18" charset="2"/>
                </a:endParaRPr>
              </a:p>
            </p:txBody>
          </p:sp>
        </p:grpSp>
        <p:sp>
          <p:nvSpPr>
            <p:cNvPr id="18" name="Rectangle 17">
              <a:extLst>
                <a:ext uri="{FF2B5EF4-FFF2-40B4-BE49-F238E27FC236}">
                  <a16:creationId xmlns:a16="http://schemas.microsoft.com/office/drawing/2014/main" id="{AC3C3A52-AEEE-43AB-BC9E-D120244ECD4E}"/>
                </a:ext>
              </a:extLst>
            </p:cNvPr>
            <p:cNvSpPr/>
            <p:nvPr/>
          </p:nvSpPr>
          <p:spPr>
            <a:xfrm>
              <a:off x="4021786" y="4616499"/>
              <a:ext cx="1433523" cy="369888"/>
            </a:xfrm>
            <a:prstGeom prst="rect">
              <a:avLst/>
            </a:prstGeom>
          </p:spPr>
          <p:txBody>
            <a:bodyPr wrap="none">
              <a:spAutoFit/>
            </a:bodyPr>
            <a:lstStyle/>
            <a:p>
              <a:pPr>
                <a:defRPr/>
              </a:pPr>
              <a:r>
                <a:rPr lang="en-US" b="1" dirty="0">
                  <a:solidFill>
                    <a:srgbClr val="FFFF99"/>
                  </a:solidFill>
                  <a:latin typeface="+mn-lt"/>
                </a:rPr>
                <a:t>+ …………..</a:t>
              </a:r>
              <a:endParaRPr lang="en-IN" dirty="0">
                <a:solidFill>
                  <a:srgbClr val="FFFF99"/>
                </a:solidFill>
                <a:latin typeface="+mn-lt"/>
              </a:endParaRPr>
            </a:p>
          </p:txBody>
        </p:sp>
        <p:grpSp>
          <p:nvGrpSpPr>
            <p:cNvPr id="22570" name="Group 18">
              <a:extLst>
                <a:ext uri="{FF2B5EF4-FFF2-40B4-BE49-F238E27FC236}">
                  <a16:creationId xmlns:a16="http://schemas.microsoft.com/office/drawing/2014/main" id="{ED765647-DB84-41A9-B1B6-7300914AFF74}"/>
                </a:ext>
              </a:extLst>
            </p:cNvPr>
            <p:cNvGrpSpPr>
              <a:grpSpLocks/>
            </p:cNvGrpSpPr>
            <p:nvPr/>
          </p:nvGrpSpPr>
          <p:grpSpPr bwMode="auto">
            <a:xfrm>
              <a:off x="5200144" y="4437112"/>
              <a:ext cx="1460088" cy="719137"/>
              <a:chOff x="1640085" y="4437112"/>
              <a:chExt cx="1460088" cy="719137"/>
            </a:xfrm>
          </p:grpSpPr>
          <p:grpSp>
            <p:nvGrpSpPr>
              <p:cNvPr id="22571" name="Group 19">
                <a:extLst>
                  <a:ext uri="{FF2B5EF4-FFF2-40B4-BE49-F238E27FC236}">
                    <a16:creationId xmlns:a16="http://schemas.microsoft.com/office/drawing/2014/main" id="{29FB5752-5DE3-4AA7-8143-97E54479F77F}"/>
                  </a:ext>
                </a:extLst>
              </p:cNvPr>
              <p:cNvGrpSpPr>
                <a:grpSpLocks/>
              </p:cNvGrpSpPr>
              <p:nvPr/>
            </p:nvGrpSpPr>
            <p:grpSpPr bwMode="auto">
              <a:xfrm>
                <a:off x="2452101" y="4437112"/>
                <a:ext cx="648072" cy="719137"/>
                <a:chOff x="2452101" y="4437112"/>
                <a:chExt cx="648072" cy="719137"/>
              </a:xfrm>
            </p:grpSpPr>
            <p:grpSp>
              <p:nvGrpSpPr>
                <p:cNvPr id="22573" name="Group 108">
                  <a:extLst>
                    <a:ext uri="{FF2B5EF4-FFF2-40B4-BE49-F238E27FC236}">
                      <a16:creationId xmlns:a16="http://schemas.microsoft.com/office/drawing/2014/main" id="{DD82A5EB-68C5-4ADD-AB8C-E86B7BF92C15}"/>
                    </a:ext>
                  </a:extLst>
                </p:cNvPr>
                <p:cNvGrpSpPr>
                  <a:grpSpLocks/>
                </p:cNvGrpSpPr>
                <p:nvPr/>
              </p:nvGrpSpPr>
              <p:grpSpPr bwMode="auto">
                <a:xfrm>
                  <a:off x="2452101" y="4437112"/>
                  <a:ext cx="648072" cy="719137"/>
                  <a:chOff x="1826123" y="2708830"/>
                  <a:chExt cx="648574" cy="720170"/>
                </a:xfrm>
              </p:grpSpPr>
              <p:sp>
                <p:nvSpPr>
                  <p:cNvPr id="24" name="TextBox 43">
                    <a:extLst>
                      <a:ext uri="{FF2B5EF4-FFF2-40B4-BE49-F238E27FC236}">
                        <a16:creationId xmlns:a16="http://schemas.microsoft.com/office/drawing/2014/main" id="{D4813DCF-E558-4AB5-A925-D9D55C15403F}"/>
                      </a:ext>
                    </a:extLst>
                  </p:cNvPr>
                  <p:cNvSpPr txBox="1">
                    <a:spLocks noChangeArrowheads="1"/>
                  </p:cNvSpPr>
                  <p:nvPr/>
                </p:nvSpPr>
                <p:spPr bwMode="auto">
                  <a:xfrm>
                    <a:off x="1826490" y="2708830"/>
                    <a:ext cx="648207" cy="370418"/>
                  </a:xfrm>
                  <a:prstGeom prst="rect">
                    <a:avLst/>
                  </a:prstGeom>
                  <a:noFill/>
                  <a:ln>
                    <a:noFill/>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b="1" dirty="0" err="1">
                        <a:solidFill>
                          <a:srgbClr val="FFFF99"/>
                        </a:solidFill>
                        <a:latin typeface="+mn-lt"/>
                      </a:rPr>
                      <a:t>dv</a:t>
                    </a:r>
                    <a:r>
                      <a:rPr lang="en-US" b="1" baseline="-25000" dirty="0" err="1">
                        <a:solidFill>
                          <a:srgbClr val="FFFF99"/>
                        </a:solidFill>
                        <a:latin typeface="+mn-lt"/>
                      </a:rPr>
                      <a:t>n</a:t>
                    </a:r>
                    <a:endParaRPr lang="en-IN" b="1" baseline="-25000" dirty="0">
                      <a:solidFill>
                        <a:srgbClr val="FFFF99"/>
                      </a:solidFill>
                      <a:latin typeface="+mn-lt"/>
                    </a:endParaRPr>
                  </a:p>
                </p:txBody>
              </p:sp>
              <p:cxnSp>
                <p:nvCxnSpPr>
                  <p:cNvPr id="25" name="Straight Connector 24">
                    <a:extLst>
                      <a:ext uri="{FF2B5EF4-FFF2-40B4-BE49-F238E27FC236}">
                        <a16:creationId xmlns:a16="http://schemas.microsoft.com/office/drawing/2014/main" id="{094F9A5D-21BA-4832-AA88-8A8335FAE737}"/>
                      </a:ext>
                    </a:extLst>
                  </p:cNvPr>
                  <p:cNvCxnSpPr/>
                  <p:nvPr/>
                </p:nvCxnSpPr>
                <p:spPr bwMode="auto">
                  <a:xfrm>
                    <a:off x="1848733" y="3074479"/>
                    <a:ext cx="366999" cy="4769"/>
                  </a:xfrm>
                  <a:prstGeom prst="line">
                    <a:avLst/>
                  </a:prstGeom>
                  <a:ln w="19050">
                    <a:solidFill>
                      <a:srgbClr val="66FF33"/>
                    </a:solidFill>
                  </a:ln>
                </p:spPr>
                <p:style>
                  <a:lnRef idx="1">
                    <a:schemeClr val="accent1"/>
                  </a:lnRef>
                  <a:fillRef idx="0">
                    <a:schemeClr val="accent1"/>
                  </a:fillRef>
                  <a:effectRef idx="0">
                    <a:schemeClr val="accent1"/>
                  </a:effectRef>
                  <a:fontRef idx="minor">
                    <a:schemeClr val="tx1"/>
                  </a:fontRef>
                </p:style>
              </p:cxnSp>
              <p:sp>
                <p:nvSpPr>
                  <p:cNvPr id="26" name="TextBox 43">
                    <a:extLst>
                      <a:ext uri="{FF2B5EF4-FFF2-40B4-BE49-F238E27FC236}">
                        <a16:creationId xmlns:a16="http://schemas.microsoft.com/office/drawing/2014/main" id="{9C27BB4E-196A-4DF3-98E5-F7F066A55E5A}"/>
                      </a:ext>
                    </a:extLst>
                  </p:cNvPr>
                  <p:cNvSpPr txBox="1">
                    <a:spLocks noChangeArrowheads="1"/>
                  </p:cNvSpPr>
                  <p:nvPr/>
                </p:nvSpPr>
                <p:spPr bwMode="auto">
                  <a:xfrm>
                    <a:off x="1843966" y="3060171"/>
                    <a:ext cx="497277" cy="368829"/>
                  </a:xfrm>
                  <a:prstGeom prst="rect">
                    <a:avLst/>
                  </a:prstGeom>
                  <a:noFill/>
                  <a:ln w="9525">
                    <a:solidFill>
                      <a:srgbClr val="000000"/>
                    </a:solidFill>
                    <a:miter lim="800000"/>
                    <a:headEnd/>
                    <a:tailEnd/>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a:solidFill>
                          <a:srgbClr val="FFFF99"/>
                        </a:solidFill>
                        <a:latin typeface="+mn-lt"/>
                      </a:rPr>
                      <a:t>dt</a:t>
                    </a:r>
                    <a:endParaRPr lang="en-IN" baseline="-25000">
                      <a:solidFill>
                        <a:srgbClr val="FFFF99"/>
                      </a:solidFill>
                      <a:latin typeface="+mn-lt"/>
                    </a:endParaRPr>
                  </a:p>
                </p:txBody>
              </p:sp>
            </p:grpSp>
            <p:cxnSp>
              <p:nvCxnSpPr>
                <p:cNvPr id="23" name="Straight Arrow Connector 22">
                  <a:extLst>
                    <a:ext uri="{FF2B5EF4-FFF2-40B4-BE49-F238E27FC236}">
                      <a16:creationId xmlns:a16="http://schemas.microsoft.com/office/drawing/2014/main" id="{C4FB1EAE-9410-43D5-8B20-F189B8F10E1A}"/>
                    </a:ext>
                  </a:extLst>
                </p:cNvPr>
                <p:cNvCxnSpPr/>
                <p:nvPr/>
              </p:nvCxnSpPr>
              <p:spPr bwMode="auto">
                <a:xfrm>
                  <a:off x="2676307" y="4524424"/>
                  <a:ext cx="192089" cy="0"/>
                </a:xfrm>
                <a:prstGeom prst="straightConnector1">
                  <a:avLst/>
                </a:prstGeom>
                <a:ln w="19050">
                  <a:solidFill>
                    <a:srgbClr val="00FF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21" name="Rectangle 39">
                <a:extLst>
                  <a:ext uri="{FF2B5EF4-FFF2-40B4-BE49-F238E27FC236}">
                    <a16:creationId xmlns:a16="http://schemas.microsoft.com/office/drawing/2014/main" id="{AAEA6C0F-2670-4B07-91CF-43036CBAF8C9}"/>
                  </a:ext>
                </a:extLst>
              </p:cNvPr>
              <p:cNvSpPr>
                <a:spLocks noChangeArrowheads="1"/>
              </p:cNvSpPr>
              <p:nvPr/>
            </p:nvSpPr>
            <p:spPr bwMode="auto">
              <a:xfrm>
                <a:off x="1639662" y="4606974"/>
                <a:ext cx="915994" cy="368300"/>
              </a:xfrm>
              <a:prstGeom prst="rect">
                <a:avLst/>
              </a:prstGeom>
              <a:noFill/>
              <a:ln>
                <a:noFill/>
              </a:ln>
              <a:extLst/>
            </p:spPr>
            <p:txBody>
              <a:bodyPr>
                <a:spAutoFit/>
              </a:bodyPr>
              <a:lstStyle/>
              <a:p>
                <a:pPr>
                  <a:defRPr/>
                </a:pPr>
                <a:r>
                  <a:rPr lang="en-US" b="1" dirty="0">
                    <a:solidFill>
                      <a:srgbClr val="FFFF99"/>
                    </a:solidFill>
                    <a:latin typeface="+mn-lt"/>
                    <a:ea typeface="Calibri" pitchFamily="34" charset="0"/>
                    <a:cs typeface="Symbol" pitchFamily="18" charset="2"/>
                  </a:rPr>
                  <a:t>  +  </a:t>
                </a:r>
                <a:r>
                  <a:rPr lang="en-US" b="1" dirty="0" err="1">
                    <a:solidFill>
                      <a:srgbClr val="FFFF99"/>
                    </a:solidFill>
                    <a:latin typeface="+mn-lt"/>
                    <a:ea typeface="Calibri" pitchFamily="34" charset="0"/>
                    <a:cs typeface="Symbol" pitchFamily="18" charset="2"/>
                  </a:rPr>
                  <a:t>m</a:t>
                </a:r>
                <a:r>
                  <a:rPr lang="en-US" b="1" baseline="-25000" dirty="0" err="1">
                    <a:solidFill>
                      <a:srgbClr val="FFFF99"/>
                    </a:solidFill>
                    <a:latin typeface="+mn-lt"/>
                    <a:ea typeface="Calibri" pitchFamily="34" charset="0"/>
                    <a:cs typeface="Symbol" pitchFamily="18" charset="2"/>
                  </a:rPr>
                  <a:t>n</a:t>
                </a:r>
                <a:endParaRPr lang="en-IN" baseline="-25000" dirty="0">
                  <a:solidFill>
                    <a:srgbClr val="FFFF99"/>
                  </a:solidFill>
                  <a:latin typeface="+mn-lt"/>
                  <a:ea typeface="Calibri" pitchFamily="34" charset="0"/>
                  <a:cs typeface="Symbol" pitchFamily="18" charset="2"/>
                </a:endParaRPr>
              </a:p>
            </p:txBody>
          </p:sp>
        </p:grpSp>
      </p:grpSp>
      <p:grpSp>
        <p:nvGrpSpPr>
          <p:cNvPr id="22533" name="Group 46">
            <a:extLst>
              <a:ext uri="{FF2B5EF4-FFF2-40B4-BE49-F238E27FC236}">
                <a16:creationId xmlns:a16="http://schemas.microsoft.com/office/drawing/2014/main" id="{B2EF67C4-8EA0-47DD-9F16-59FE319FE8CB}"/>
              </a:ext>
            </a:extLst>
          </p:cNvPr>
          <p:cNvGrpSpPr>
            <a:grpSpLocks/>
          </p:cNvGrpSpPr>
          <p:nvPr/>
        </p:nvGrpSpPr>
        <p:grpSpPr bwMode="auto">
          <a:xfrm>
            <a:off x="827088" y="2190750"/>
            <a:ext cx="4803775" cy="496888"/>
            <a:chOff x="827584" y="5273155"/>
            <a:chExt cx="4803511" cy="496098"/>
          </a:xfrm>
        </p:grpSpPr>
        <p:grpSp>
          <p:nvGrpSpPr>
            <p:cNvPr id="22557" name="Group 47">
              <a:extLst>
                <a:ext uri="{FF2B5EF4-FFF2-40B4-BE49-F238E27FC236}">
                  <a16:creationId xmlns:a16="http://schemas.microsoft.com/office/drawing/2014/main" id="{960AC4B0-3A26-49E7-B108-EDCC67100542}"/>
                </a:ext>
              </a:extLst>
            </p:cNvPr>
            <p:cNvGrpSpPr>
              <a:grpSpLocks/>
            </p:cNvGrpSpPr>
            <p:nvPr/>
          </p:nvGrpSpPr>
          <p:grpSpPr bwMode="auto">
            <a:xfrm>
              <a:off x="827584" y="5345141"/>
              <a:ext cx="4745450" cy="388115"/>
              <a:chOff x="827584" y="3288576"/>
              <a:chExt cx="4745450" cy="388115"/>
            </a:xfrm>
          </p:grpSpPr>
          <p:sp>
            <p:nvSpPr>
              <p:cNvPr id="22559" name="Rectangle 49">
                <a:extLst>
                  <a:ext uri="{FF2B5EF4-FFF2-40B4-BE49-F238E27FC236}">
                    <a16:creationId xmlns:a16="http://schemas.microsoft.com/office/drawing/2014/main" id="{E6DBA922-792D-46F2-A286-032B39529631}"/>
                  </a:ext>
                </a:extLst>
              </p:cNvPr>
              <p:cNvSpPr>
                <a:spLocks noChangeArrowheads="1"/>
              </p:cNvSpPr>
              <p:nvPr/>
            </p:nvSpPr>
            <p:spPr bwMode="auto">
              <a:xfrm>
                <a:off x="827584" y="3307359"/>
                <a:ext cx="4154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00FF"/>
                    </a:solidFill>
                  </a:rPr>
                  <a:t>or</a:t>
                </a:r>
                <a:endParaRPr lang="en-IN" altLang="en-US">
                  <a:solidFill>
                    <a:srgbClr val="FF00FF"/>
                  </a:solidFill>
                </a:endParaRPr>
              </a:p>
            </p:txBody>
          </p:sp>
          <p:sp>
            <p:nvSpPr>
              <p:cNvPr id="22560" name="Rectangle 77">
                <a:extLst>
                  <a:ext uri="{FF2B5EF4-FFF2-40B4-BE49-F238E27FC236}">
                    <a16:creationId xmlns:a16="http://schemas.microsoft.com/office/drawing/2014/main" id="{4740BEBA-B188-4882-B347-6DC0CE647B10}"/>
                  </a:ext>
                </a:extLst>
              </p:cNvPr>
              <p:cNvSpPr>
                <a:spLocks noChangeArrowheads="1"/>
              </p:cNvSpPr>
              <p:nvPr/>
            </p:nvSpPr>
            <p:spPr bwMode="auto">
              <a:xfrm>
                <a:off x="1376754" y="3305539"/>
                <a:ext cx="8066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00FF"/>
                    </a:solidFill>
                  </a:rPr>
                  <a:t>MA = </a:t>
                </a:r>
                <a:endParaRPr lang="en-IN" altLang="en-US">
                  <a:solidFill>
                    <a:srgbClr val="FF00FF"/>
                  </a:solidFill>
                </a:endParaRPr>
              </a:p>
            </p:txBody>
          </p:sp>
          <p:sp>
            <p:nvSpPr>
              <p:cNvPr id="22561" name="Rectangle 76">
                <a:extLst>
                  <a:ext uri="{FF2B5EF4-FFF2-40B4-BE49-F238E27FC236}">
                    <a16:creationId xmlns:a16="http://schemas.microsoft.com/office/drawing/2014/main" id="{F4AAEE74-6B25-46CE-A148-D25837FC1BE9}"/>
                  </a:ext>
                </a:extLst>
              </p:cNvPr>
              <p:cNvSpPr>
                <a:spLocks noChangeArrowheads="1"/>
              </p:cNvSpPr>
              <p:nvPr/>
            </p:nvSpPr>
            <p:spPr bwMode="auto">
              <a:xfrm>
                <a:off x="2038092" y="3288576"/>
                <a:ext cx="353494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00FF"/>
                    </a:solidFill>
                  </a:rPr>
                  <a:t> m</a:t>
                </a:r>
                <a:r>
                  <a:rPr lang="en-US" altLang="en-US" b="1" baseline="-25000">
                    <a:solidFill>
                      <a:srgbClr val="FF00FF"/>
                    </a:solidFill>
                  </a:rPr>
                  <a:t>1</a:t>
                </a:r>
                <a:r>
                  <a:rPr lang="en-US" altLang="en-US" b="1">
                    <a:solidFill>
                      <a:srgbClr val="FF00FF"/>
                    </a:solidFill>
                  </a:rPr>
                  <a:t>a</a:t>
                </a:r>
                <a:r>
                  <a:rPr lang="en-US" altLang="en-US" b="1" baseline="-25000">
                    <a:solidFill>
                      <a:srgbClr val="FF00FF"/>
                    </a:solidFill>
                  </a:rPr>
                  <a:t>1 </a:t>
                </a:r>
                <a:r>
                  <a:rPr lang="en-US" altLang="en-US" b="1">
                    <a:solidFill>
                      <a:srgbClr val="FF00FF"/>
                    </a:solidFill>
                  </a:rPr>
                  <a:t>+</a:t>
                </a:r>
                <a:r>
                  <a:rPr lang="en-US" altLang="en-US" b="1" baseline="-25000">
                    <a:solidFill>
                      <a:srgbClr val="FF00FF"/>
                    </a:solidFill>
                  </a:rPr>
                  <a:t> </a:t>
                </a:r>
                <a:r>
                  <a:rPr lang="en-US" altLang="en-US" b="1">
                    <a:solidFill>
                      <a:srgbClr val="FF00FF"/>
                    </a:solidFill>
                  </a:rPr>
                  <a:t>m</a:t>
                </a:r>
                <a:r>
                  <a:rPr lang="en-US" altLang="en-US" b="1" baseline="-25000">
                    <a:solidFill>
                      <a:srgbClr val="FF00FF"/>
                    </a:solidFill>
                  </a:rPr>
                  <a:t>2</a:t>
                </a:r>
                <a:r>
                  <a:rPr lang="en-US" altLang="en-US" b="1">
                    <a:solidFill>
                      <a:srgbClr val="FF00FF"/>
                    </a:solidFill>
                  </a:rPr>
                  <a:t>a</a:t>
                </a:r>
                <a:r>
                  <a:rPr lang="en-US" altLang="en-US" b="1" baseline="-25000">
                    <a:solidFill>
                      <a:srgbClr val="FF00FF"/>
                    </a:solidFill>
                  </a:rPr>
                  <a:t>2 </a:t>
                </a:r>
                <a:r>
                  <a:rPr lang="en-US" altLang="en-US" b="1">
                    <a:solidFill>
                      <a:srgbClr val="FF00FF"/>
                    </a:solidFill>
                  </a:rPr>
                  <a:t>+ ………….. +</a:t>
                </a:r>
                <a:r>
                  <a:rPr lang="en-US" altLang="en-US" b="1" baseline="-25000">
                    <a:solidFill>
                      <a:srgbClr val="FF00FF"/>
                    </a:solidFill>
                  </a:rPr>
                  <a:t> </a:t>
                </a:r>
                <a:r>
                  <a:rPr lang="en-US" altLang="en-US" b="1">
                    <a:solidFill>
                      <a:srgbClr val="FF00FF"/>
                    </a:solidFill>
                  </a:rPr>
                  <a:t>m</a:t>
                </a:r>
                <a:r>
                  <a:rPr lang="en-US" altLang="en-US" b="1" baseline="-25000">
                    <a:solidFill>
                      <a:srgbClr val="FF00FF"/>
                    </a:solidFill>
                  </a:rPr>
                  <a:t>n</a:t>
                </a:r>
                <a:r>
                  <a:rPr lang="en-US" altLang="en-US" b="1">
                    <a:solidFill>
                      <a:srgbClr val="FF00FF"/>
                    </a:solidFill>
                  </a:rPr>
                  <a:t>a</a:t>
                </a:r>
                <a:r>
                  <a:rPr lang="en-US" altLang="en-US" b="1" baseline="-25000">
                    <a:solidFill>
                      <a:srgbClr val="FF00FF"/>
                    </a:solidFill>
                  </a:rPr>
                  <a:t>n</a:t>
                </a:r>
                <a:endParaRPr lang="en-IN" altLang="en-US">
                  <a:solidFill>
                    <a:srgbClr val="FF00FF"/>
                  </a:solidFill>
                </a:endParaRPr>
              </a:p>
            </p:txBody>
          </p:sp>
          <p:cxnSp>
            <p:nvCxnSpPr>
              <p:cNvPr id="53" name="Straight Arrow Connector 52">
                <a:extLst>
                  <a:ext uri="{FF2B5EF4-FFF2-40B4-BE49-F238E27FC236}">
                    <a16:creationId xmlns:a16="http://schemas.microsoft.com/office/drawing/2014/main" id="{391486EC-1781-4B4D-B560-BA6E4165A6A8}"/>
                  </a:ext>
                </a:extLst>
              </p:cNvPr>
              <p:cNvCxnSpPr/>
              <p:nvPr/>
            </p:nvCxnSpPr>
            <p:spPr bwMode="auto">
              <a:xfrm>
                <a:off x="1686374" y="3333878"/>
                <a:ext cx="171441"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BF1F5416-D4C8-4D43-B88E-FD0919CFCD09}"/>
                  </a:ext>
                </a:extLst>
              </p:cNvPr>
              <p:cNvCxnSpPr/>
              <p:nvPr/>
            </p:nvCxnSpPr>
            <p:spPr bwMode="auto">
              <a:xfrm>
                <a:off x="2478493" y="3370333"/>
                <a:ext cx="171441"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A7252672-5BDD-44B8-981A-A0320CE2FB32}"/>
                  </a:ext>
                </a:extLst>
              </p:cNvPr>
              <p:cNvCxnSpPr/>
              <p:nvPr/>
            </p:nvCxnSpPr>
            <p:spPr bwMode="auto">
              <a:xfrm>
                <a:off x="3211878" y="3370333"/>
                <a:ext cx="171441"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4CC3D9C0-78FA-49B7-807F-8FA0AB9FEB4B}"/>
                  </a:ext>
                </a:extLst>
              </p:cNvPr>
              <p:cNvCxnSpPr/>
              <p:nvPr/>
            </p:nvCxnSpPr>
            <p:spPr bwMode="auto">
              <a:xfrm>
                <a:off x="5227892" y="3375087"/>
                <a:ext cx="171441"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49" name="Rounded Rectangle 48">
              <a:extLst>
                <a:ext uri="{FF2B5EF4-FFF2-40B4-BE49-F238E27FC236}">
                  <a16:creationId xmlns:a16="http://schemas.microsoft.com/office/drawing/2014/main" id="{286EFA6A-2B9A-4300-8AB1-314875AFB877}"/>
                </a:ext>
              </a:extLst>
            </p:cNvPr>
            <p:cNvSpPr/>
            <p:nvPr/>
          </p:nvSpPr>
          <p:spPr bwMode="auto">
            <a:xfrm>
              <a:off x="1305395" y="5273155"/>
              <a:ext cx="4325700" cy="496098"/>
            </a:xfrm>
            <a:prstGeom prst="roundRect">
              <a:avLst/>
            </a:prstGeom>
            <a:no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rgbClr val="FF00FF"/>
                </a:solidFill>
              </a:endParaRPr>
            </a:p>
          </p:txBody>
        </p:sp>
      </p:grpSp>
      <p:grpSp>
        <p:nvGrpSpPr>
          <p:cNvPr id="22534" name="Group 3">
            <a:extLst>
              <a:ext uri="{FF2B5EF4-FFF2-40B4-BE49-F238E27FC236}">
                <a16:creationId xmlns:a16="http://schemas.microsoft.com/office/drawing/2014/main" id="{E4CFA397-FD86-42EA-8151-1CF4ECEAA71E}"/>
              </a:ext>
            </a:extLst>
          </p:cNvPr>
          <p:cNvGrpSpPr>
            <a:grpSpLocks/>
          </p:cNvGrpSpPr>
          <p:nvPr/>
        </p:nvGrpSpPr>
        <p:grpSpPr bwMode="auto">
          <a:xfrm>
            <a:off x="333375" y="2960688"/>
            <a:ext cx="8486775" cy="646112"/>
            <a:chOff x="333146" y="2644750"/>
            <a:chExt cx="8487004" cy="646331"/>
          </a:xfrm>
        </p:grpSpPr>
        <p:sp>
          <p:nvSpPr>
            <p:cNvPr id="22554" name="Rectangle 56">
              <a:extLst>
                <a:ext uri="{FF2B5EF4-FFF2-40B4-BE49-F238E27FC236}">
                  <a16:creationId xmlns:a16="http://schemas.microsoft.com/office/drawing/2014/main" id="{F62BAB26-2E91-476B-AAFE-DBD62A268566}"/>
                </a:ext>
              </a:extLst>
            </p:cNvPr>
            <p:cNvSpPr>
              <a:spLocks noChangeArrowheads="1"/>
            </p:cNvSpPr>
            <p:nvPr/>
          </p:nvSpPr>
          <p:spPr bwMode="auto">
            <a:xfrm>
              <a:off x="333146" y="2644750"/>
              <a:ext cx="848700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6699"/>
                  </a:solidFill>
                </a:rPr>
                <a:t>Now, from Newton’s second law, the force acting on the first particle is given by  F</a:t>
              </a:r>
              <a:r>
                <a:rPr lang="en-IN" altLang="en-US" b="1" baseline="-25000">
                  <a:solidFill>
                    <a:srgbClr val="FF6699"/>
                  </a:solidFill>
                </a:rPr>
                <a:t>1</a:t>
              </a:r>
              <a:r>
                <a:rPr lang="en-IN" altLang="en-US" b="1">
                  <a:solidFill>
                    <a:srgbClr val="FF6699"/>
                  </a:solidFill>
                </a:rPr>
                <a:t> = m</a:t>
              </a:r>
              <a:r>
                <a:rPr lang="en-IN" altLang="en-US" b="1" baseline="-25000">
                  <a:solidFill>
                    <a:srgbClr val="FF6699"/>
                  </a:solidFill>
                </a:rPr>
                <a:t>1</a:t>
              </a:r>
              <a:r>
                <a:rPr lang="en-IN" altLang="en-US" b="1">
                  <a:solidFill>
                    <a:srgbClr val="FF6699"/>
                  </a:solidFill>
                </a:rPr>
                <a:t> a</a:t>
              </a:r>
              <a:r>
                <a:rPr lang="en-IN" altLang="en-US" b="1" baseline="-25000">
                  <a:solidFill>
                    <a:srgbClr val="FF6699"/>
                  </a:solidFill>
                </a:rPr>
                <a:t>1</a:t>
              </a:r>
              <a:r>
                <a:rPr lang="en-IN" altLang="en-US" b="1">
                  <a:solidFill>
                    <a:srgbClr val="FF6699"/>
                  </a:solidFill>
                </a:rPr>
                <a:t>.</a:t>
              </a:r>
            </a:p>
          </p:txBody>
        </p:sp>
        <p:cxnSp>
          <p:nvCxnSpPr>
            <p:cNvPr id="57" name="Straight Arrow Connector 56">
              <a:extLst>
                <a:ext uri="{FF2B5EF4-FFF2-40B4-BE49-F238E27FC236}">
                  <a16:creationId xmlns:a16="http://schemas.microsoft.com/office/drawing/2014/main" id="{BE6C17EA-8FF5-4BCD-A267-88109026FCB9}"/>
                </a:ext>
              </a:extLst>
            </p:cNvPr>
            <p:cNvCxnSpPr/>
            <p:nvPr/>
          </p:nvCxnSpPr>
          <p:spPr bwMode="auto">
            <a:xfrm>
              <a:off x="1493640" y="2965534"/>
              <a:ext cx="171455"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533BBE05-E73B-4313-8047-2FC84161E60B}"/>
                </a:ext>
              </a:extLst>
            </p:cNvPr>
            <p:cNvCxnSpPr/>
            <p:nvPr/>
          </p:nvCxnSpPr>
          <p:spPr bwMode="auto">
            <a:xfrm>
              <a:off x="2312812" y="3009999"/>
              <a:ext cx="171455"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22535" name="Group 2">
            <a:extLst>
              <a:ext uri="{FF2B5EF4-FFF2-40B4-BE49-F238E27FC236}">
                <a16:creationId xmlns:a16="http://schemas.microsoft.com/office/drawing/2014/main" id="{E870A7B6-E891-4CC7-B39F-CC6AEF284A9E}"/>
              </a:ext>
            </a:extLst>
          </p:cNvPr>
          <p:cNvGrpSpPr>
            <a:grpSpLocks/>
          </p:cNvGrpSpPr>
          <p:nvPr/>
        </p:nvGrpSpPr>
        <p:grpSpPr bwMode="auto">
          <a:xfrm>
            <a:off x="323850" y="3678238"/>
            <a:ext cx="8496300" cy="369887"/>
            <a:chOff x="323528" y="3291081"/>
            <a:chExt cx="8496622" cy="369332"/>
          </a:xfrm>
        </p:grpSpPr>
        <p:sp>
          <p:nvSpPr>
            <p:cNvPr id="22551" name="Rectangle 1">
              <a:extLst>
                <a:ext uri="{FF2B5EF4-FFF2-40B4-BE49-F238E27FC236}">
                  <a16:creationId xmlns:a16="http://schemas.microsoft.com/office/drawing/2014/main" id="{9D952776-0B36-4476-A124-E2A251AF9107}"/>
                </a:ext>
              </a:extLst>
            </p:cNvPr>
            <p:cNvSpPr>
              <a:spLocks noChangeArrowheads="1"/>
            </p:cNvSpPr>
            <p:nvPr/>
          </p:nvSpPr>
          <p:spPr bwMode="auto">
            <a:xfrm>
              <a:off x="323528" y="3291081"/>
              <a:ext cx="849662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C000"/>
                  </a:solidFill>
                </a:rPr>
                <a:t>The force acting on the second particle is given by  F</a:t>
              </a:r>
              <a:r>
                <a:rPr lang="en-IN" altLang="en-US" b="1" baseline="-25000">
                  <a:solidFill>
                    <a:srgbClr val="FFC000"/>
                  </a:solidFill>
                </a:rPr>
                <a:t>2</a:t>
              </a:r>
              <a:r>
                <a:rPr lang="en-IN" altLang="en-US" b="1">
                  <a:solidFill>
                    <a:srgbClr val="FFC000"/>
                  </a:solidFill>
                </a:rPr>
                <a:t> = m</a:t>
              </a:r>
              <a:r>
                <a:rPr lang="en-IN" altLang="en-US" b="1" baseline="-25000">
                  <a:solidFill>
                    <a:srgbClr val="FFC000"/>
                  </a:solidFill>
                </a:rPr>
                <a:t>2</a:t>
              </a:r>
              <a:r>
                <a:rPr lang="en-IN" altLang="en-US" b="1">
                  <a:solidFill>
                    <a:srgbClr val="FFC000"/>
                  </a:solidFill>
                </a:rPr>
                <a:t> a</a:t>
              </a:r>
              <a:r>
                <a:rPr lang="en-IN" altLang="en-US" b="1" baseline="-25000">
                  <a:solidFill>
                    <a:srgbClr val="FFC000"/>
                  </a:solidFill>
                </a:rPr>
                <a:t>2</a:t>
              </a:r>
              <a:r>
                <a:rPr lang="en-IN" altLang="en-US" b="1">
                  <a:solidFill>
                    <a:srgbClr val="FFC000"/>
                  </a:solidFill>
                </a:rPr>
                <a:t> and so on. </a:t>
              </a:r>
            </a:p>
          </p:txBody>
        </p:sp>
        <p:cxnSp>
          <p:nvCxnSpPr>
            <p:cNvPr id="59" name="Straight Arrow Connector 58">
              <a:extLst>
                <a:ext uri="{FF2B5EF4-FFF2-40B4-BE49-F238E27FC236}">
                  <a16:creationId xmlns:a16="http://schemas.microsoft.com/office/drawing/2014/main" id="{13F04774-D333-4491-98AD-45B6B846131F}"/>
                </a:ext>
              </a:extLst>
            </p:cNvPr>
            <p:cNvCxnSpPr/>
            <p:nvPr/>
          </p:nvCxnSpPr>
          <p:spPr bwMode="auto">
            <a:xfrm>
              <a:off x="6043508" y="3338635"/>
              <a:ext cx="171456"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5BD87C79-3CDF-416D-A7EB-629D7CCC4862}"/>
                </a:ext>
              </a:extLst>
            </p:cNvPr>
            <p:cNvCxnSpPr/>
            <p:nvPr/>
          </p:nvCxnSpPr>
          <p:spPr bwMode="auto">
            <a:xfrm>
              <a:off x="6862689" y="3384602"/>
              <a:ext cx="171456"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22536" name="Group 4">
            <a:extLst>
              <a:ext uri="{FF2B5EF4-FFF2-40B4-BE49-F238E27FC236}">
                <a16:creationId xmlns:a16="http://schemas.microsoft.com/office/drawing/2014/main" id="{E6863F9C-03C0-4810-8E60-EBED33BAD63D}"/>
              </a:ext>
            </a:extLst>
          </p:cNvPr>
          <p:cNvGrpSpPr>
            <a:grpSpLocks/>
          </p:cNvGrpSpPr>
          <p:nvPr/>
        </p:nvGrpSpPr>
        <p:grpSpPr bwMode="auto">
          <a:xfrm>
            <a:off x="971550" y="4392613"/>
            <a:ext cx="3843338" cy="387350"/>
            <a:chOff x="971600" y="4005156"/>
            <a:chExt cx="3843281" cy="386909"/>
          </a:xfrm>
        </p:grpSpPr>
        <p:sp>
          <p:nvSpPr>
            <p:cNvPr id="22541" name="Rectangle 77">
              <a:extLst>
                <a:ext uri="{FF2B5EF4-FFF2-40B4-BE49-F238E27FC236}">
                  <a16:creationId xmlns:a16="http://schemas.microsoft.com/office/drawing/2014/main" id="{89BD940F-0BEE-4016-92D6-7ECDF72F9DE1}"/>
                </a:ext>
              </a:extLst>
            </p:cNvPr>
            <p:cNvSpPr>
              <a:spLocks noChangeArrowheads="1"/>
            </p:cNvSpPr>
            <p:nvPr/>
          </p:nvSpPr>
          <p:spPr bwMode="auto">
            <a:xfrm>
              <a:off x="1376784" y="4022146"/>
              <a:ext cx="806675" cy="3699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MA = </a:t>
              </a:r>
              <a:endParaRPr lang="en-IN" altLang="en-US">
                <a:solidFill>
                  <a:srgbClr val="00FF00"/>
                </a:solidFill>
              </a:endParaRPr>
            </a:p>
          </p:txBody>
        </p:sp>
        <p:sp>
          <p:nvSpPr>
            <p:cNvPr id="22542" name="Rectangle 76">
              <a:extLst>
                <a:ext uri="{FF2B5EF4-FFF2-40B4-BE49-F238E27FC236}">
                  <a16:creationId xmlns:a16="http://schemas.microsoft.com/office/drawing/2014/main" id="{76858F74-3937-47DA-AFB7-63A49594777B}"/>
                </a:ext>
              </a:extLst>
            </p:cNvPr>
            <p:cNvSpPr>
              <a:spLocks noChangeArrowheads="1"/>
            </p:cNvSpPr>
            <p:nvPr/>
          </p:nvSpPr>
          <p:spPr bwMode="auto">
            <a:xfrm>
              <a:off x="2038159" y="4005156"/>
              <a:ext cx="277672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 F</a:t>
              </a:r>
              <a:r>
                <a:rPr lang="en-US" altLang="en-US" b="1" baseline="-25000">
                  <a:solidFill>
                    <a:srgbClr val="00FF00"/>
                  </a:solidFill>
                </a:rPr>
                <a:t>1</a:t>
              </a:r>
              <a:r>
                <a:rPr lang="en-US" altLang="en-US" b="1">
                  <a:solidFill>
                    <a:srgbClr val="00FF00"/>
                  </a:solidFill>
                </a:rPr>
                <a:t> + F</a:t>
              </a:r>
              <a:r>
                <a:rPr lang="en-US" altLang="en-US" b="1" baseline="-25000">
                  <a:solidFill>
                    <a:srgbClr val="00FF00"/>
                  </a:solidFill>
                </a:rPr>
                <a:t>2</a:t>
              </a:r>
              <a:r>
                <a:rPr lang="en-US" altLang="en-US" b="1">
                  <a:solidFill>
                    <a:srgbClr val="00FF00"/>
                  </a:solidFill>
                </a:rPr>
                <a:t> + ………….. + F</a:t>
              </a:r>
              <a:r>
                <a:rPr lang="en-US" altLang="en-US" b="1" baseline="-25000">
                  <a:solidFill>
                    <a:srgbClr val="00FF00"/>
                  </a:solidFill>
                </a:rPr>
                <a:t>n</a:t>
              </a:r>
              <a:endParaRPr lang="en-IN" altLang="en-US" baseline="-25000">
                <a:solidFill>
                  <a:srgbClr val="00FF00"/>
                </a:solidFill>
              </a:endParaRPr>
            </a:p>
          </p:txBody>
        </p:sp>
        <p:cxnSp>
          <p:nvCxnSpPr>
            <p:cNvPr id="67" name="Straight Arrow Connector 66">
              <a:extLst>
                <a:ext uri="{FF2B5EF4-FFF2-40B4-BE49-F238E27FC236}">
                  <a16:creationId xmlns:a16="http://schemas.microsoft.com/office/drawing/2014/main" id="{AC132C53-B291-4741-B82F-A88A715A9FED}"/>
                </a:ext>
              </a:extLst>
            </p:cNvPr>
            <p:cNvCxnSpPr/>
            <p:nvPr/>
          </p:nvCxnSpPr>
          <p:spPr bwMode="auto">
            <a:xfrm>
              <a:off x="1685964" y="4063826"/>
              <a:ext cx="171447"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F70C372C-3F80-4BE8-9252-AFEDAACA15F3}"/>
                </a:ext>
              </a:extLst>
            </p:cNvPr>
            <p:cNvCxnSpPr/>
            <p:nvPr/>
          </p:nvCxnSpPr>
          <p:spPr bwMode="auto">
            <a:xfrm>
              <a:off x="2209832" y="4046384"/>
              <a:ext cx="171447"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92CB44C6-6377-4252-976E-86EE19B6DD93}"/>
                </a:ext>
              </a:extLst>
            </p:cNvPr>
            <p:cNvCxnSpPr/>
            <p:nvPr/>
          </p:nvCxnSpPr>
          <p:spPr bwMode="auto">
            <a:xfrm>
              <a:off x="2700362" y="4046384"/>
              <a:ext cx="171447"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0" name="Straight Arrow Connector 69">
              <a:extLst>
                <a:ext uri="{FF2B5EF4-FFF2-40B4-BE49-F238E27FC236}">
                  <a16:creationId xmlns:a16="http://schemas.microsoft.com/office/drawing/2014/main" id="{D1A9999F-45FC-46C8-B903-845775A91333}"/>
                </a:ext>
              </a:extLst>
            </p:cNvPr>
            <p:cNvCxnSpPr/>
            <p:nvPr/>
          </p:nvCxnSpPr>
          <p:spPr bwMode="auto">
            <a:xfrm>
              <a:off x="4473573" y="4049555"/>
              <a:ext cx="171447"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22547" name="Group 262">
              <a:extLst>
                <a:ext uri="{FF2B5EF4-FFF2-40B4-BE49-F238E27FC236}">
                  <a16:creationId xmlns:a16="http://schemas.microsoft.com/office/drawing/2014/main" id="{AA9E98D8-A961-45B8-870F-7C8CED5FCC06}"/>
                </a:ext>
              </a:extLst>
            </p:cNvPr>
            <p:cNvGrpSpPr>
              <a:grpSpLocks/>
            </p:cNvGrpSpPr>
            <p:nvPr/>
          </p:nvGrpSpPr>
          <p:grpSpPr bwMode="auto">
            <a:xfrm>
              <a:off x="971600" y="4149080"/>
              <a:ext cx="152400" cy="152400"/>
              <a:chOff x="3168" y="1392"/>
              <a:chExt cx="144" cy="144"/>
            </a:xfrm>
          </p:grpSpPr>
          <p:sp>
            <p:nvSpPr>
              <p:cNvPr id="22548" name="Oval 263">
                <a:extLst>
                  <a:ext uri="{FF2B5EF4-FFF2-40B4-BE49-F238E27FC236}">
                    <a16:creationId xmlns:a16="http://schemas.microsoft.com/office/drawing/2014/main" id="{D920E862-177D-43B7-B6D8-6F27D13F9B6D}"/>
                  </a:ext>
                </a:extLst>
              </p:cNvPr>
              <p:cNvSpPr>
                <a:spLocks noChangeArrowheads="1"/>
              </p:cNvSpPr>
              <p:nvPr/>
            </p:nvSpPr>
            <p:spPr bwMode="auto">
              <a:xfrm>
                <a:off x="3168" y="1488"/>
                <a:ext cx="48" cy="48"/>
              </a:xfrm>
              <a:prstGeom prst="ellipse">
                <a:avLst/>
              </a:prstGeom>
              <a:solidFill>
                <a:srgbClr val="FF9900"/>
              </a:solidFill>
              <a:ln w="9525">
                <a:solidFill>
                  <a:srgbClr val="FF9900"/>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solidFill>
                    <a:srgbClr val="FF9966"/>
                  </a:solidFill>
                </a:endParaRPr>
              </a:p>
            </p:txBody>
          </p:sp>
          <p:sp>
            <p:nvSpPr>
              <p:cNvPr id="22549" name="Oval 264">
                <a:extLst>
                  <a:ext uri="{FF2B5EF4-FFF2-40B4-BE49-F238E27FC236}">
                    <a16:creationId xmlns:a16="http://schemas.microsoft.com/office/drawing/2014/main" id="{2C6628CC-D88C-4B7A-BDE1-A4F1EF685F56}"/>
                  </a:ext>
                </a:extLst>
              </p:cNvPr>
              <p:cNvSpPr>
                <a:spLocks noChangeArrowheads="1"/>
              </p:cNvSpPr>
              <p:nvPr/>
            </p:nvSpPr>
            <p:spPr bwMode="auto">
              <a:xfrm>
                <a:off x="3264" y="1488"/>
                <a:ext cx="48" cy="48"/>
              </a:xfrm>
              <a:prstGeom prst="ellipse">
                <a:avLst/>
              </a:prstGeom>
              <a:solidFill>
                <a:srgbClr val="FF9900"/>
              </a:solidFill>
              <a:ln w="9525">
                <a:solidFill>
                  <a:srgbClr val="FF9900"/>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solidFill>
                    <a:srgbClr val="FF9966"/>
                  </a:solidFill>
                </a:endParaRPr>
              </a:p>
            </p:txBody>
          </p:sp>
          <p:sp>
            <p:nvSpPr>
              <p:cNvPr id="22550" name="Oval 265">
                <a:extLst>
                  <a:ext uri="{FF2B5EF4-FFF2-40B4-BE49-F238E27FC236}">
                    <a16:creationId xmlns:a16="http://schemas.microsoft.com/office/drawing/2014/main" id="{B859BF5C-FD68-41D4-AE64-76362354ADFF}"/>
                  </a:ext>
                </a:extLst>
              </p:cNvPr>
              <p:cNvSpPr>
                <a:spLocks noChangeArrowheads="1"/>
              </p:cNvSpPr>
              <p:nvPr/>
            </p:nvSpPr>
            <p:spPr bwMode="auto">
              <a:xfrm>
                <a:off x="3216" y="1392"/>
                <a:ext cx="48" cy="48"/>
              </a:xfrm>
              <a:prstGeom prst="ellipse">
                <a:avLst/>
              </a:prstGeom>
              <a:solidFill>
                <a:srgbClr val="FF9900"/>
              </a:solidFill>
              <a:ln w="9525">
                <a:solidFill>
                  <a:srgbClr val="FF9900"/>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solidFill>
                    <a:srgbClr val="FF9966"/>
                  </a:solidFill>
                </a:endParaRPr>
              </a:p>
            </p:txBody>
          </p:sp>
        </p:grpSp>
      </p:grpSp>
      <p:sp>
        <p:nvSpPr>
          <p:cNvPr id="22537" name="Rectangle 5">
            <a:extLst>
              <a:ext uri="{FF2B5EF4-FFF2-40B4-BE49-F238E27FC236}">
                <a16:creationId xmlns:a16="http://schemas.microsoft.com/office/drawing/2014/main" id="{73683CD6-6FE4-4E03-BB26-7C4C17CC7C15}"/>
              </a:ext>
            </a:extLst>
          </p:cNvPr>
          <p:cNvSpPr>
            <a:spLocks noChangeArrowheads="1"/>
          </p:cNvSpPr>
          <p:nvPr/>
        </p:nvSpPr>
        <p:spPr bwMode="auto">
          <a:xfrm>
            <a:off x="323850" y="4953000"/>
            <a:ext cx="8351838"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6600"/>
                </a:solidFill>
              </a:rPr>
              <a:t>Thus, the total mass of a system of particles times the acceleration of its centre of mass is the vector sum of all the forces acting on the system of particles.</a:t>
            </a:r>
          </a:p>
        </p:txBody>
      </p:sp>
      <p:sp>
        <p:nvSpPr>
          <p:cNvPr id="22538" name="TextBox 73">
            <a:extLst>
              <a:ext uri="{FF2B5EF4-FFF2-40B4-BE49-F238E27FC236}">
                <a16:creationId xmlns:a16="http://schemas.microsoft.com/office/drawing/2014/main" id="{FB945132-5B33-4F39-AA6E-8F694F1873FB}"/>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22539" name="TextBox 74">
            <a:extLst>
              <a:ext uri="{FF2B5EF4-FFF2-40B4-BE49-F238E27FC236}">
                <a16:creationId xmlns:a16="http://schemas.microsoft.com/office/drawing/2014/main" id="{D12F18F3-F8D2-46A4-A676-ED256693EFC0}"/>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22540" name="TextBox 75">
            <a:extLst>
              <a:ext uri="{FF2B5EF4-FFF2-40B4-BE49-F238E27FC236}">
                <a16:creationId xmlns:a16="http://schemas.microsoft.com/office/drawing/2014/main" id="{C66A61A1-7E65-4F66-9C5D-004835B4D167}"/>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22530"/>
                                        </p:tgtEl>
                                        <p:attrNameLst>
                                          <p:attrName>style.visibility</p:attrName>
                                        </p:attrNameLst>
                                      </p:cBhvr>
                                      <p:to>
                                        <p:strVal val="visible"/>
                                      </p:to>
                                    </p:set>
                                    <p:animEffect transition="in" filter="wipe(left)">
                                      <p:cBhvr>
                                        <p:cTn id="7" dur="500"/>
                                        <p:tgtEl>
                                          <p:spTgt spid="2253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2531"/>
                                        </p:tgtEl>
                                        <p:attrNameLst>
                                          <p:attrName>style.visibility</p:attrName>
                                        </p:attrNameLst>
                                      </p:cBhvr>
                                      <p:to>
                                        <p:strVal val="visible"/>
                                      </p:to>
                                    </p:set>
                                    <p:animEffect transition="in" filter="wipe(left)">
                                      <p:cBhvr>
                                        <p:cTn id="12" dur="500"/>
                                        <p:tgtEl>
                                          <p:spTgt spid="2253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22532"/>
                                        </p:tgtEl>
                                        <p:attrNameLst>
                                          <p:attrName>style.visibility</p:attrName>
                                        </p:attrNameLst>
                                      </p:cBhvr>
                                      <p:to>
                                        <p:strVal val="visible"/>
                                      </p:to>
                                    </p:set>
                                    <p:animEffect transition="in" filter="wipe(left)">
                                      <p:cBhvr>
                                        <p:cTn id="17" dur="500"/>
                                        <p:tgtEl>
                                          <p:spTgt spid="2253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22533"/>
                                        </p:tgtEl>
                                        <p:attrNameLst>
                                          <p:attrName>style.visibility</p:attrName>
                                        </p:attrNameLst>
                                      </p:cBhvr>
                                      <p:to>
                                        <p:strVal val="visible"/>
                                      </p:to>
                                    </p:set>
                                    <p:animEffect transition="in" filter="wipe(left)">
                                      <p:cBhvr>
                                        <p:cTn id="22" dur="500"/>
                                        <p:tgtEl>
                                          <p:spTgt spid="2253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22534"/>
                                        </p:tgtEl>
                                        <p:attrNameLst>
                                          <p:attrName>style.visibility</p:attrName>
                                        </p:attrNameLst>
                                      </p:cBhvr>
                                      <p:to>
                                        <p:strVal val="visible"/>
                                      </p:to>
                                    </p:set>
                                    <p:animEffect transition="in" filter="wipe(up)">
                                      <p:cBhvr>
                                        <p:cTn id="27" dur="500"/>
                                        <p:tgtEl>
                                          <p:spTgt spid="2253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22535"/>
                                        </p:tgtEl>
                                        <p:attrNameLst>
                                          <p:attrName>style.visibility</p:attrName>
                                        </p:attrNameLst>
                                      </p:cBhvr>
                                      <p:to>
                                        <p:strVal val="visible"/>
                                      </p:to>
                                    </p:set>
                                    <p:animEffect transition="in" filter="wipe(left)">
                                      <p:cBhvr>
                                        <p:cTn id="32" dur="500"/>
                                        <p:tgtEl>
                                          <p:spTgt spid="2253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22536"/>
                                        </p:tgtEl>
                                        <p:attrNameLst>
                                          <p:attrName>style.visibility</p:attrName>
                                        </p:attrNameLst>
                                      </p:cBhvr>
                                      <p:to>
                                        <p:strVal val="visible"/>
                                      </p:to>
                                    </p:set>
                                    <p:animEffect transition="in" filter="wipe(left)">
                                      <p:cBhvr>
                                        <p:cTn id="37" dur="500"/>
                                        <p:tgtEl>
                                          <p:spTgt spid="22536"/>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22537"/>
                                        </p:tgtEl>
                                        <p:attrNameLst>
                                          <p:attrName>style.visibility</p:attrName>
                                        </p:attrNameLst>
                                      </p:cBhvr>
                                      <p:to>
                                        <p:strVal val="visible"/>
                                      </p:to>
                                    </p:set>
                                    <p:animEffect transition="in" filter="wipe(up)">
                                      <p:cBhvr>
                                        <p:cTn id="42" dur="500"/>
                                        <p:tgtEl>
                                          <p:spTgt spid="225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p:bldP spid="2253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
            <a:extLst>
              <a:ext uri="{FF2B5EF4-FFF2-40B4-BE49-F238E27FC236}">
                <a16:creationId xmlns:a16="http://schemas.microsoft.com/office/drawing/2014/main" id="{5DFEA39E-5FDE-4ADE-89F9-AC05BC455938}"/>
              </a:ext>
            </a:extLst>
          </p:cNvPr>
          <p:cNvSpPr>
            <a:spLocks noChangeArrowheads="1"/>
          </p:cNvSpPr>
          <p:nvPr/>
        </p:nvSpPr>
        <p:spPr bwMode="auto">
          <a:xfrm>
            <a:off x="360363" y="403225"/>
            <a:ext cx="845978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00FF99"/>
                </a:solidFill>
              </a:rPr>
              <a:t>When we talk of the force F</a:t>
            </a:r>
            <a:r>
              <a:rPr lang="en-IN" altLang="en-US" b="1" baseline="-25000">
                <a:solidFill>
                  <a:srgbClr val="00FF99"/>
                </a:solidFill>
              </a:rPr>
              <a:t>1</a:t>
            </a:r>
            <a:r>
              <a:rPr lang="en-IN" altLang="en-US" b="1">
                <a:solidFill>
                  <a:srgbClr val="00FF99"/>
                </a:solidFill>
              </a:rPr>
              <a:t> on the first particle, it is not a single force, but the vector sum of all the forces on the first particle; likewise for the second particle etc. </a:t>
            </a:r>
          </a:p>
        </p:txBody>
      </p:sp>
      <p:sp>
        <p:nvSpPr>
          <p:cNvPr id="23555" name="Rectangle 2">
            <a:extLst>
              <a:ext uri="{FF2B5EF4-FFF2-40B4-BE49-F238E27FC236}">
                <a16:creationId xmlns:a16="http://schemas.microsoft.com/office/drawing/2014/main" id="{510E46E6-B1CE-4CE0-AC38-C049596D55CF}"/>
              </a:ext>
            </a:extLst>
          </p:cNvPr>
          <p:cNvSpPr>
            <a:spLocks noChangeArrowheads="1"/>
          </p:cNvSpPr>
          <p:nvPr/>
        </p:nvSpPr>
        <p:spPr bwMode="auto">
          <a:xfrm>
            <a:off x="360363" y="1428750"/>
            <a:ext cx="8459787" cy="2308225"/>
          </a:xfrm>
          <a:prstGeom prst="rect">
            <a:avLst/>
          </a:prstGeom>
          <a:noFill/>
          <a:ln w="9525">
            <a:noFill/>
            <a:miter lim="800000"/>
            <a:headEnd/>
            <a:tailEnd/>
          </a:ln>
        </p:spPr>
        <p:txBody>
          <a:bodyPr>
            <a:spAutoFit/>
          </a:bodyPr>
          <a:lstStyle/>
          <a:p>
            <a:pPr>
              <a:defRPr/>
            </a:pPr>
            <a:r>
              <a:rPr lang="en-IN" b="1" dirty="0">
                <a:solidFill>
                  <a:schemeClr val="accent2">
                    <a:lumMod val="40000"/>
                    <a:lumOff val="60000"/>
                  </a:schemeClr>
                </a:solidFill>
              </a:rPr>
              <a:t>Among these forces on each particle there will be external forces exerted by bodies outside the system and also internal forces exerted by the particles on one another. </a:t>
            </a:r>
          </a:p>
          <a:p>
            <a:pPr>
              <a:defRPr/>
            </a:pPr>
            <a:endParaRPr lang="en-IN" b="1" dirty="0">
              <a:solidFill>
                <a:srgbClr val="FF7C80"/>
              </a:solidFill>
            </a:endParaRPr>
          </a:p>
          <a:p>
            <a:pPr>
              <a:defRPr/>
            </a:pPr>
            <a:r>
              <a:rPr lang="en-IN" b="1" dirty="0">
                <a:solidFill>
                  <a:srgbClr val="66FFFF"/>
                </a:solidFill>
              </a:rPr>
              <a:t>We know from Newton’s third law that  these internal forces occur in equal and opposite pairs and in the sum of forces, their contribution is zero. </a:t>
            </a:r>
          </a:p>
          <a:p>
            <a:pPr>
              <a:defRPr/>
            </a:pPr>
            <a:endParaRPr lang="en-IN" b="1" dirty="0">
              <a:solidFill>
                <a:srgbClr val="66FFFF"/>
              </a:solidFill>
            </a:endParaRPr>
          </a:p>
          <a:p>
            <a:pPr>
              <a:defRPr/>
            </a:pPr>
            <a:r>
              <a:rPr lang="en-IN" b="1" dirty="0">
                <a:solidFill>
                  <a:srgbClr val="FF00FF"/>
                </a:solidFill>
              </a:rPr>
              <a:t>Only the external forces contribute to the equation.</a:t>
            </a:r>
          </a:p>
        </p:txBody>
      </p:sp>
      <p:grpSp>
        <p:nvGrpSpPr>
          <p:cNvPr id="23556" name="Group 14">
            <a:extLst>
              <a:ext uri="{FF2B5EF4-FFF2-40B4-BE49-F238E27FC236}">
                <a16:creationId xmlns:a16="http://schemas.microsoft.com/office/drawing/2014/main" id="{3F3586C6-2F5E-4ECB-AF4F-9DB04B49AE29}"/>
              </a:ext>
            </a:extLst>
          </p:cNvPr>
          <p:cNvGrpSpPr>
            <a:grpSpLocks/>
          </p:cNvGrpSpPr>
          <p:nvPr/>
        </p:nvGrpSpPr>
        <p:grpSpPr bwMode="auto">
          <a:xfrm>
            <a:off x="1123950" y="3887788"/>
            <a:ext cx="1719263" cy="369887"/>
            <a:chOff x="1124000" y="3376001"/>
            <a:chExt cx="1719808" cy="369332"/>
          </a:xfrm>
        </p:grpSpPr>
        <p:grpSp>
          <p:nvGrpSpPr>
            <p:cNvPr id="23564" name="Group 13">
              <a:extLst>
                <a:ext uri="{FF2B5EF4-FFF2-40B4-BE49-F238E27FC236}">
                  <a16:creationId xmlns:a16="http://schemas.microsoft.com/office/drawing/2014/main" id="{C92162DA-DF7B-43EB-9765-6F56D18F644B}"/>
                </a:ext>
              </a:extLst>
            </p:cNvPr>
            <p:cNvGrpSpPr>
              <a:grpSpLocks/>
            </p:cNvGrpSpPr>
            <p:nvPr/>
          </p:nvGrpSpPr>
          <p:grpSpPr bwMode="auto">
            <a:xfrm>
              <a:off x="1435224" y="3376001"/>
              <a:ext cx="1408584" cy="369332"/>
              <a:chOff x="5827712" y="3713245"/>
              <a:chExt cx="1408584" cy="369332"/>
            </a:xfrm>
          </p:grpSpPr>
          <p:sp>
            <p:nvSpPr>
              <p:cNvPr id="23569" name="Text Box 268">
                <a:extLst>
                  <a:ext uri="{FF2B5EF4-FFF2-40B4-BE49-F238E27FC236}">
                    <a16:creationId xmlns:a16="http://schemas.microsoft.com/office/drawing/2014/main" id="{3E778A11-1EE3-41EE-892E-400278C53199}"/>
                  </a:ext>
                </a:extLst>
              </p:cNvPr>
              <p:cNvSpPr txBox="1">
                <a:spLocks noChangeArrowheads="1"/>
              </p:cNvSpPr>
              <p:nvPr/>
            </p:nvSpPr>
            <p:spPr bwMode="auto">
              <a:xfrm>
                <a:off x="5827712" y="3713245"/>
                <a:ext cx="140858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9966"/>
                    </a:solidFill>
                    <a:cs typeface="Arial" panose="020B0604020202020204" pitchFamily="34" charset="0"/>
                  </a:rPr>
                  <a:t>M A = F</a:t>
                </a:r>
                <a:r>
                  <a:rPr lang="en-US" altLang="en-US" b="1" baseline="-25000">
                    <a:solidFill>
                      <a:srgbClr val="FF9966"/>
                    </a:solidFill>
                    <a:cs typeface="Arial" panose="020B0604020202020204" pitchFamily="34" charset="0"/>
                  </a:rPr>
                  <a:t>ext</a:t>
                </a:r>
                <a:endParaRPr lang="el-GR" altLang="en-US" b="1" baseline="-25000">
                  <a:solidFill>
                    <a:srgbClr val="FF9966"/>
                  </a:solidFill>
                  <a:cs typeface="Arial" panose="020B0604020202020204" pitchFamily="34" charset="0"/>
                </a:endParaRPr>
              </a:p>
            </p:txBody>
          </p:sp>
          <p:cxnSp>
            <p:nvCxnSpPr>
              <p:cNvPr id="7" name="Straight Arrow Connector 6">
                <a:extLst>
                  <a:ext uri="{FF2B5EF4-FFF2-40B4-BE49-F238E27FC236}">
                    <a16:creationId xmlns:a16="http://schemas.microsoft.com/office/drawing/2014/main" id="{9A40A4CA-ACC1-408A-98EE-50478FF9DD49}"/>
                  </a:ext>
                </a:extLst>
              </p:cNvPr>
              <p:cNvCxnSpPr/>
              <p:nvPr/>
            </p:nvCxnSpPr>
            <p:spPr bwMode="auto">
              <a:xfrm>
                <a:off x="6569335" y="3784575"/>
                <a:ext cx="19056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CBF568FE-D51B-43F5-9C05-CACD15D2207C}"/>
                  </a:ext>
                </a:extLst>
              </p:cNvPr>
              <p:cNvCxnSpPr/>
              <p:nvPr/>
            </p:nvCxnSpPr>
            <p:spPr bwMode="auto">
              <a:xfrm>
                <a:off x="6167570" y="3782990"/>
                <a:ext cx="19056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23565" name="Group 262">
              <a:extLst>
                <a:ext uri="{FF2B5EF4-FFF2-40B4-BE49-F238E27FC236}">
                  <a16:creationId xmlns:a16="http://schemas.microsoft.com/office/drawing/2014/main" id="{50ACD33B-370A-4CA7-86D3-0A6826577B5F}"/>
                </a:ext>
              </a:extLst>
            </p:cNvPr>
            <p:cNvGrpSpPr>
              <a:grpSpLocks/>
            </p:cNvGrpSpPr>
            <p:nvPr/>
          </p:nvGrpSpPr>
          <p:grpSpPr bwMode="auto">
            <a:xfrm>
              <a:off x="1124000" y="3492624"/>
              <a:ext cx="152400" cy="152400"/>
              <a:chOff x="3168" y="1392"/>
              <a:chExt cx="144" cy="144"/>
            </a:xfrm>
          </p:grpSpPr>
          <p:sp>
            <p:nvSpPr>
              <p:cNvPr id="23566" name="Oval 263">
                <a:extLst>
                  <a:ext uri="{FF2B5EF4-FFF2-40B4-BE49-F238E27FC236}">
                    <a16:creationId xmlns:a16="http://schemas.microsoft.com/office/drawing/2014/main" id="{753E180C-56ED-46BC-9004-428FF31BE82B}"/>
                  </a:ext>
                </a:extLst>
              </p:cNvPr>
              <p:cNvSpPr>
                <a:spLocks noChangeArrowheads="1"/>
              </p:cNvSpPr>
              <p:nvPr/>
            </p:nvSpPr>
            <p:spPr bwMode="auto">
              <a:xfrm>
                <a:off x="3168" y="1488"/>
                <a:ext cx="48" cy="48"/>
              </a:xfrm>
              <a:prstGeom prst="ellipse">
                <a:avLst/>
              </a:prstGeom>
              <a:solidFill>
                <a:srgbClr val="FF9900"/>
              </a:solidFill>
              <a:ln w="9525">
                <a:solidFill>
                  <a:srgbClr val="FF9900"/>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solidFill>
                    <a:srgbClr val="FF9966"/>
                  </a:solidFill>
                </a:endParaRPr>
              </a:p>
            </p:txBody>
          </p:sp>
          <p:sp>
            <p:nvSpPr>
              <p:cNvPr id="23567" name="Oval 264">
                <a:extLst>
                  <a:ext uri="{FF2B5EF4-FFF2-40B4-BE49-F238E27FC236}">
                    <a16:creationId xmlns:a16="http://schemas.microsoft.com/office/drawing/2014/main" id="{A7E37279-4C7A-4C09-8B3F-C742750F19BA}"/>
                  </a:ext>
                </a:extLst>
              </p:cNvPr>
              <p:cNvSpPr>
                <a:spLocks noChangeArrowheads="1"/>
              </p:cNvSpPr>
              <p:nvPr/>
            </p:nvSpPr>
            <p:spPr bwMode="auto">
              <a:xfrm>
                <a:off x="3264" y="1488"/>
                <a:ext cx="48" cy="48"/>
              </a:xfrm>
              <a:prstGeom prst="ellipse">
                <a:avLst/>
              </a:prstGeom>
              <a:solidFill>
                <a:srgbClr val="FF9900"/>
              </a:solidFill>
              <a:ln w="9525">
                <a:solidFill>
                  <a:srgbClr val="FF9900"/>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solidFill>
                    <a:srgbClr val="FF9966"/>
                  </a:solidFill>
                </a:endParaRPr>
              </a:p>
            </p:txBody>
          </p:sp>
          <p:sp>
            <p:nvSpPr>
              <p:cNvPr id="23568" name="Oval 265">
                <a:extLst>
                  <a:ext uri="{FF2B5EF4-FFF2-40B4-BE49-F238E27FC236}">
                    <a16:creationId xmlns:a16="http://schemas.microsoft.com/office/drawing/2014/main" id="{BA590C8A-96FD-4026-A1DA-DBA62352B026}"/>
                  </a:ext>
                </a:extLst>
              </p:cNvPr>
              <p:cNvSpPr>
                <a:spLocks noChangeArrowheads="1"/>
              </p:cNvSpPr>
              <p:nvPr/>
            </p:nvSpPr>
            <p:spPr bwMode="auto">
              <a:xfrm>
                <a:off x="3216" y="1392"/>
                <a:ext cx="48" cy="48"/>
              </a:xfrm>
              <a:prstGeom prst="ellipse">
                <a:avLst/>
              </a:prstGeom>
              <a:solidFill>
                <a:srgbClr val="FF9900"/>
              </a:solidFill>
              <a:ln w="9525">
                <a:solidFill>
                  <a:srgbClr val="FF9900"/>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solidFill>
                    <a:srgbClr val="FF9966"/>
                  </a:solidFill>
                </a:endParaRPr>
              </a:p>
            </p:txBody>
          </p:sp>
        </p:grpSp>
      </p:grpSp>
      <p:grpSp>
        <p:nvGrpSpPr>
          <p:cNvPr id="23557" name="Group 16">
            <a:extLst>
              <a:ext uri="{FF2B5EF4-FFF2-40B4-BE49-F238E27FC236}">
                <a16:creationId xmlns:a16="http://schemas.microsoft.com/office/drawing/2014/main" id="{70AA8610-9307-494A-A43C-ED237D85A01A}"/>
              </a:ext>
            </a:extLst>
          </p:cNvPr>
          <p:cNvGrpSpPr>
            <a:grpSpLocks/>
          </p:cNvGrpSpPr>
          <p:nvPr/>
        </p:nvGrpSpPr>
        <p:grpSpPr bwMode="auto">
          <a:xfrm>
            <a:off x="1908175" y="4386263"/>
            <a:ext cx="6985000" cy="646112"/>
            <a:chOff x="1547664" y="3936937"/>
            <a:chExt cx="6984776" cy="646331"/>
          </a:xfrm>
        </p:grpSpPr>
        <p:sp>
          <p:nvSpPr>
            <p:cNvPr id="23562" name="Rectangle 3">
              <a:extLst>
                <a:ext uri="{FF2B5EF4-FFF2-40B4-BE49-F238E27FC236}">
                  <a16:creationId xmlns:a16="http://schemas.microsoft.com/office/drawing/2014/main" id="{D6A3E69D-2422-47B4-8ECD-0654B810DECA}"/>
                </a:ext>
              </a:extLst>
            </p:cNvPr>
            <p:cNvSpPr>
              <a:spLocks noChangeArrowheads="1"/>
            </p:cNvSpPr>
            <p:nvPr/>
          </p:nvSpPr>
          <p:spPr bwMode="auto">
            <a:xfrm>
              <a:off x="1547664" y="3936937"/>
              <a:ext cx="698477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92D050"/>
                  </a:solidFill>
                </a:rPr>
                <a:t>where </a:t>
              </a:r>
              <a:r>
                <a:rPr lang="en-US" altLang="en-US" b="1">
                  <a:solidFill>
                    <a:srgbClr val="92D050"/>
                  </a:solidFill>
                  <a:cs typeface="Arial" panose="020B0604020202020204" pitchFamily="34" charset="0"/>
                </a:rPr>
                <a:t>F</a:t>
              </a:r>
              <a:r>
                <a:rPr lang="en-US" altLang="en-US" b="1" baseline="-25000">
                  <a:solidFill>
                    <a:srgbClr val="92D050"/>
                  </a:solidFill>
                  <a:cs typeface="Arial" panose="020B0604020202020204" pitchFamily="34" charset="0"/>
                </a:rPr>
                <a:t>ext </a:t>
              </a:r>
              <a:r>
                <a:rPr lang="en-IN" altLang="en-US" b="1">
                  <a:solidFill>
                    <a:srgbClr val="92D050"/>
                  </a:solidFill>
                </a:rPr>
                <a:t> represents the sum of all external forces acting on the particles of the system.</a:t>
              </a:r>
            </a:p>
          </p:txBody>
        </p:sp>
        <p:cxnSp>
          <p:nvCxnSpPr>
            <p:cNvPr id="16" name="Straight Arrow Connector 15">
              <a:extLst>
                <a:ext uri="{FF2B5EF4-FFF2-40B4-BE49-F238E27FC236}">
                  <a16:creationId xmlns:a16="http://schemas.microsoft.com/office/drawing/2014/main" id="{79013EEF-AA3B-40C7-ABCB-925B3954CEC5}"/>
                </a:ext>
              </a:extLst>
            </p:cNvPr>
            <p:cNvCxnSpPr/>
            <p:nvPr/>
          </p:nvCxnSpPr>
          <p:spPr bwMode="auto">
            <a:xfrm>
              <a:off x="2369963" y="3978226"/>
              <a:ext cx="19049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23558" name="Rectangle 17">
            <a:extLst>
              <a:ext uri="{FF2B5EF4-FFF2-40B4-BE49-F238E27FC236}">
                <a16:creationId xmlns:a16="http://schemas.microsoft.com/office/drawing/2014/main" id="{F8073DA2-B01B-4677-B8A3-374EA5F544BC}"/>
              </a:ext>
            </a:extLst>
          </p:cNvPr>
          <p:cNvSpPr>
            <a:spLocks noChangeArrowheads="1"/>
          </p:cNvSpPr>
          <p:nvPr/>
        </p:nvSpPr>
        <p:spPr bwMode="auto">
          <a:xfrm>
            <a:off x="347663" y="5099050"/>
            <a:ext cx="8472487"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CCFF"/>
                </a:solidFill>
              </a:rPr>
              <a:t>The above equation states that the centre of mass of a system of particles moves as if all the mass of the system was concentrated at the centre of mass and all the external forces were applied at that point.</a:t>
            </a:r>
          </a:p>
        </p:txBody>
      </p:sp>
      <p:sp>
        <p:nvSpPr>
          <p:cNvPr id="23559" name="TextBox 73">
            <a:extLst>
              <a:ext uri="{FF2B5EF4-FFF2-40B4-BE49-F238E27FC236}">
                <a16:creationId xmlns:a16="http://schemas.microsoft.com/office/drawing/2014/main" id="{100D7444-1F42-4DE6-BC50-F8594A092A98}"/>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23560" name="TextBox 74">
            <a:extLst>
              <a:ext uri="{FF2B5EF4-FFF2-40B4-BE49-F238E27FC236}">
                <a16:creationId xmlns:a16="http://schemas.microsoft.com/office/drawing/2014/main" id="{3E74A849-5DD8-4866-BAB0-61803B5074BA}"/>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23561" name="TextBox 75">
            <a:extLst>
              <a:ext uri="{FF2B5EF4-FFF2-40B4-BE49-F238E27FC236}">
                <a16:creationId xmlns:a16="http://schemas.microsoft.com/office/drawing/2014/main" id="{36939C21-4FDE-43BE-8346-4F870311CD1C}"/>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23554"/>
                                        </p:tgtEl>
                                        <p:attrNameLst>
                                          <p:attrName>style.visibility</p:attrName>
                                        </p:attrNameLst>
                                      </p:cBhvr>
                                      <p:to>
                                        <p:strVal val="visible"/>
                                      </p:to>
                                    </p:set>
                                    <p:animEffect transition="in" filter="wipe(up)">
                                      <p:cBhvr>
                                        <p:cTn id="7" dur="500"/>
                                        <p:tgtEl>
                                          <p:spTgt spid="2355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23555">
                                            <p:txEl>
                                              <p:pRg st="0" end="0"/>
                                            </p:txEl>
                                          </p:spTgt>
                                        </p:tgtEl>
                                        <p:attrNameLst>
                                          <p:attrName>style.visibility</p:attrName>
                                        </p:attrNameLst>
                                      </p:cBhvr>
                                      <p:to>
                                        <p:strVal val="visible"/>
                                      </p:to>
                                    </p:set>
                                    <p:animEffect transition="in" filter="wipe(up)">
                                      <p:cBhvr>
                                        <p:cTn id="12" dur="500"/>
                                        <p:tgtEl>
                                          <p:spTgt spid="2355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23555">
                                            <p:txEl>
                                              <p:pRg st="2" end="2"/>
                                            </p:txEl>
                                          </p:spTgt>
                                        </p:tgtEl>
                                        <p:attrNameLst>
                                          <p:attrName>style.visibility</p:attrName>
                                        </p:attrNameLst>
                                      </p:cBhvr>
                                      <p:to>
                                        <p:strVal val="visible"/>
                                      </p:to>
                                    </p:set>
                                    <p:animEffect transition="in" filter="wipe(up)">
                                      <p:cBhvr>
                                        <p:cTn id="17" dur="500"/>
                                        <p:tgtEl>
                                          <p:spTgt spid="2355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23555">
                                            <p:txEl>
                                              <p:pRg st="4" end="4"/>
                                            </p:txEl>
                                          </p:spTgt>
                                        </p:tgtEl>
                                        <p:attrNameLst>
                                          <p:attrName>style.visibility</p:attrName>
                                        </p:attrNameLst>
                                      </p:cBhvr>
                                      <p:to>
                                        <p:strVal val="visible"/>
                                      </p:to>
                                    </p:set>
                                    <p:animEffect transition="in" filter="wipe(up)">
                                      <p:cBhvr>
                                        <p:cTn id="22" dur="500"/>
                                        <p:tgtEl>
                                          <p:spTgt spid="23555">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3" presetClass="entr" presetSubtype="16" fill="hold" nodeType="clickEffect">
                                  <p:stCondLst>
                                    <p:cond delay="0"/>
                                  </p:stCondLst>
                                  <p:childTnLst>
                                    <p:set>
                                      <p:cBhvr>
                                        <p:cTn id="26" dur="1" fill="hold">
                                          <p:stCondLst>
                                            <p:cond delay="0"/>
                                          </p:stCondLst>
                                        </p:cTn>
                                        <p:tgtEl>
                                          <p:spTgt spid="23556"/>
                                        </p:tgtEl>
                                        <p:attrNameLst>
                                          <p:attrName>style.visibility</p:attrName>
                                        </p:attrNameLst>
                                      </p:cBhvr>
                                      <p:to>
                                        <p:strVal val="visible"/>
                                      </p:to>
                                    </p:set>
                                    <p:anim calcmode="lin" valueType="num">
                                      <p:cBhvr>
                                        <p:cTn id="27" dur="500" fill="hold"/>
                                        <p:tgtEl>
                                          <p:spTgt spid="23556"/>
                                        </p:tgtEl>
                                        <p:attrNameLst>
                                          <p:attrName>ppt_w</p:attrName>
                                        </p:attrNameLst>
                                      </p:cBhvr>
                                      <p:tavLst>
                                        <p:tav tm="0">
                                          <p:val>
                                            <p:fltVal val="0"/>
                                          </p:val>
                                        </p:tav>
                                        <p:tav tm="100000">
                                          <p:val>
                                            <p:strVal val="#ppt_w"/>
                                          </p:val>
                                        </p:tav>
                                      </p:tavLst>
                                    </p:anim>
                                    <p:anim calcmode="lin" valueType="num">
                                      <p:cBhvr>
                                        <p:cTn id="28" dur="500" fill="hold"/>
                                        <p:tgtEl>
                                          <p:spTgt spid="23556"/>
                                        </p:tgtEl>
                                        <p:attrNameLst>
                                          <p:attrName>ppt_h</p:attrName>
                                        </p:attrNameLst>
                                      </p:cBhvr>
                                      <p:tavLst>
                                        <p:tav tm="0">
                                          <p:val>
                                            <p:fltVal val="0"/>
                                          </p:val>
                                        </p:tav>
                                        <p:tav tm="100000">
                                          <p:val>
                                            <p:strVal val="#ppt_h"/>
                                          </p:val>
                                        </p:tav>
                                      </p:tavLst>
                                    </p:anim>
                                    <p:animEffect transition="in" filter="fade">
                                      <p:cBhvr>
                                        <p:cTn id="29" dur="500"/>
                                        <p:tgtEl>
                                          <p:spTgt spid="23556"/>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1" fill="hold" nodeType="clickEffect">
                                  <p:stCondLst>
                                    <p:cond delay="0"/>
                                  </p:stCondLst>
                                  <p:childTnLst>
                                    <p:set>
                                      <p:cBhvr>
                                        <p:cTn id="33" dur="1" fill="hold">
                                          <p:stCondLst>
                                            <p:cond delay="0"/>
                                          </p:stCondLst>
                                        </p:cTn>
                                        <p:tgtEl>
                                          <p:spTgt spid="23557"/>
                                        </p:tgtEl>
                                        <p:attrNameLst>
                                          <p:attrName>style.visibility</p:attrName>
                                        </p:attrNameLst>
                                      </p:cBhvr>
                                      <p:to>
                                        <p:strVal val="visible"/>
                                      </p:to>
                                    </p:set>
                                    <p:animEffect transition="in" filter="wipe(up)">
                                      <p:cBhvr>
                                        <p:cTn id="34" dur="500"/>
                                        <p:tgtEl>
                                          <p:spTgt spid="23557"/>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1" fill="hold" grpId="0" nodeType="clickEffect">
                                  <p:stCondLst>
                                    <p:cond delay="0"/>
                                  </p:stCondLst>
                                  <p:childTnLst>
                                    <p:set>
                                      <p:cBhvr>
                                        <p:cTn id="38" dur="1" fill="hold">
                                          <p:stCondLst>
                                            <p:cond delay="0"/>
                                          </p:stCondLst>
                                        </p:cTn>
                                        <p:tgtEl>
                                          <p:spTgt spid="23558"/>
                                        </p:tgtEl>
                                        <p:attrNameLst>
                                          <p:attrName>style.visibility</p:attrName>
                                        </p:attrNameLst>
                                      </p:cBhvr>
                                      <p:to>
                                        <p:strVal val="visible"/>
                                      </p:to>
                                    </p:set>
                                    <p:animEffect transition="in" filter="wipe(up)">
                                      <p:cBhvr>
                                        <p:cTn id="39" dur="500"/>
                                        <p:tgtEl>
                                          <p:spTgt spid="235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p:bldP spid="2355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
            <a:extLst>
              <a:ext uri="{FF2B5EF4-FFF2-40B4-BE49-F238E27FC236}">
                <a16:creationId xmlns:a16="http://schemas.microsoft.com/office/drawing/2014/main" id="{2EE5C1C2-05D1-4355-B3AE-0AF666046291}"/>
              </a:ext>
            </a:extLst>
          </p:cNvPr>
          <p:cNvSpPr>
            <a:spLocks noChangeArrowheads="1"/>
          </p:cNvSpPr>
          <p:nvPr/>
        </p:nvSpPr>
        <p:spPr bwMode="auto">
          <a:xfrm>
            <a:off x="395288" y="2454275"/>
            <a:ext cx="8569325"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00FF"/>
                </a:solidFill>
              </a:rPr>
              <a:t>The system may be a collection of particles in which there may be all kinds of internal motions, or it may be a rigid body which has either pure translational motion or a combination of translational and rotational motion.</a:t>
            </a:r>
          </a:p>
          <a:p>
            <a:pPr eaLnBrk="1" hangingPunct="1"/>
            <a:endParaRPr lang="en-IN" altLang="en-US" b="1">
              <a:solidFill>
                <a:srgbClr val="FF7C80"/>
              </a:solidFill>
            </a:endParaRPr>
          </a:p>
          <a:p>
            <a:pPr eaLnBrk="1" hangingPunct="1"/>
            <a:r>
              <a:rPr lang="en-IN" altLang="en-US" b="1">
                <a:solidFill>
                  <a:srgbClr val="FF7C80"/>
                </a:solidFill>
              </a:rPr>
              <a:t>Whatever is the system and the motion of its individual particles, the centre of mass moves according to the above equation.</a:t>
            </a:r>
          </a:p>
        </p:txBody>
      </p:sp>
      <p:sp>
        <p:nvSpPr>
          <p:cNvPr id="24579" name="Rectangle 14">
            <a:extLst>
              <a:ext uri="{FF2B5EF4-FFF2-40B4-BE49-F238E27FC236}">
                <a16:creationId xmlns:a16="http://schemas.microsoft.com/office/drawing/2014/main" id="{BBB89144-C010-4E56-AA17-C000D44B2151}"/>
              </a:ext>
            </a:extLst>
          </p:cNvPr>
          <p:cNvSpPr>
            <a:spLocks noChangeArrowheads="1"/>
          </p:cNvSpPr>
          <p:nvPr/>
        </p:nvSpPr>
        <p:spPr bwMode="auto">
          <a:xfrm>
            <a:off x="431800" y="4349750"/>
            <a:ext cx="8243888"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00FF99"/>
                </a:solidFill>
              </a:rPr>
              <a:t>Instead of treating extended bodies as single particles as we have done in earlier chapters, we can now treat them as systems of particles.</a:t>
            </a:r>
          </a:p>
          <a:p>
            <a:pPr eaLnBrk="1" hangingPunct="1"/>
            <a:endParaRPr lang="en-IN" altLang="en-US" b="1">
              <a:solidFill>
                <a:srgbClr val="FF7C80"/>
              </a:solidFill>
            </a:endParaRPr>
          </a:p>
          <a:p>
            <a:pPr eaLnBrk="1" hangingPunct="1"/>
            <a:r>
              <a:rPr lang="en-IN" altLang="en-US" b="1">
                <a:solidFill>
                  <a:srgbClr val="FFFF99"/>
                </a:solidFill>
              </a:rPr>
              <a:t>We can obtain the translational component of their motion, i.e. the motion of centre of mass of the system, by taking the mass of the whole system to be concentrated at the centre of mass and all the external forces on the system to be acting at the centre of mass.</a:t>
            </a:r>
          </a:p>
        </p:txBody>
      </p:sp>
      <p:grpSp>
        <p:nvGrpSpPr>
          <p:cNvPr id="24580" name="Group 16">
            <a:extLst>
              <a:ext uri="{FF2B5EF4-FFF2-40B4-BE49-F238E27FC236}">
                <a16:creationId xmlns:a16="http://schemas.microsoft.com/office/drawing/2014/main" id="{AD28708B-95A4-4825-A0C5-D1F5213954CD}"/>
              </a:ext>
            </a:extLst>
          </p:cNvPr>
          <p:cNvGrpSpPr>
            <a:grpSpLocks/>
          </p:cNvGrpSpPr>
          <p:nvPr/>
        </p:nvGrpSpPr>
        <p:grpSpPr bwMode="auto">
          <a:xfrm>
            <a:off x="395288" y="1519238"/>
            <a:ext cx="8208962" cy="723900"/>
            <a:chOff x="395536" y="116632"/>
            <a:chExt cx="8208912" cy="724655"/>
          </a:xfrm>
        </p:grpSpPr>
        <p:grpSp>
          <p:nvGrpSpPr>
            <p:cNvPr id="24586" name="Group 12">
              <a:extLst>
                <a:ext uri="{FF2B5EF4-FFF2-40B4-BE49-F238E27FC236}">
                  <a16:creationId xmlns:a16="http://schemas.microsoft.com/office/drawing/2014/main" id="{F3DF9ED1-0859-4356-9CD8-7A9BD973F4BD}"/>
                </a:ext>
              </a:extLst>
            </p:cNvPr>
            <p:cNvGrpSpPr>
              <a:grpSpLocks/>
            </p:cNvGrpSpPr>
            <p:nvPr/>
          </p:nvGrpSpPr>
          <p:grpSpPr bwMode="auto">
            <a:xfrm>
              <a:off x="395536" y="116632"/>
              <a:ext cx="2520280" cy="378624"/>
              <a:chOff x="323528" y="3419708"/>
              <a:chExt cx="2520280" cy="378624"/>
            </a:xfrm>
          </p:grpSpPr>
          <p:grpSp>
            <p:nvGrpSpPr>
              <p:cNvPr id="24589" name="Group 3">
                <a:extLst>
                  <a:ext uri="{FF2B5EF4-FFF2-40B4-BE49-F238E27FC236}">
                    <a16:creationId xmlns:a16="http://schemas.microsoft.com/office/drawing/2014/main" id="{0CF195BF-A880-43B9-A72D-A335103A6F68}"/>
                  </a:ext>
                </a:extLst>
              </p:cNvPr>
              <p:cNvGrpSpPr>
                <a:grpSpLocks/>
              </p:cNvGrpSpPr>
              <p:nvPr/>
            </p:nvGrpSpPr>
            <p:grpSpPr bwMode="auto">
              <a:xfrm>
                <a:off x="1435224" y="3419708"/>
                <a:ext cx="1408584" cy="369332"/>
                <a:chOff x="5827712" y="3694236"/>
                <a:chExt cx="1408584" cy="369332"/>
              </a:xfrm>
            </p:grpSpPr>
            <p:sp>
              <p:nvSpPr>
                <p:cNvPr id="24588" name="Text Box 268">
                  <a:extLst>
                    <a:ext uri="{FF2B5EF4-FFF2-40B4-BE49-F238E27FC236}">
                      <a16:creationId xmlns:a16="http://schemas.microsoft.com/office/drawing/2014/main" id="{D40C80BA-15DF-4EE6-AB07-51EE8DA45DA0}"/>
                    </a:ext>
                  </a:extLst>
                </p:cNvPr>
                <p:cNvSpPr txBox="1">
                  <a:spLocks noChangeArrowheads="1"/>
                </p:cNvSpPr>
                <p:nvPr/>
              </p:nvSpPr>
              <p:spPr bwMode="auto">
                <a:xfrm>
                  <a:off x="5827259" y="3694236"/>
                  <a:ext cx="1409692" cy="368683"/>
                </a:xfrm>
                <a:prstGeom prst="rect">
                  <a:avLst/>
                </a:prstGeom>
                <a:noFill/>
                <a:ln w="9525">
                  <a:noFill/>
                  <a:miter lim="800000"/>
                  <a:headEnd/>
                  <a:tailEnd/>
                </a:ln>
                <a:effectLst/>
              </p:spPr>
              <p:txBody>
                <a:bodyPr>
                  <a:spAutoFit/>
                </a:bodyPr>
                <a:lstStyle/>
                <a:p>
                  <a:pPr>
                    <a:spcBef>
                      <a:spcPct val="50000"/>
                    </a:spcBef>
                    <a:defRPr/>
                  </a:pPr>
                  <a:r>
                    <a:rPr lang="en-US" b="1" dirty="0">
                      <a:solidFill>
                        <a:schemeClr val="accent6">
                          <a:lumMod val="20000"/>
                          <a:lumOff val="80000"/>
                        </a:schemeClr>
                      </a:solidFill>
                      <a:cs typeface="Arial" pitchFamily="34" charset="0"/>
                    </a:rPr>
                    <a:t>M A = </a:t>
                  </a:r>
                  <a:r>
                    <a:rPr lang="en-US" b="1" dirty="0" err="1">
                      <a:solidFill>
                        <a:schemeClr val="accent6">
                          <a:lumMod val="20000"/>
                          <a:lumOff val="80000"/>
                        </a:schemeClr>
                      </a:solidFill>
                      <a:cs typeface="Arial" pitchFamily="34" charset="0"/>
                    </a:rPr>
                    <a:t>F</a:t>
                  </a:r>
                  <a:r>
                    <a:rPr lang="en-US" b="1" baseline="-25000" dirty="0" err="1">
                      <a:solidFill>
                        <a:schemeClr val="accent6">
                          <a:lumMod val="20000"/>
                          <a:lumOff val="80000"/>
                        </a:schemeClr>
                      </a:solidFill>
                      <a:cs typeface="Arial" pitchFamily="34" charset="0"/>
                    </a:rPr>
                    <a:t>ext</a:t>
                  </a:r>
                  <a:endParaRPr lang="el-GR" b="1" baseline="-25000" dirty="0">
                    <a:solidFill>
                      <a:schemeClr val="accent6">
                        <a:lumMod val="20000"/>
                        <a:lumOff val="80000"/>
                      </a:schemeClr>
                    </a:solidFill>
                    <a:cs typeface="Arial" pitchFamily="34" charset="0"/>
                  </a:endParaRPr>
                </a:p>
              </p:txBody>
            </p:sp>
            <p:cxnSp>
              <p:nvCxnSpPr>
                <p:cNvPr id="10" name="Straight Arrow Connector 9">
                  <a:extLst>
                    <a:ext uri="{FF2B5EF4-FFF2-40B4-BE49-F238E27FC236}">
                      <a16:creationId xmlns:a16="http://schemas.microsoft.com/office/drawing/2014/main" id="{919A6F67-C455-49C0-A869-EA1D10A187D9}"/>
                    </a:ext>
                  </a:extLst>
                </p:cNvPr>
                <p:cNvCxnSpPr/>
                <p:nvPr/>
              </p:nvCxnSpPr>
              <p:spPr bwMode="auto">
                <a:xfrm>
                  <a:off x="6570205" y="3745089"/>
                  <a:ext cx="190499"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3EB0013A-A880-4B72-AD67-9EA47824859A}"/>
                    </a:ext>
                  </a:extLst>
                </p:cNvPr>
                <p:cNvCxnSpPr/>
                <p:nvPr/>
              </p:nvCxnSpPr>
              <p:spPr bwMode="auto">
                <a:xfrm>
                  <a:off x="6168569" y="3743499"/>
                  <a:ext cx="190499"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24587" name="Rectangle 11">
                <a:extLst>
                  <a:ext uri="{FF2B5EF4-FFF2-40B4-BE49-F238E27FC236}">
                    <a16:creationId xmlns:a16="http://schemas.microsoft.com/office/drawing/2014/main" id="{DCF98823-25DB-45DD-A96D-ED6A06B78957}"/>
                  </a:ext>
                </a:extLst>
              </p:cNvPr>
              <p:cNvSpPr>
                <a:spLocks noChangeArrowheads="1"/>
              </p:cNvSpPr>
              <p:nvPr/>
            </p:nvSpPr>
            <p:spPr bwMode="auto">
              <a:xfrm>
                <a:off x="323528" y="3429243"/>
                <a:ext cx="1269992" cy="368684"/>
              </a:xfrm>
              <a:prstGeom prst="rect">
                <a:avLst/>
              </a:prstGeom>
              <a:noFill/>
              <a:ln w="9525">
                <a:noFill/>
                <a:miter lim="800000"/>
                <a:headEnd/>
                <a:tailEnd/>
              </a:ln>
            </p:spPr>
            <p:txBody>
              <a:bodyPr wrap="none">
                <a:spAutoFit/>
              </a:bodyPr>
              <a:lstStyle/>
              <a:p>
                <a:pPr>
                  <a:defRPr/>
                </a:pPr>
                <a:r>
                  <a:rPr lang="en-IN" b="1" dirty="0">
                    <a:solidFill>
                      <a:schemeClr val="accent6">
                        <a:lumMod val="20000"/>
                        <a:lumOff val="80000"/>
                      </a:schemeClr>
                    </a:solidFill>
                  </a:rPr>
                  <a:t>To obtain </a:t>
                </a:r>
                <a:endParaRPr lang="en-IN" dirty="0">
                  <a:solidFill>
                    <a:schemeClr val="accent6">
                      <a:lumMod val="20000"/>
                      <a:lumOff val="80000"/>
                    </a:schemeClr>
                  </a:solidFill>
                </a:endParaRPr>
              </a:p>
            </p:txBody>
          </p:sp>
        </p:grpSp>
        <p:sp>
          <p:nvSpPr>
            <p:cNvPr id="2" name="Rectangle 13">
              <a:extLst>
                <a:ext uri="{FF2B5EF4-FFF2-40B4-BE49-F238E27FC236}">
                  <a16:creationId xmlns:a16="http://schemas.microsoft.com/office/drawing/2014/main" id="{B7FBFB4D-5503-497A-8A2B-B35915B0BF38}"/>
                </a:ext>
              </a:extLst>
            </p:cNvPr>
            <p:cNvSpPr>
              <a:spLocks noChangeArrowheads="1"/>
            </p:cNvSpPr>
            <p:nvPr/>
          </p:nvSpPr>
          <p:spPr bwMode="auto">
            <a:xfrm>
              <a:off x="2700572" y="129345"/>
              <a:ext cx="5903876" cy="370273"/>
            </a:xfrm>
            <a:prstGeom prst="rect">
              <a:avLst/>
            </a:prstGeom>
            <a:noFill/>
            <a:ln w="9525">
              <a:noFill/>
              <a:miter lim="800000"/>
              <a:headEnd/>
              <a:tailEnd/>
            </a:ln>
          </p:spPr>
          <p:txBody>
            <a:bodyPr>
              <a:spAutoFit/>
            </a:bodyPr>
            <a:lstStyle/>
            <a:p>
              <a:pPr>
                <a:defRPr/>
              </a:pPr>
              <a:r>
                <a:rPr lang="en-IN" b="1">
                  <a:solidFill>
                    <a:schemeClr val="accent6">
                      <a:lumMod val="20000"/>
                      <a:lumOff val="80000"/>
                    </a:schemeClr>
                  </a:solidFill>
                </a:rPr>
                <a:t>we did not need to specify the nature of the system</a:t>
              </a:r>
            </a:p>
          </p:txBody>
        </p:sp>
        <p:sp>
          <p:nvSpPr>
            <p:cNvPr id="3" name="Rectangle 15">
              <a:extLst>
                <a:ext uri="{FF2B5EF4-FFF2-40B4-BE49-F238E27FC236}">
                  <a16:creationId xmlns:a16="http://schemas.microsoft.com/office/drawing/2014/main" id="{020A9B03-EE70-4B2A-AA2C-80998D442FAA}"/>
                </a:ext>
              </a:extLst>
            </p:cNvPr>
            <p:cNvSpPr>
              <a:spLocks noChangeArrowheads="1"/>
            </p:cNvSpPr>
            <p:nvPr/>
          </p:nvSpPr>
          <p:spPr bwMode="auto">
            <a:xfrm>
              <a:off x="427286" y="472603"/>
              <a:ext cx="1481128" cy="368684"/>
            </a:xfrm>
            <a:prstGeom prst="rect">
              <a:avLst/>
            </a:prstGeom>
            <a:noFill/>
            <a:ln w="9525">
              <a:noFill/>
              <a:miter lim="800000"/>
              <a:headEnd/>
              <a:tailEnd/>
            </a:ln>
          </p:spPr>
          <p:txBody>
            <a:bodyPr wrap="none">
              <a:spAutoFit/>
            </a:bodyPr>
            <a:lstStyle/>
            <a:p>
              <a:pPr>
                <a:defRPr/>
              </a:pPr>
              <a:r>
                <a:rPr lang="en-IN" b="1">
                  <a:solidFill>
                    <a:schemeClr val="accent6">
                      <a:lumMod val="20000"/>
                      <a:lumOff val="80000"/>
                    </a:schemeClr>
                  </a:solidFill>
                </a:rPr>
                <a:t>of particles.</a:t>
              </a:r>
            </a:p>
          </p:txBody>
        </p:sp>
      </p:grpSp>
      <p:sp>
        <p:nvSpPr>
          <p:cNvPr id="24581" name="Rectangle 17">
            <a:extLst>
              <a:ext uri="{FF2B5EF4-FFF2-40B4-BE49-F238E27FC236}">
                <a16:creationId xmlns:a16="http://schemas.microsoft.com/office/drawing/2014/main" id="{405A331D-D910-4BA4-886A-D16B57B12FB8}"/>
              </a:ext>
            </a:extLst>
          </p:cNvPr>
          <p:cNvSpPr>
            <a:spLocks noChangeArrowheads="1"/>
          </p:cNvSpPr>
          <p:nvPr/>
        </p:nvSpPr>
        <p:spPr bwMode="auto">
          <a:xfrm>
            <a:off x="431800" y="549275"/>
            <a:ext cx="8461375"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FF99"/>
                </a:solidFill>
              </a:rPr>
              <a:t>To determine the motion of the centre of mass no knowledge of internal forces of the system of particles is required; for this purpose we need to know only the external forces.</a:t>
            </a:r>
          </a:p>
        </p:txBody>
      </p:sp>
      <p:sp>
        <p:nvSpPr>
          <p:cNvPr id="24582" name="Rectangle 18">
            <a:extLst>
              <a:ext uri="{FF2B5EF4-FFF2-40B4-BE49-F238E27FC236}">
                <a16:creationId xmlns:a16="http://schemas.microsoft.com/office/drawing/2014/main" id="{0163CAAA-D72D-41E9-B00B-CCD4AE30C770}"/>
              </a:ext>
            </a:extLst>
          </p:cNvPr>
          <p:cNvSpPr>
            <a:spLocks noChangeArrowheads="1"/>
          </p:cNvSpPr>
          <p:nvPr/>
        </p:nvSpPr>
        <p:spPr bwMode="auto">
          <a:xfrm>
            <a:off x="468313" y="115888"/>
            <a:ext cx="982662"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sz="2000" b="1">
                <a:solidFill>
                  <a:srgbClr val="FF00FF"/>
                </a:solidFill>
              </a:rPr>
              <a:t>NOTE:</a:t>
            </a:r>
            <a:endParaRPr lang="en-IN" altLang="en-US" sz="2000">
              <a:solidFill>
                <a:srgbClr val="FF00FF"/>
              </a:solidFill>
            </a:endParaRPr>
          </a:p>
        </p:txBody>
      </p:sp>
      <p:sp>
        <p:nvSpPr>
          <p:cNvPr id="24583" name="TextBox 73">
            <a:extLst>
              <a:ext uri="{FF2B5EF4-FFF2-40B4-BE49-F238E27FC236}">
                <a16:creationId xmlns:a16="http://schemas.microsoft.com/office/drawing/2014/main" id="{E8614D27-EFD4-4475-ADCD-14FF09C6DECB}"/>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24584" name="TextBox 74">
            <a:extLst>
              <a:ext uri="{FF2B5EF4-FFF2-40B4-BE49-F238E27FC236}">
                <a16:creationId xmlns:a16="http://schemas.microsoft.com/office/drawing/2014/main" id="{D4F9D153-8F7E-4EA7-8138-DC6C3C2D9172}"/>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24585" name="TextBox 75">
            <a:extLst>
              <a:ext uri="{FF2B5EF4-FFF2-40B4-BE49-F238E27FC236}">
                <a16:creationId xmlns:a16="http://schemas.microsoft.com/office/drawing/2014/main" id="{16E37261-A8EF-4C75-872C-8E5B9EA2A993}"/>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4582"/>
                                        </p:tgtEl>
                                        <p:attrNameLst>
                                          <p:attrName>style.visibility</p:attrName>
                                        </p:attrNameLst>
                                      </p:cBhvr>
                                      <p:to>
                                        <p:strVal val="visible"/>
                                      </p:to>
                                    </p:set>
                                    <p:anim calcmode="lin" valueType="num">
                                      <p:cBhvr>
                                        <p:cTn id="7" dur="500" fill="hold"/>
                                        <p:tgtEl>
                                          <p:spTgt spid="24582"/>
                                        </p:tgtEl>
                                        <p:attrNameLst>
                                          <p:attrName>ppt_w</p:attrName>
                                        </p:attrNameLst>
                                      </p:cBhvr>
                                      <p:tavLst>
                                        <p:tav tm="0">
                                          <p:val>
                                            <p:fltVal val="0"/>
                                          </p:val>
                                        </p:tav>
                                        <p:tav tm="100000">
                                          <p:val>
                                            <p:strVal val="#ppt_w"/>
                                          </p:val>
                                        </p:tav>
                                      </p:tavLst>
                                    </p:anim>
                                    <p:anim calcmode="lin" valueType="num">
                                      <p:cBhvr>
                                        <p:cTn id="8" dur="500" fill="hold"/>
                                        <p:tgtEl>
                                          <p:spTgt spid="24582"/>
                                        </p:tgtEl>
                                        <p:attrNameLst>
                                          <p:attrName>ppt_h</p:attrName>
                                        </p:attrNameLst>
                                      </p:cBhvr>
                                      <p:tavLst>
                                        <p:tav tm="0">
                                          <p:val>
                                            <p:fltVal val="0"/>
                                          </p:val>
                                        </p:tav>
                                        <p:tav tm="100000">
                                          <p:val>
                                            <p:strVal val="#ppt_h"/>
                                          </p:val>
                                        </p:tav>
                                      </p:tavLst>
                                    </p:anim>
                                    <p:animEffect transition="in" filter="fade">
                                      <p:cBhvr>
                                        <p:cTn id="9" dur="500"/>
                                        <p:tgtEl>
                                          <p:spTgt spid="2458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1" fill="hold" grpId="0" nodeType="clickEffect">
                                  <p:stCondLst>
                                    <p:cond delay="0"/>
                                  </p:stCondLst>
                                  <p:childTnLst>
                                    <p:set>
                                      <p:cBhvr>
                                        <p:cTn id="13" dur="1" fill="hold">
                                          <p:stCondLst>
                                            <p:cond delay="0"/>
                                          </p:stCondLst>
                                        </p:cTn>
                                        <p:tgtEl>
                                          <p:spTgt spid="24581"/>
                                        </p:tgtEl>
                                        <p:attrNameLst>
                                          <p:attrName>style.visibility</p:attrName>
                                        </p:attrNameLst>
                                      </p:cBhvr>
                                      <p:to>
                                        <p:strVal val="visible"/>
                                      </p:to>
                                    </p:set>
                                    <p:animEffect transition="in" filter="wipe(up)">
                                      <p:cBhvr>
                                        <p:cTn id="14" dur="500"/>
                                        <p:tgtEl>
                                          <p:spTgt spid="24581"/>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1" fill="hold" nodeType="clickEffect">
                                  <p:stCondLst>
                                    <p:cond delay="0"/>
                                  </p:stCondLst>
                                  <p:childTnLst>
                                    <p:set>
                                      <p:cBhvr>
                                        <p:cTn id="18" dur="1" fill="hold">
                                          <p:stCondLst>
                                            <p:cond delay="0"/>
                                          </p:stCondLst>
                                        </p:cTn>
                                        <p:tgtEl>
                                          <p:spTgt spid="24580"/>
                                        </p:tgtEl>
                                        <p:attrNameLst>
                                          <p:attrName>style.visibility</p:attrName>
                                        </p:attrNameLst>
                                      </p:cBhvr>
                                      <p:to>
                                        <p:strVal val="visible"/>
                                      </p:to>
                                    </p:set>
                                    <p:animEffect transition="in" filter="wipe(up)">
                                      <p:cBhvr>
                                        <p:cTn id="19" dur="500"/>
                                        <p:tgtEl>
                                          <p:spTgt spid="24580"/>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1" fill="hold" nodeType="clickEffect">
                                  <p:stCondLst>
                                    <p:cond delay="0"/>
                                  </p:stCondLst>
                                  <p:childTnLst>
                                    <p:set>
                                      <p:cBhvr>
                                        <p:cTn id="23" dur="1" fill="hold">
                                          <p:stCondLst>
                                            <p:cond delay="0"/>
                                          </p:stCondLst>
                                        </p:cTn>
                                        <p:tgtEl>
                                          <p:spTgt spid="24578">
                                            <p:txEl>
                                              <p:pRg st="0" end="0"/>
                                            </p:txEl>
                                          </p:spTgt>
                                        </p:tgtEl>
                                        <p:attrNameLst>
                                          <p:attrName>style.visibility</p:attrName>
                                        </p:attrNameLst>
                                      </p:cBhvr>
                                      <p:to>
                                        <p:strVal val="visible"/>
                                      </p:to>
                                    </p:set>
                                    <p:animEffect transition="in" filter="wipe(up)">
                                      <p:cBhvr>
                                        <p:cTn id="24" dur="500"/>
                                        <p:tgtEl>
                                          <p:spTgt spid="24578">
                                            <p:txEl>
                                              <p:pRg st="0" end="0"/>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1" fill="hold" nodeType="clickEffect">
                                  <p:stCondLst>
                                    <p:cond delay="0"/>
                                  </p:stCondLst>
                                  <p:childTnLst>
                                    <p:set>
                                      <p:cBhvr>
                                        <p:cTn id="28" dur="1" fill="hold">
                                          <p:stCondLst>
                                            <p:cond delay="0"/>
                                          </p:stCondLst>
                                        </p:cTn>
                                        <p:tgtEl>
                                          <p:spTgt spid="24578">
                                            <p:txEl>
                                              <p:pRg st="2" end="2"/>
                                            </p:txEl>
                                          </p:spTgt>
                                        </p:tgtEl>
                                        <p:attrNameLst>
                                          <p:attrName>style.visibility</p:attrName>
                                        </p:attrNameLst>
                                      </p:cBhvr>
                                      <p:to>
                                        <p:strVal val="visible"/>
                                      </p:to>
                                    </p:set>
                                    <p:animEffect transition="in" filter="wipe(up)">
                                      <p:cBhvr>
                                        <p:cTn id="29" dur="500"/>
                                        <p:tgtEl>
                                          <p:spTgt spid="24578">
                                            <p:txEl>
                                              <p:pRg st="2" end="2"/>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1" fill="hold" nodeType="clickEffect">
                                  <p:stCondLst>
                                    <p:cond delay="0"/>
                                  </p:stCondLst>
                                  <p:childTnLst>
                                    <p:set>
                                      <p:cBhvr>
                                        <p:cTn id="33" dur="1" fill="hold">
                                          <p:stCondLst>
                                            <p:cond delay="0"/>
                                          </p:stCondLst>
                                        </p:cTn>
                                        <p:tgtEl>
                                          <p:spTgt spid="24579">
                                            <p:txEl>
                                              <p:pRg st="0" end="0"/>
                                            </p:txEl>
                                          </p:spTgt>
                                        </p:tgtEl>
                                        <p:attrNameLst>
                                          <p:attrName>style.visibility</p:attrName>
                                        </p:attrNameLst>
                                      </p:cBhvr>
                                      <p:to>
                                        <p:strVal val="visible"/>
                                      </p:to>
                                    </p:set>
                                    <p:animEffect transition="in" filter="wipe(up)">
                                      <p:cBhvr>
                                        <p:cTn id="34" dur="500"/>
                                        <p:tgtEl>
                                          <p:spTgt spid="24579">
                                            <p:txEl>
                                              <p:pRg st="0" end="0"/>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1" fill="hold" nodeType="clickEffect">
                                  <p:stCondLst>
                                    <p:cond delay="0"/>
                                  </p:stCondLst>
                                  <p:childTnLst>
                                    <p:set>
                                      <p:cBhvr>
                                        <p:cTn id="38" dur="1" fill="hold">
                                          <p:stCondLst>
                                            <p:cond delay="0"/>
                                          </p:stCondLst>
                                        </p:cTn>
                                        <p:tgtEl>
                                          <p:spTgt spid="24579">
                                            <p:txEl>
                                              <p:pRg st="2" end="2"/>
                                            </p:txEl>
                                          </p:spTgt>
                                        </p:tgtEl>
                                        <p:attrNameLst>
                                          <p:attrName>style.visibility</p:attrName>
                                        </p:attrNameLst>
                                      </p:cBhvr>
                                      <p:to>
                                        <p:strVal val="visible"/>
                                      </p:to>
                                    </p:set>
                                    <p:animEffect transition="in" filter="wipe(up)">
                                      <p:cBhvr>
                                        <p:cTn id="39" dur="500"/>
                                        <p:tgtEl>
                                          <p:spTgt spid="245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1" grpId="0"/>
      <p:bldP spid="2458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1">
            <a:extLst>
              <a:ext uri="{FF2B5EF4-FFF2-40B4-BE49-F238E27FC236}">
                <a16:creationId xmlns:a16="http://schemas.microsoft.com/office/drawing/2014/main" id="{EB70A981-D8EC-4DE2-90C3-314DC9B70C35}"/>
              </a:ext>
            </a:extLst>
          </p:cNvPr>
          <p:cNvSpPr>
            <a:spLocks noChangeArrowheads="1"/>
          </p:cNvSpPr>
          <p:nvPr/>
        </p:nvSpPr>
        <p:spPr bwMode="auto">
          <a:xfrm>
            <a:off x="250825" y="0"/>
            <a:ext cx="8512175" cy="40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sz="2000" b="1">
                <a:solidFill>
                  <a:srgbClr val="FF7C80"/>
                </a:solidFill>
              </a:rPr>
              <a:t>Example for motion of centre of mass independent of internal forces</a:t>
            </a:r>
            <a:endParaRPr lang="en-IN" altLang="en-US" sz="2000"/>
          </a:p>
        </p:txBody>
      </p:sp>
      <p:sp>
        <p:nvSpPr>
          <p:cNvPr id="36" name="Freeform 35">
            <a:extLst>
              <a:ext uri="{FF2B5EF4-FFF2-40B4-BE49-F238E27FC236}">
                <a16:creationId xmlns:a16="http://schemas.microsoft.com/office/drawing/2014/main" id="{A9AFBD4E-DDDB-4ACA-9CC3-23B34B4F5E4C}"/>
              </a:ext>
            </a:extLst>
          </p:cNvPr>
          <p:cNvSpPr/>
          <p:nvPr/>
        </p:nvSpPr>
        <p:spPr bwMode="auto">
          <a:xfrm>
            <a:off x="1822450" y="1423988"/>
            <a:ext cx="4421188" cy="2200275"/>
          </a:xfrm>
          <a:custGeom>
            <a:avLst/>
            <a:gdLst>
              <a:gd name="connsiteX0" fmla="*/ 0 w 1603513"/>
              <a:gd name="connsiteY0" fmla="*/ 1590265 h 1590265"/>
              <a:gd name="connsiteX1" fmla="*/ 821635 w 1603513"/>
              <a:gd name="connsiteY1" fmla="*/ 4 h 1590265"/>
              <a:gd name="connsiteX2" fmla="*/ 1603513 w 1603513"/>
              <a:gd name="connsiteY2" fmla="*/ 1577013 h 1590265"/>
            </a:gdLst>
            <a:ahLst/>
            <a:cxnLst>
              <a:cxn ang="0">
                <a:pos x="connsiteX0" y="connsiteY0"/>
              </a:cxn>
              <a:cxn ang="0">
                <a:pos x="connsiteX1" y="connsiteY1"/>
              </a:cxn>
              <a:cxn ang="0">
                <a:pos x="connsiteX2" y="connsiteY2"/>
              </a:cxn>
            </a:cxnLst>
            <a:rect l="l" t="t" r="r" b="b"/>
            <a:pathLst>
              <a:path w="1603513" h="1590265">
                <a:moveTo>
                  <a:pt x="0" y="1590265"/>
                </a:moveTo>
                <a:cubicBezTo>
                  <a:pt x="277191" y="796239"/>
                  <a:pt x="554383" y="2213"/>
                  <a:pt x="821635" y="4"/>
                </a:cubicBezTo>
                <a:cubicBezTo>
                  <a:pt x="1088887" y="-2205"/>
                  <a:pt x="1346200" y="787404"/>
                  <a:pt x="1603513" y="1577013"/>
                </a:cubicBezTo>
              </a:path>
            </a:pathLst>
          </a:custGeom>
          <a:ln w="19050">
            <a:solidFill>
              <a:srgbClr val="FFFF99"/>
            </a:solidFill>
            <a:prstDash val="sysDash"/>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nvGrpSpPr>
          <p:cNvPr id="37" name="Group 84">
            <a:extLst>
              <a:ext uri="{FF2B5EF4-FFF2-40B4-BE49-F238E27FC236}">
                <a16:creationId xmlns:a16="http://schemas.microsoft.com/office/drawing/2014/main" id="{D39E60DD-2856-479D-8AB4-CD2504817C70}"/>
              </a:ext>
            </a:extLst>
          </p:cNvPr>
          <p:cNvGrpSpPr>
            <a:grpSpLocks/>
          </p:cNvGrpSpPr>
          <p:nvPr/>
        </p:nvGrpSpPr>
        <p:grpSpPr bwMode="auto">
          <a:xfrm>
            <a:off x="1530350" y="404813"/>
            <a:ext cx="7434263" cy="3549650"/>
            <a:chOff x="2577897" y="692696"/>
            <a:chExt cx="7434834" cy="3548427"/>
          </a:xfrm>
        </p:grpSpPr>
        <p:cxnSp>
          <p:nvCxnSpPr>
            <p:cNvPr id="38" name="Straight Arrow Connector 37">
              <a:extLst>
                <a:ext uri="{FF2B5EF4-FFF2-40B4-BE49-F238E27FC236}">
                  <a16:creationId xmlns:a16="http://schemas.microsoft.com/office/drawing/2014/main" id="{495B3253-B6DB-4B06-98B7-9FE44DFF553E}"/>
                </a:ext>
              </a:extLst>
            </p:cNvPr>
            <p:cNvCxnSpPr/>
            <p:nvPr/>
          </p:nvCxnSpPr>
          <p:spPr bwMode="auto">
            <a:xfrm flipV="1">
              <a:off x="2870019" y="3907863"/>
              <a:ext cx="7014114" cy="3174"/>
            </a:xfrm>
            <a:prstGeom prst="straightConnector1">
              <a:avLst/>
            </a:prstGeom>
            <a:ln w="19050">
              <a:solidFill>
                <a:srgbClr val="00FF00"/>
              </a:solidFill>
              <a:tailEnd type="arrow"/>
            </a:ln>
          </p:spPr>
          <p:style>
            <a:lnRef idx="1">
              <a:schemeClr val="accent1"/>
            </a:lnRef>
            <a:fillRef idx="0">
              <a:schemeClr val="accent1"/>
            </a:fillRef>
            <a:effectRef idx="0">
              <a:schemeClr val="accent1"/>
            </a:effectRef>
            <a:fontRef idx="minor">
              <a:schemeClr val="tx1"/>
            </a:fontRef>
          </p:style>
        </p:cxnSp>
        <p:sp>
          <p:nvSpPr>
            <p:cNvPr id="25647" name="Rectangle 8">
              <a:extLst>
                <a:ext uri="{FF2B5EF4-FFF2-40B4-BE49-F238E27FC236}">
                  <a16:creationId xmlns:a16="http://schemas.microsoft.com/office/drawing/2014/main" id="{E7CEA3D7-B3F8-4AC3-9EB2-A98253248FCB}"/>
                </a:ext>
              </a:extLst>
            </p:cNvPr>
            <p:cNvSpPr>
              <a:spLocks noChangeArrowheads="1"/>
            </p:cNvSpPr>
            <p:nvPr/>
          </p:nvSpPr>
          <p:spPr bwMode="auto">
            <a:xfrm>
              <a:off x="9674206" y="3871935"/>
              <a:ext cx="338525" cy="369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99"/>
                  </a:solidFill>
                </a:rPr>
                <a:t>X</a:t>
              </a:r>
              <a:endParaRPr lang="en-IN" altLang="en-US"/>
            </a:p>
          </p:txBody>
        </p:sp>
        <p:grpSp>
          <p:nvGrpSpPr>
            <p:cNvPr id="25648" name="Group 83">
              <a:extLst>
                <a:ext uri="{FF2B5EF4-FFF2-40B4-BE49-F238E27FC236}">
                  <a16:creationId xmlns:a16="http://schemas.microsoft.com/office/drawing/2014/main" id="{BBA9A440-7822-41AE-B713-AC830804BD7D}"/>
                </a:ext>
              </a:extLst>
            </p:cNvPr>
            <p:cNvGrpSpPr>
              <a:grpSpLocks/>
            </p:cNvGrpSpPr>
            <p:nvPr/>
          </p:nvGrpSpPr>
          <p:grpSpPr bwMode="auto">
            <a:xfrm>
              <a:off x="2577897" y="692696"/>
              <a:ext cx="338525" cy="3228609"/>
              <a:chOff x="2577897" y="692696"/>
              <a:chExt cx="338525" cy="3228609"/>
            </a:xfrm>
          </p:grpSpPr>
          <p:cxnSp>
            <p:nvCxnSpPr>
              <p:cNvPr id="42" name="Straight Arrow Connector 41">
                <a:extLst>
                  <a:ext uri="{FF2B5EF4-FFF2-40B4-BE49-F238E27FC236}">
                    <a16:creationId xmlns:a16="http://schemas.microsoft.com/office/drawing/2014/main" id="{D316FB31-CFDE-4D3E-9465-B35071324A05}"/>
                  </a:ext>
                </a:extLst>
              </p:cNvPr>
              <p:cNvCxnSpPr/>
              <p:nvPr/>
            </p:nvCxnSpPr>
            <p:spPr bwMode="auto">
              <a:xfrm flipV="1">
                <a:off x="2865257" y="808543"/>
                <a:ext cx="14288" cy="3112015"/>
              </a:xfrm>
              <a:prstGeom prst="straightConnector1">
                <a:avLst/>
              </a:prstGeom>
              <a:ln w="19050">
                <a:solidFill>
                  <a:srgbClr val="00FF00"/>
                </a:solidFill>
                <a:tailEnd type="arrow"/>
              </a:ln>
            </p:spPr>
            <p:style>
              <a:lnRef idx="1">
                <a:schemeClr val="accent1"/>
              </a:lnRef>
              <a:fillRef idx="0">
                <a:schemeClr val="accent1"/>
              </a:fillRef>
              <a:effectRef idx="0">
                <a:schemeClr val="accent1"/>
              </a:effectRef>
              <a:fontRef idx="minor">
                <a:schemeClr val="tx1"/>
              </a:fontRef>
            </p:style>
          </p:cxnSp>
          <p:sp>
            <p:nvSpPr>
              <p:cNvPr id="25651" name="Rectangle 15">
                <a:extLst>
                  <a:ext uri="{FF2B5EF4-FFF2-40B4-BE49-F238E27FC236}">
                    <a16:creationId xmlns:a16="http://schemas.microsoft.com/office/drawing/2014/main" id="{3AAF4787-2F94-4F78-B3F2-79275C81DD49}"/>
                  </a:ext>
                </a:extLst>
              </p:cNvPr>
              <p:cNvSpPr>
                <a:spLocks noChangeArrowheads="1"/>
              </p:cNvSpPr>
              <p:nvPr/>
            </p:nvSpPr>
            <p:spPr bwMode="auto">
              <a:xfrm>
                <a:off x="2577897" y="692696"/>
                <a:ext cx="338525" cy="369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99"/>
                    </a:solidFill>
                  </a:rPr>
                  <a:t>Y</a:t>
                </a:r>
                <a:endParaRPr lang="en-IN" altLang="en-US"/>
              </a:p>
            </p:txBody>
          </p:sp>
        </p:grpSp>
        <p:sp>
          <p:nvSpPr>
            <p:cNvPr id="25649" name="Rectangle 16">
              <a:extLst>
                <a:ext uri="{FF2B5EF4-FFF2-40B4-BE49-F238E27FC236}">
                  <a16:creationId xmlns:a16="http://schemas.microsoft.com/office/drawing/2014/main" id="{6569A152-A4C3-4325-A663-ABB82DED927C}"/>
                </a:ext>
              </a:extLst>
            </p:cNvPr>
            <p:cNvSpPr>
              <a:spLocks noChangeArrowheads="1"/>
            </p:cNvSpPr>
            <p:nvPr/>
          </p:nvSpPr>
          <p:spPr bwMode="auto">
            <a:xfrm>
              <a:off x="2594645" y="3779892"/>
              <a:ext cx="364171" cy="369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99"/>
                  </a:solidFill>
                </a:rPr>
                <a:t>O</a:t>
              </a:r>
              <a:endParaRPr lang="en-IN" altLang="en-US"/>
            </a:p>
          </p:txBody>
        </p:sp>
      </p:grpSp>
      <p:grpSp>
        <p:nvGrpSpPr>
          <p:cNvPr id="44" name="Group 59">
            <a:extLst>
              <a:ext uri="{FF2B5EF4-FFF2-40B4-BE49-F238E27FC236}">
                <a16:creationId xmlns:a16="http://schemas.microsoft.com/office/drawing/2014/main" id="{B95ED277-CBFB-4873-957D-30E70F99C5FF}"/>
              </a:ext>
            </a:extLst>
          </p:cNvPr>
          <p:cNvGrpSpPr>
            <a:grpSpLocks/>
          </p:cNvGrpSpPr>
          <p:nvPr/>
        </p:nvGrpSpPr>
        <p:grpSpPr bwMode="auto">
          <a:xfrm>
            <a:off x="2227263" y="1211263"/>
            <a:ext cx="881062" cy="603250"/>
            <a:chOff x="7723247" y="4230662"/>
            <a:chExt cx="881199" cy="603250"/>
          </a:xfrm>
        </p:grpSpPr>
        <p:cxnSp>
          <p:nvCxnSpPr>
            <p:cNvPr id="45" name="Straight Arrow Connector 44">
              <a:extLst>
                <a:ext uri="{FF2B5EF4-FFF2-40B4-BE49-F238E27FC236}">
                  <a16:creationId xmlns:a16="http://schemas.microsoft.com/office/drawing/2014/main" id="{3F4DF178-9137-487F-BE23-00BA1F00F6BB}"/>
                </a:ext>
              </a:extLst>
            </p:cNvPr>
            <p:cNvCxnSpPr/>
            <p:nvPr/>
          </p:nvCxnSpPr>
          <p:spPr>
            <a:xfrm flipV="1">
              <a:off x="7740712" y="4230662"/>
              <a:ext cx="17466" cy="603250"/>
            </a:xfrm>
            <a:prstGeom prst="straightConnector1">
              <a:avLst/>
            </a:prstGeom>
            <a:ln w="28575">
              <a:solidFill>
                <a:srgbClr val="FF00FF"/>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25640" name="Group 21">
              <a:extLst>
                <a:ext uri="{FF2B5EF4-FFF2-40B4-BE49-F238E27FC236}">
                  <a16:creationId xmlns:a16="http://schemas.microsoft.com/office/drawing/2014/main" id="{D1222536-DD09-49D8-B786-ADEA4397AE10}"/>
                </a:ext>
              </a:extLst>
            </p:cNvPr>
            <p:cNvGrpSpPr>
              <a:grpSpLocks/>
            </p:cNvGrpSpPr>
            <p:nvPr/>
          </p:nvGrpSpPr>
          <p:grpSpPr bwMode="auto">
            <a:xfrm>
              <a:off x="7723247" y="4344962"/>
              <a:ext cx="881199" cy="384175"/>
              <a:chOff x="3689096" y="4558581"/>
              <a:chExt cx="882904" cy="382587"/>
            </a:xfrm>
          </p:grpSpPr>
          <p:grpSp>
            <p:nvGrpSpPr>
              <p:cNvPr id="25642" name="Group 49">
                <a:extLst>
                  <a:ext uri="{FF2B5EF4-FFF2-40B4-BE49-F238E27FC236}">
                    <a16:creationId xmlns:a16="http://schemas.microsoft.com/office/drawing/2014/main" id="{2DBA6F3A-D3D0-4A85-844A-57FA52A8C6C1}"/>
                  </a:ext>
                </a:extLst>
              </p:cNvPr>
              <p:cNvGrpSpPr>
                <a:grpSpLocks/>
              </p:cNvGrpSpPr>
              <p:nvPr/>
            </p:nvGrpSpPr>
            <p:grpSpPr bwMode="auto">
              <a:xfrm>
                <a:off x="4322762" y="4558581"/>
                <a:ext cx="249238" cy="382587"/>
                <a:chOff x="4339020" y="3173926"/>
                <a:chExt cx="248786" cy="382470"/>
              </a:xfrm>
            </p:grpSpPr>
            <p:sp>
              <p:nvSpPr>
                <p:cNvPr id="25644" name="Rectangle 50">
                  <a:extLst>
                    <a:ext uri="{FF2B5EF4-FFF2-40B4-BE49-F238E27FC236}">
                      <a16:creationId xmlns:a16="http://schemas.microsoft.com/office/drawing/2014/main" id="{19BC285C-240E-40EC-9351-E9464F05EB42}"/>
                    </a:ext>
                  </a:extLst>
                </p:cNvPr>
                <p:cNvSpPr>
                  <a:spLocks noChangeArrowheads="1"/>
                </p:cNvSpPr>
                <p:nvPr/>
              </p:nvSpPr>
              <p:spPr bwMode="auto">
                <a:xfrm>
                  <a:off x="4339020" y="3187064"/>
                  <a:ext cx="24878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00FF"/>
                      </a:solidFill>
                    </a:rPr>
                    <a:t>j</a:t>
                  </a:r>
                  <a:endParaRPr lang="en-IN" altLang="en-US" b="1">
                    <a:solidFill>
                      <a:srgbClr val="FF00FF"/>
                    </a:solidFill>
                  </a:endParaRPr>
                </a:p>
              </p:txBody>
            </p:sp>
            <p:sp>
              <p:nvSpPr>
                <p:cNvPr id="25645" name="Line 37">
                  <a:extLst>
                    <a:ext uri="{FF2B5EF4-FFF2-40B4-BE49-F238E27FC236}">
                      <a16:creationId xmlns:a16="http://schemas.microsoft.com/office/drawing/2014/main" id="{48240F60-C872-4160-80CD-CF410F075180}"/>
                    </a:ext>
                  </a:extLst>
                </p:cNvPr>
                <p:cNvSpPr>
                  <a:spLocks noChangeShapeType="1"/>
                </p:cNvSpPr>
                <p:nvPr/>
              </p:nvSpPr>
              <p:spPr bwMode="auto">
                <a:xfrm rot="5400000" flipH="1" flipV="1">
                  <a:off x="4445415" y="3190678"/>
                  <a:ext cx="33505" cy="1"/>
                </a:xfrm>
                <a:prstGeom prst="line">
                  <a:avLst/>
                </a:prstGeom>
                <a:noFill/>
                <a:ln w="19050">
                  <a:solidFill>
                    <a:srgbClr val="FFCCFF"/>
                  </a:solidFill>
                  <a:round/>
                  <a:headEnd/>
                  <a:tailEnd type="arrow" w="med" len="med"/>
                </a:ln>
                <a:extLst>
                  <a:ext uri="{909E8E84-426E-40DD-AFC4-6F175D3DCCD1}">
                    <a14:hiddenFill xmlns:a14="http://schemas.microsoft.com/office/drawing/2010/main">
                      <a:noFill/>
                    </a14:hiddenFill>
                  </a:ext>
                </a:extLst>
              </p:spPr>
              <p:txBody>
                <a:bodyPr/>
                <a:lstStyle/>
                <a:p>
                  <a:endParaRPr lang="en-US"/>
                </a:p>
              </p:txBody>
            </p:sp>
          </p:grpSp>
          <p:sp>
            <p:nvSpPr>
              <p:cNvPr id="25643" name="Rectangle 96">
                <a:extLst>
                  <a:ext uri="{FF2B5EF4-FFF2-40B4-BE49-F238E27FC236}">
                    <a16:creationId xmlns:a16="http://schemas.microsoft.com/office/drawing/2014/main" id="{604FBAEB-BABB-4F7F-8569-F7CAFE7D88B3}"/>
                  </a:ext>
                </a:extLst>
              </p:cNvPr>
              <p:cNvSpPr>
                <a:spLocks noChangeArrowheads="1"/>
              </p:cNvSpPr>
              <p:nvPr/>
            </p:nvSpPr>
            <p:spPr bwMode="auto">
              <a:xfrm>
                <a:off x="3689096" y="4572031"/>
                <a:ext cx="837316" cy="3678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00FF"/>
                    </a:solidFill>
                    <a:ea typeface="Times New Roman" panose="02020603050405020304" pitchFamily="18" charset="0"/>
                    <a:cs typeface="Bookman-Demi"/>
                  </a:rPr>
                  <a:t>a = </a:t>
                </a:r>
                <a:r>
                  <a:rPr lang="en-US" altLang="en-US">
                    <a:solidFill>
                      <a:srgbClr val="FF00FF"/>
                    </a:solidFill>
                    <a:ea typeface="Times New Roman" panose="02020603050405020304" pitchFamily="18" charset="0"/>
                    <a:cs typeface="Bookman-Demi"/>
                  </a:rPr>
                  <a:t>-g</a:t>
                </a:r>
                <a:endParaRPr lang="en-IN" altLang="en-US" baseline="-25000">
                  <a:solidFill>
                    <a:srgbClr val="FF00FF"/>
                  </a:solidFill>
                  <a:ea typeface="Times New Roman" panose="02020603050405020304" pitchFamily="18" charset="0"/>
                  <a:cs typeface="Bookman-Demi"/>
                </a:endParaRPr>
              </a:p>
            </p:txBody>
          </p:sp>
        </p:grpSp>
        <p:cxnSp>
          <p:nvCxnSpPr>
            <p:cNvPr id="47" name="Straight Arrow Connector 46">
              <a:extLst>
                <a:ext uri="{FF2B5EF4-FFF2-40B4-BE49-F238E27FC236}">
                  <a16:creationId xmlns:a16="http://schemas.microsoft.com/office/drawing/2014/main" id="{40BD75D3-0EA8-4E27-B698-77C0BB576A9A}"/>
                </a:ext>
              </a:extLst>
            </p:cNvPr>
            <p:cNvCxnSpPr/>
            <p:nvPr/>
          </p:nvCxnSpPr>
          <p:spPr bwMode="auto">
            <a:xfrm>
              <a:off x="7808985" y="4449737"/>
              <a:ext cx="179415"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63" name="Freeform 62">
            <a:extLst>
              <a:ext uri="{FF2B5EF4-FFF2-40B4-BE49-F238E27FC236}">
                <a16:creationId xmlns:a16="http://schemas.microsoft.com/office/drawing/2014/main" id="{6C6F21B6-071B-4CE4-99A2-616543FFF2DF}"/>
              </a:ext>
            </a:extLst>
          </p:cNvPr>
          <p:cNvSpPr/>
          <p:nvPr/>
        </p:nvSpPr>
        <p:spPr>
          <a:xfrm>
            <a:off x="4773663" y="2154114"/>
            <a:ext cx="538162" cy="361950"/>
          </a:xfrm>
          <a:custGeom>
            <a:avLst/>
            <a:gdLst>
              <a:gd name="connsiteX0" fmla="*/ 0 w 537882"/>
              <a:gd name="connsiteY0" fmla="*/ 0 h 363071"/>
              <a:gd name="connsiteX1" fmla="*/ 0 w 537882"/>
              <a:gd name="connsiteY1" fmla="*/ 0 h 363071"/>
              <a:gd name="connsiteX2" fmla="*/ 161365 w 537882"/>
              <a:gd name="connsiteY2" fmla="*/ 53788 h 363071"/>
              <a:gd name="connsiteX3" fmla="*/ 201706 w 537882"/>
              <a:gd name="connsiteY3" fmla="*/ 67235 h 363071"/>
              <a:gd name="connsiteX4" fmla="*/ 470647 w 537882"/>
              <a:gd name="connsiteY4" fmla="*/ 53788 h 363071"/>
              <a:gd name="connsiteX5" fmla="*/ 537882 w 537882"/>
              <a:gd name="connsiteY5" fmla="*/ 161365 h 363071"/>
              <a:gd name="connsiteX6" fmla="*/ 403412 w 537882"/>
              <a:gd name="connsiteY6" fmla="*/ 363071 h 363071"/>
              <a:gd name="connsiteX7" fmla="*/ 121024 w 537882"/>
              <a:gd name="connsiteY7" fmla="*/ 295835 h 363071"/>
              <a:gd name="connsiteX8" fmla="*/ 161365 w 537882"/>
              <a:gd name="connsiteY8" fmla="*/ 215153 h 363071"/>
              <a:gd name="connsiteX9" fmla="*/ 0 w 537882"/>
              <a:gd name="connsiteY9" fmla="*/ 0 h 363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7882" h="363071">
                <a:moveTo>
                  <a:pt x="0" y="0"/>
                </a:moveTo>
                <a:lnTo>
                  <a:pt x="0" y="0"/>
                </a:lnTo>
                <a:lnTo>
                  <a:pt x="161365" y="53788"/>
                </a:lnTo>
                <a:lnTo>
                  <a:pt x="201706" y="67235"/>
                </a:lnTo>
                <a:lnTo>
                  <a:pt x="470647" y="53788"/>
                </a:lnTo>
                <a:lnTo>
                  <a:pt x="537882" y="161365"/>
                </a:lnTo>
                <a:lnTo>
                  <a:pt x="403412" y="363071"/>
                </a:lnTo>
                <a:lnTo>
                  <a:pt x="121024" y="295835"/>
                </a:lnTo>
                <a:lnTo>
                  <a:pt x="161365" y="215153"/>
                </a:lnTo>
                <a:lnTo>
                  <a:pt x="0" y="0"/>
                </a:lnTo>
                <a:close/>
              </a:path>
            </a:pathLst>
          </a:custGeom>
          <a:solidFill>
            <a:srgbClr val="0066FF"/>
          </a:solidFill>
          <a:ln>
            <a:noFill/>
          </a:ln>
          <a:effectLst>
            <a:softEdge rad="12700"/>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64" name="Freeform 63">
            <a:extLst>
              <a:ext uri="{FF2B5EF4-FFF2-40B4-BE49-F238E27FC236}">
                <a16:creationId xmlns:a16="http://schemas.microsoft.com/office/drawing/2014/main" id="{8A03E36D-7F9F-46BD-AADF-063843AC961F}"/>
              </a:ext>
            </a:extLst>
          </p:cNvPr>
          <p:cNvSpPr/>
          <p:nvPr/>
        </p:nvSpPr>
        <p:spPr>
          <a:xfrm>
            <a:off x="5239817" y="2018475"/>
            <a:ext cx="295275" cy="363538"/>
          </a:xfrm>
          <a:custGeom>
            <a:avLst/>
            <a:gdLst>
              <a:gd name="connsiteX0" fmla="*/ 107577 w 295836"/>
              <a:gd name="connsiteY0" fmla="*/ 363071 h 363071"/>
              <a:gd name="connsiteX1" fmla="*/ 107577 w 295836"/>
              <a:gd name="connsiteY1" fmla="*/ 363071 h 363071"/>
              <a:gd name="connsiteX2" fmla="*/ 215153 w 295836"/>
              <a:gd name="connsiteY2" fmla="*/ 309282 h 363071"/>
              <a:gd name="connsiteX3" fmla="*/ 242047 w 295836"/>
              <a:gd name="connsiteY3" fmla="*/ 228600 h 363071"/>
              <a:gd name="connsiteX4" fmla="*/ 268941 w 295836"/>
              <a:gd name="connsiteY4" fmla="*/ 188259 h 363071"/>
              <a:gd name="connsiteX5" fmla="*/ 295836 w 295836"/>
              <a:gd name="connsiteY5" fmla="*/ 147918 h 363071"/>
              <a:gd name="connsiteX6" fmla="*/ 228600 w 295836"/>
              <a:gd name="connsiteY6" fmla="*/ 0 h 363071"/>
              <a:gd name="connsiteX7" fmla="*/ 80683 w 295836"/>
              <a:gd name="connsiteY7" fmla="*/ 13447 h 363071"/>
              <a:gd name="connsiteX8" fmla="*/ 0 w 295836"/>
              <a:gd name="connsiteY8" fmla="*/ 147918 h 363071"/>
              <a:gd name="connsiteX9" fmla="*/ 26894 w 295836"/>
              <a:gd name="connsiteY9" fmla="*/ 242047 h 363071"/>
              <a:gd name="connsiteX10" fmla="*/ 107577 w 295836"/>
              <a:gd name="connsiteY10" fmla="*/ 363071 h 363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5836" h="363071">
                <a:moveTo>
                  <a:pt x="107577" y="363071"/>
                </a:moveTo>
                <a:lnTo>
                  <a:pt x="107577" y="363071"/>
                </a:lnTo>
                <a:cubicBezTo>
                  <a:pt x="143436" y="345141"/>
                  <a:pt x="186804" y="337631"/>
                  <a:pt x="215153" y="309282"/>
                </a:cubicBezTo>
                <a:cubicBezTo>
                  <a:pt x="235199" y="289236"/>
                  <a:pt x="226322" y="252188"/>
                  <a:pt x="242047" y="228600"/>
                </a:cubicBezTo>
                <a:cubicBezTo>
                  <a:pt x="251012" y="215153"/>
                  <a:pt x="261713" y="202714"/>
                  <a:pt x="268941" y="188259"/>
                </a:cubicBezTo>
                <a:cubicBezTo>
                  <a:pt x="291238" y="143665"/>
                  <a:pt x="265863" y="147918"/>
                  <a:pt x="295836" y="147918"/>
                </a:cubicBezTo>
                <a:lnTo>
                  <a:pt x="228600" y="0"/>
                </a:lnTo>
                <a:lnTo>
                  <a:pt x="80683" y="13447"/>
                </a:lnTo>
                <a:lnTo>
                  <a:pt x="0" y="147918"/>
                </a:lnTo>
                <a:lnTo>
                  <a:pt x="26894" y="242047"/>
                </a:lnTo>
                <a:lnTo>
                  <a:pt x="107577" y="363071"/>
                </a:lnTo>
                <a:close/>
              </a:path>
            </a:pathLst>
          </a:custGeom>
          <a:solidFill>
            <a:srgbClr val="0066FF"/>
          </a:solidFill>
          <a:ln>
            <a:noFill/>
          </a:ln>
          <a:effectLst>
            <a:softEdge rad="12700"/>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65" name="Freeform 64">
            <a:extLst>
              <a:ext uri="{FF2B5EF4-FFF2-40B4-BE49-F238E27FC236}">
                <a16:creationId xmlns:a16="http://schemas.microsoft.com/office/drawing/2014/main" id="{7D4CCF23-35A1-4BF1-AE63-16D1DA18ABFF}"/>
              </a:ext>
            </a:extLst>
          </p:cNvPr>
          <p:cNvSpPr/>
          <p:nvPr/>
        </p:nvSpPr>
        <p:spPr>
          <a:xfrm>
            <a:off x="5311825" y="2097953"/>
            <a:ext cx="268287" cy="255587"/>
          </a:xfrm>
          <a:custGeom>
            <a:avLst/>
            <a:gdLst>
              <a:gd name="connsiteX0" fmla="*/ 0 w 268941"/>
              <a:gd name="connsiteY0" fmla="*/ 0 h 255494"/>
              <a:gd name="connsiteX1" fmla="*/ 0 w 268941"/>
              <a:gd name="connsiteY1" fmla="*/ 0 h 255494"/>
              <a:gd name="connsiteX2" fmla="*/ 0 w 268941"/>
              <a:gd name="connsiteY2" fmla="*/ 121023 h 255494"/>
              <a:gd name="connsiteX3" fmla="*/ 134470 w 268941"/>
              <a:gd name="connsiteY3" fmla="*/ 255494 h 255494"/>
              <a:gd name="connsiteX4" fmla="*/ 268941 w 268941"/>
              <a:gd name="connsiteY4" fmla="*/ 174811 h 255494"/>
              <a:gd name="connsiteX5" fmla="*/ 0 w 268941"/>
              <a:gd name="connsiteY5" fmla="*/ 0 h 255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8941" h="255494">
                <a:moveTo>
                  <a:pt x="0" y="0"/>
                </a:moveTo>
                <a:lnTo>
                  <a:pt x="0" y="0"/>
                </a:lnTo>
                <a:lnTo>
                  <a:pt x="0" y="121023"/>
                </a:lnTo>
                <a:lnTo>
                  <a:pt x="134470" y="255494"/>
                </a:lnTo>
                <a:lnTo>
                  <a:pt x="268941" y="174811"/>
                </a:lnTo>
                <a:lnTo>
                  <a:pt x="0" y="0"/>
                </a:lnTo>
                <a:close/>
              </a:path>
            </a:pathLst>
          </a:custGeom>
          <a:solidFill>
            <a:srgbClr val="0066FF"/>
          </a:solidFill>
          <a:ln>
            <a:noFill/>
          </a:ln>
          <a:effectLst>
            <a:softEdge rad="12700"/>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66" name="Freeform 65">
            <a:extLst>
              <a:ext uri="{FF2B5EF4-FFF2-40B4-BE49-F238E27FC236}">
                <a16:creationId xmlns:a16="http://schemas.microsoft.com/office/drawing/2014/main" id="{8E5F5E3E-5830-4F6B-AEB6-2020A931862F}"/>
              </a:ext>
            </a:extLst>
          </p:cNvPr>
          <p:cNvSpPr/>
          <p:nvPr/>
        </p:nvSpPr>
        <p:spPr>
          <a:xfrm>
            <a:off x="5167809" y="2154114"/>
            <a:ext cx="336550" cy="457200"/>
          </a:xfrm>
          <a:custGeom>
            <a:avLst/>
            <a:gdLst>
              <a:gd name="connsiteX0" fmla="*/ 147918 w 336177"/>
              <a:gd name="connsiteY0" fmla="*/ 0 h 457200"/>
              <a:gd name="connsiteX1" fmla="*/ 67235 w 336177"/>
              <a:gd name="connsiteY1" fmla="*/ 134471 h 457200"/>
              <a:gd name="connsiteX2" fmla="*/ 174812 w 336177"/>
              <a:gd name="connsiteY2" fmla="*/ 201706 h 457200"/>
              <a:gd name="connsiteX3" fmla="*/ 134471 w 336177"/>
              <a:gd name="connsiteY3" fmla="*/ 349624 h 457200"/>
              <a:gd name="connsiteX4" fmla="*/ 0 w 336177"/>
              <a:gd name="connsiteY4" fmla="*/ 309282 h 457200"/>
              <a:gd name="connsiteX5" fmla="*/ 80682 w 336177"/>
              <a:gd name="connsiteY5" fmla="*/ 457200 h 457200"/>
              <a:gd name="connsiteX6" fmla="*/ 268941 w 336177"/>
              <a:gd name="connsiteY6" fmla="*/ 403412 h 457200"/>
              <a:gd name="connsiteX7" fmla="*/ 336177 w 336177"/>
              <a:gd name="connsiteY7" fmla="*/ 215153 h 457200"/>
              <a:gd name="connsiteX8" fmla="*/ 336177 w 336177"/>
              <a:gd name="connsiteY8" fmla="*/ 201706 h 457200"/>
              <a:gd name="connsiteX9" fmla="*/ 147918 w 336177"/>
              <a:gd name="connsiteY9" fmla="*/ 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36177" h="457200">
                <a:moveTo>
                  <a:pt x="147918" y="0"/>
                </a:moveTo>
                <a:lnTo>
                  <a:pt x="67235" y="134471"/>
                </a:lnTo>
                <a:lnTo>
                  <a:pt x="174812" y="201706"/>
                </a:lnTo>
                <a:lnTo>
                  <a:pt x="134471" y="349624"/>
                </a:lnTo>
                <a:lnTo>
                  <a:pt x="0" y="309282"/>
                </a:lnTo>
                <a:lnTo>
                  <a:pt x="80682" y="457200"/>
                </a:lnTo>
                <a:lnTo>
                  <a:pt x="268941" y="403412"/>
                </a:lnTo>
                <a:lnTo>
                  <a:pt x="336177" y="215153"/>
                </a:lnTo>
                <a:lnTo>
                  <a:pt x="336177" y="201706"/>
                </a:lnTo>
                <a:lnTo>
                  <a:pt x="147918" y="0"/>
                </a:lnTo>
                <a:close/>
              </a:path>
            </a:pathLst>
          </a:custGeom>
          <a:solidFill>
            <a:srgbClr val="0066FF"/>
          </a:solidFill>
          <a:ln>
            <a:noFill/>
          </a:ln>
          <a:effectLst>
            <a:softEdge rad="12700"/>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67" name="Freeform 66">
            <a:extLst>
              <a:ext uri="{FF2B5EF4-FFF2-40B4-BE49-F238E27FC236}">
                <a16:creationId xmlns:a16="http://schemas.microsoft.com/office/drawing/2014/main" id="{319645C7-1320-4764-9D60-BDAED45A407D}"/>
              </a:ext>
            </a:extLst>
          </p:cNvPr>
          <p:cNvSpPr/>
          <p:nvPr/>
        </p:nvSpPr>
        <p:spPr>
          <a:xfrm>
            <a:off x="5023793" y="1938090"/>
            <a:ext cx="415925" cy="376238"/>
          </a:xfrm>
          <a:custGeom>
            <a:avLst/>
            <a:gdLst>
              <a:gd name="connsiteX0" fmla="*/ 416859 w 416859"/>
              <a:gd name="connsiteY0" fmla="*/ 201706 h 376518"/>
              <a:gd name="connsiteX1" fmla="*/ 416859 w 416859"/>
              <a:gd name="connsiteY1" fmla="*/ 201706 h 376518"/>
              <a:gd name="connsiteX2" fmla="*/ 416859 w 416859"/>
              <a:gd name="connsiteY2" fmla="*/ 322729 h 376518"/>
              <a:gd name="connsiteX3" fmla="*/ 309283 w 416859"/>
              <a:gd name="connsiteY3" fmla="*/ 376518 h 376518"/>
              <a:gd name="connsiteX4" fmla="*/ 0 w 416859"/>
              <a:gd name="connsiteY4" fmla="*/ 282388 h 376518"/>
              <a:gd name="connsiteX5" fmla="*/ 80683 w 416859"/>
              <a:gd name="connsiteY5" fmla="*/ 201706 h 376518"/>
              <a:gd name="connsiteX6" fmla="*/ 0 w 416859"/>
              <a:gd name="connsiteY6" fmla="*/ 174812 h 376518"/>
              <a:gd name="connsiteX7" fmla="*/ 40341 w 416859"/>
              <a:gd name="connsiteY7" fmla="*/ 26894 h 376518"/>
              <a:gd name="connsiteX8" fmla="*/ 174812 w 416859"/>
              <a:gd name="connsiteY8" fmla="*/ 40341 h 376518"/>
              <a:gd name="connsiteX9" fmla="*/ 228600 w 416859"/>
              <a:gd name="connsiteY9" fmla="*/ 147918 h 376518"/>
              <a:gd name="connsiteX10" fmla="*/ 336177 w 416859"/>
              <a:gd name="connsiteY10" fmla="*/ 0 h 376518"/>
              <a:gd name="connsiteX11" fmla="*/ 416859 w 416859"/>
              <a:gd name="connsiteY11" fmla="*/ 201706 h 376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6859" h="376518">
                <a:moveTo>
                  <a:pt x="416859" y="201706"/>
                </a:moveTo>
                <a:lnTo>
                  <a:pt x="416859" y="201706"/>
                </a:lnTo>
                <a:lnTo>
                  <a:pt x="416859" y="322729"/>
                </a:lnTo>
                <a:lnTo>
                  <a:pt x="309283" y="376518"/>
                </a:lnTo>
                <a:lnTo>
                  <a:pt x="0" y="282388"/>
                </a:lnTo>
                <a:lnTo>
                  <a:pt x="80683" y="201706"/>
                </a:lnTo>
                <a:lnTo>
                  <a:pt x="0" y="174812"/>
                </a:lnTo>
                <a:lnTo>
                  <a:pt x="40341" y="26894"/>
                </a:lnTo>
                <a:lnTo>
                  <a:pt x="174812" y="40341"/>
                </a:lnTo>
                <a:lnTo>
                  <a:pt x="228600" y="147918"/>
                </a:lnTo>
                <a:lnTo>
                  <a:pt x="336177" y="0"/>
                </a:lnTo>
                <a:lnTo>
                  <a:pt x="416859" y="201706"/>
                </a:lnTo>
                <a:close/>
              </a:path>
            </a:pathLst>
          </a:custGeom>
          <a:solidFill>
            <a:srgbClr val="0066FF"/>
          </a:solidFill>
          <a:ln>
            <a:noFill/>
          </a:ln>
          <a:effectLst>
            <a:softEdge rad="12700"/>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68" name="Freeform 67">
            <a:extLst>
              <a:ext uri="{FF2B5EF4-FFF2-40B4-BE49-F238E27FC236}">
                <a16:creationId xmlns:a16="http://schemas.microsoft.com/office/drawing/2014/main" id="{0713B655-F18E-402C-9A21-6AAD376C76B9}"/>
              </a:ext>
            </a:extLst>
          </p:cNvPr>
          <p:cNvSpPr/>
          <p:nvPr/>
        </p:nvSpPr>
        <p:spPr>
          <a:xfrm>
            <a:off x="5095801" y="1968699"/>
            <a:ext cx="322262" cy="282575"/>
          </a:xfrm>
          <a:custGeom>
            <a:avLst/>
            <a:gdLst>
              <a:gd name="connsiteX0" fmla="*/ 0 w 322730"/>
              <a:gd name="connsiteY0" fmla="*/ 80682 h 282388"/>
              <a:gd name="connsiteX1" fmla="*/ 107577 w 322730"/>
              <a:gd name="connsiteY1" fmla="*/ 0 h 282388"/>
              <a:gd name="connsiteX2" fmla="*/ 201706 w 322730"/>
              <a:gd name="connsiteY2" fmla="*/ 26894 h 282388"/>
              <a:gd name="connsiteX3" fmla="*/ 322730 w 322730"/>
              <a:gd name="connsiteY3" fmla="*/ 134471 h 282388"/>
              <a:gd name="connsiteX4" fmla="*/ 255494 w 322730"/>
              <a:gd name="connsiteY4" fmla="*/ 255494 h 282388"/>
              <a:gd name="connsiteX5" fmla="*/ 94130 w 322730"/>
              <a:gd name="connsiteY5" fmla="*/ 282388 h 282388"/>
              <a:gd name="connsiteX6" fmla="*/ 94130 w 322730"/>
              <a:gd name="connsiteY6" fmla="*/ 282388 h 282388"/>
              <a:gd name="connsiteX7" fmla="*/ 0 w 322730"/>
              <a:gd name="connsiteY7" fmla="*/ 80682 h 282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2730" h="282388">
                <a:moveTo>
                  <a:pt x="0" y="80682"/>
                </a:moveTo>
                <a:lnTo>
                  <a:pt x="107577" y="0"/>
                </a:lnTo>
                <a:lnTo>
                  <a:pt x="201706" y="26894"/>
                </a:lnTo>
                <a:lnTo>
                  <a:pt x="322730" y="134471"/>
                </a:lnTo>
                <a:lnTo>
                  <a:pt x="255494" y="255494"/>
                </a:lnTo>
                <a:lnTo>
                  <a:pt x="94130" y="282388"/>
                </a:lnTo>
                <a:lnTo>
                  <a:pt x="94130" y="282388"/>
                </a:lnTo>
                <a:lnTo>
                  <a:pt x="0" y="80682"/>
                </a:lnTo>
                <a:close/>
              </a:path>
            </a:pathLst>
          </a:custGeom>
          <a:solidFill>
            <a:srgbClr val="0066FF"/>
          </a:solidFill>
          <a:ln>
            <a:noFill/>
          </a:ln>
          <a:effectLst>
            <a:softEdge rad="12700"/>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69" name="Freeform 68">
            <a:extLst>
              <a:ext uri="{FF2B5EF4-FFF2-40B4-BE49-F238E27FC236}">
                <a16:creationId xmlns:a16="http://schemas.microsoft.com/office/drawing/2014/main" id="{E48D3302-7FEA-4C15-BE3C-A8D7E50D3EB2}"/>
              </a:ext>
            </a:extLst>
          </p:cNvPr>
          <p:cNvSpPr/>
          <p:nvPr/>
        </p:nvSpPr>
        <p:spPr>
          <a:xfrm>
            <a:off x="5095801" y="2357562"/>
            <a:ext cx="242888" cy="228600"/>
          </a:xfrm>
          <a:custGeom>
            <a:avLst/>
            <a:gdLst>
              <a:gd name="connsiteX0" fmla="*/ 0 w 242048"/>
              <a:gd name="connsiteY0" fmla="*/ 121024 h 228600"/>
              <a:gd name="connsiteX1" fmla="*/ 107577 w 242048"/>
              <a:gd name="connsiteY1" fmla="*/ 0 h 228600"/>
              <a:gd name="connsiteX2" fmla="*/ 228600 w 242048"/>
              <a:gd name="connsiteY2" fmla="*/ 53788 h 228600"/>
              <a:gd name="connsiteX3" fmla="*/ 228600 w 242048"/>
              <a:gd name="connsiteY3" fmla="*/ 53788 h 228600"/>
              <a:gd name="connsiteX4" fmla="*/ 242048 w 242048"/>
              <a:gd name="connsiteY4" fmla="*/ 134471 h 228600"/>
              <a:gd name="connsiteX5" fmla="*/ 228600 w 242048"/>
              <a:gd name="connsiteY5" fmla="*/ 201706 h 228600"/>
              <a:gd name="connsiteX6" fmla="*/ 228600 w 242048"/>
              <a:gd name="connsiteY6" fmla="*/ 201706 h 228600"/>
              <a:gd name="connsiteX7" fmla="*/ 134471 w 242048"/>
              <a:gd name="connsiteY7" fmla="*/ 228600 h 228600"/>
              <a:gd name="connsiteX8" fmla="*/ 107577 w 242048"/>
              <a:gd name="connsiteY8" fmla="*/ 228600 h 228600"/>
              <a:gd name="connsiteX9" fmla="*/ 40342 w 242048"/>
              <a:gd name="connsiteY9" fmla="*/ 228600 h 228600"/>
              <a:gd name="connsiteX10" fmla="*/ 0 w 242048"/>
              <a:gd name="connsiteY10" fmla="*/ 201706 h 228600"/>
              <a:gd name="connsiteX11" fmla="*/ 0 w 242048"/>
              <a:gd name="connsiteY11" fmla="*/ 121024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42048" h="228600">
                <a:moveTo>
                  <a:pt x="0" y="121024"/>
                </a:moveTo>
                <a:lnTo>
                  <a:pt x="107577" y="0"/>
                </a:lnTo>
                <a:lnTo>
                  <a:pt x="228600" y="53788"/>
                </a:lnTo>
                <a:lnTo>
                  <a:pt x="228600" y="53788"/>
                </a:lnTo>
                <a:lnTo>
                  <a:pt x="242048" y="134471"/>
                </a:lnTo>
                <a:lnTo>
                  <a:pt x="228600" y="201706"/>
                </a:lnTo>
                <a:lnTo>
                  <a:pt x="228600" y="201706"/>
                </a:lnTo>
                <a:lnTo>
                  <a:pt x="134471" y="228600"/>
                </a:lnTo>
                <a:lnTo>
                  <a:pt x="107577" y="228600"/>
                </a:lnTo>
                <a:lnTo>
                  <a:pt x="40342" y="228600"/>
                </a:lnTo>
                <a:lnTo>
                  <a:pt x="0" y="201706"/>
                </a:lnTo>
                <a:lnTo>
                  <a:pt x="0" y="121024"/>
                </a:lnTo>
                <a:close/>
              </a:path>
            </a:pathLst>
          </a:custGeom>
          <a:solidFill>
            <a:srgbClr val="0066FF"/>
          </a:solidFill>
          <a:ln>
            <a:noFill/>
          </a:ln>
          <a:effectLst>
            <a:softEdge rad="12700"/>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nvGrpSpPr>
          <p:cNvPr id="70" name="Group 59">
            <a:extLst>
              <a:ext uri="{FF2B5EF4-FFF2-40B4-BE49-F238E27FC236}">
                <a16:creationId xmlns:a16="http://schemas.microsoft.com/office/drawing/2014/main" id="{8732E7A0-11B9-4372-AD9B-9225F2B34EFC}"/>
              </a:ext>
            </a:extLst>
          </p:cNvPr>
          <p:cNvGrpSpPr>
            <a:grpSpLocks/>
          </p:cNvGrpSpPr>
          <p:nvPr/>
        </p:nvGrpSpPr>
        <p:grpSpPr bwMode="auto">
          <a:xfrm>
            <a:off x="5057775" y="2241550"/>
            <a:ext cx="503238" cy="381000"/>
            <a:chOff x="7020272" y="4371772"/>
            <a:chExt cx="503664" cy="382032"/>
          </a:xfrm>
        </p:grpSpPr>
        <p:sp>
          <p:nvSpPr>
            <p:cNvPr id="71" name="Oval 70">
              <a:extLst>
                <a:ext uri="{FF2B5EF4-FFF2-40B4-BE49-F238E27FC236}">
                  <a16:creationId xmlns:a16="http://schemas.microsoft.com/office/drawing/2014/main" id="{75564CC7-20BE-44F6-8DD9-8491A17B4A56}"/>
                </a:ext>
              </a:extLst>
            </p:cNvPr>
            <p:cNvSpPr/>
            <p:nvPr/>
          </p:nvSpPr>
          <p:spPr bwMode="auto">
            <a:xfrm>
              <a:off x="7228411" y="4371772"/>
              <a:ext cx="71497" cy="6685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accent6">
                    <a:lumMod val="50000"/>
                  </a:schemeClr>
                </a:solidFill>
              </a:endParaRPr>
            </a:p>
          </p:txBody>
        </p:sp>
        <p:sp>
          <p:nvSpPr>
            <p:cNvPr id="25638" name="Rectangle 23">
              <a:extLst>
                <a:ext uri="{FF2B5EF4-FFF2-40B4-BE49-F238E27FC236}">
                  <a16:creationId xmlns:a16="http://schemas.microsoft.com/office/drawing/2014/main" id="{3C7E9D52-0F1D-4160-9376-F8C9AC531E0A}"/>
                </a:ext>
              </a:extLst>
            </p:cNvPr>
            <p:cNvSpPr>
              <a:spLocks noChangeArrowheads="1"/>
            </p:cNvSpPr>
            <p:nvPr/>
          </p:nvSpPr>
          <p:spPr bwMode="auto">
            <a:xfrm>
              <a:off x="7020272" y="4415250"/>
              <a:ext cx="50366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sz="1600" b="1">
                  <a:solidFill>
                    <a:srgbClr val="FF0000"/>
                  </a:solidFill>
                </a:rPr>
                <a:t>CM</a:t>
              </a:r>
              <a:endParaRPr lang="en-IN" altLang="en-US" sz="1600">
                <a:solidFill>
                  <a:srgbClr val="FF0000"/>
                </a:solidFill>
              </a:endParaRPr>
            </a:p>
          </p:txBody>
        </p:sp>
      </p:grpSp>
      <p:grpSp>
        <p:nvGrpSpPr>
          <p:cNvPr id="73" name="Group 120">
            <a:extLst>
              <a:ext uri="{FF2B5EF4-FFF2-40B4-BE49-F238E27FC236}">
                <a16:creationId xmlns:a16="http://schemas.microsoft.com/office/drawing/2014/main" id="{5016C660-F588-401E-BD0F-A8A5B51E2B9F}"/>
              </a:ext>
            </a:extLst>
          </p:cNvPr>
          <p:cNvGrpSpPr>
            <a:grpSpLocks/>
          </p:cNvGrpSpPr>
          <p:nvPr/>
        </p:nvGrpSpPr>
        <p:grpSpPr bwMode="auto">
          <a:xfrm>
            <a:off x="1489075" y="3286125"/>
            <a:ext cx="654050" cy="668338"/>
            <a:chOff x="4393431" y="4602578"/>
            <a:chExt cx="653313" cy="668465"/>
          </a:xfrm>
        </p:grpSpPr>
        <p:sp>
          <p:nvSpPr>
            <p:cNvPr id="74" name="Oval 248">
              <a:extLst>
                <a:ext uri="{FF2B5EF4-FFF2-40B4-BE49-F238E27FC236}">
                  <a16:creationId xmlns:a16="http://schemas.microsoft.com/office/drawing/2014/main" id="{BF4A55F4-53A0-48DA-B4DD-F7EA0DA51757}"/>
                </a:ext>
              </a:extLst>
            </p:cNvPr>
            <p:cNvSpPr>
              <a:spLocks noChangeArrowheads="1"/>
            </p:cNvSpPr>
            <p:nvPr/>
          </p:nvSpPr>
          <p:spPr bwMode="auto">
            <a:xfrm rot="2436895">
              <a:off x="4393431" y="4602578"/>
              <a:ext cx="653313" cy="668465"/>
            </a:xfrm>
            <a:prstGeom prst="ellipse">
              <a:avLst/>
            </a:prstGeom>
            <a:gradFill>
              <a:gsLst>
                <a:gs pos="0">
                  <a:srgbClr val="66FFFF"/>
                </a:gs>
                <a:gs pos="100000">
                  <a:srgbClr val="0000FF"/>
                </a:gs>
              </a:gsLst>
              <a:path path="shape">
                <a:fillToRect l="50000" t="50000" r="50000" b="50000"/>
              </a:path>
            </a:gradFill>
            <a:ln w="19050">
              <a:noFill/>
              <a:round/>
              <a:headEnd/>
              <a:tailEnd/>
            </a:ln>
            <a:effectLst/>
            <a:scene3d>
              <a:camera prst="orthographicFront"/>
              <a:lightRig rig="flat" dir="t"/>
            </a:scene3d>
            <a:extLst/>
          </p:spPr>
          <p:txBody>
            <a:bodyPr wrap="none" anchor="ctr"/>
            <a:lstStyle/>
            <a:p>
              <a:pPr>
                <a:defRPr/>
              </a:pPr>
              <a:endParaRPr lang="en-IN"/>
            </a:p>
          </p:txBody>
        </p:sp>
        <p:grpSp>
          <p:nvGrpSpPr>
            <p:cNvPr id="25634" name="Group 25">
              <a:extLst>
                <a:ext uri="{FF2B5EF4-FFF2-40B4-BE49-F238E27FC236}">
                  <a16:creationId xmlns:a16="http://schemas.microsoft.com/office/drawing/2014/main" id="{647840E9-0A04-4918-819C-2D1AA7EED151}"/>
                </a:ext>
              </a:extLst>
            </p:cNvPr>
            <p:cNvGrpSpPr>
              <a:grpSpLocks/>
            </p:cNvGrpSpPr>
            <p:nvPr/>
          </p:nvGrpSpPr>
          <p:grpSpPr bwMode="auto">
            <a:xfrm>
              <a:off x="4487076" y="4902810"/>
              <a:ext cx="503238" cy="349250"/>
              <a:chOff x="7020272" y="4374936"/>
              <a:chExt cx="503664" cy="350208"/>
            </a:xfrm>
          </p:grpSpPr>
          <p:sp>
            <p:nvSpPr>
              <p:cNvPr id="78" name="Oval 77">
                <a:extLst>
                  <a:ext uri="{FF2B5EF4-FFF2-40B4-BE49-F238E27FC236}">
                    <a16:creationId xmlns:a16="http://schemas.microsoft.com/office/drawing/2014/main" id="{489D1F99-CCE1-4756-AFA3-A569CB47D8FB}"/>
                  </a:ext>
                </a:extLst>
              </p:cNvPr>
              <p:cNvSpPr/>
              <p:nvPr/>
            </p:nvSpPr>
            <p:spPr bwMode="auto">
              <a:xfrm>
                <a:off x="7237610" y="4374799"/>
                <a:ext cx="53960" cy="60502"/>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accent6">
                      <a:lumMod val="50000"/>
                    </a:schemeClr>
                  </a:solidFill>
                </a:endParaRPr>
              </a:p>
            </p:txBody>
          </p:sp>
          <p:sp>
            <p:nvSpPr>
              <p:cNvPr id="25636" name="Rectangle 23">
                <a:extLst>
                  <a:ext uri="{FF2B5EF4-FFF2-40B4-BE49-F238E27FC236}">
                    <a16:creationId xmlns:a16="http://schemas.microsoft.com/office/drawing/2014/main" id="{E632FDBB-E8EE-4776-B418-ACDCC287B456}"/>
                  </a:ext>
                </a:extLst>
              </p:cNvPr>
              <p:cNvSpPr>
                <a:spLocks noChangeArrowheads="1"/>
              </p:cNvSpPr>
              <p:nvPr/>
            </p:nvSpPr>
            <p:spPr bwMode="auto">
              <a:xfrm>
                <a:off x="7020272" y="4386590"/>
                <a:ext cx="50366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sz="1600" b="1">
                    <a:solidFill>
                      <a:srgbClr val="FF0000"/>
                    </a:solidFill>
                  </a:rPr>
                  <a:t>CM</a:t>
                </a:r>
                <a:endParaRPr lang="en-IN" altLang="en-US" sz="1600">
                  <a:solidFill>
                    <a:srgbClr val="FF0000"/>
                  </a:solidFill>
                </a:endParaRPr>
              </a:p>
            </p:txBody>
          </p:sp>
        </p:grpSp>
      </p:grpSp>
      <p:sp>
        <p:nvSpPr>
          <p:cNvPr id="80" name="Rectangle 65">
            <a:extLst>
              <a:ext uri="{FF2B5EF4-FFF2-40B4-BE49-F238E27FC236}">
                <a16:creationId xmlns:a16="http://schemas.microsoft.com/office/drawing/2014/main" id="{4EE8603A-D63D-4ACB-9A87-B40D7F14B720}"/>
              </a:ext>
            </a:extLst>
          </p:cNvPr>
          <p:cNvSpPr>
            <a:spLocks noChangeArrowheads="1"/>
          </p:cNvSpPr>
          <p:nvPr/>
        </p:nvSpPr>
        <p:spPr bwMode="auto">
          <a:xfrm>
            <a:off x="287338" y="3951288"/>
            <a:ext cx="8677275" cy="286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00FF"/>
                </a:solidFill>
              </a:rPr>
              <a:t>A projectile, following the usual parabolic trajectory, explodes into fragments midway in air. The forces leading to the explosion are internal forces. They contribute nothing to the motion of the centre of mass. </a:t>
            </a:r>
          </a:p>
          <a:p>
            <a:pPr eaLnBrk="1" hangingPunct="1"/>
            <a:endParaRPr lang="en-IN" altLang="en-US" b="1">
              <a:solidFill>
                <a:srgbClr val="92D050"/>
              </a:solidFill>
            </a:endParaRPr>
          </a:p>
          <a:p>
            <a:pPr eaLnBrk="1" hangingPunct="1"/>
            <a:r>
              <a:rPr lang="en-IN" altLang="en-US" b="1">
                <a:solidFill>
                  <a:srgbClr val="92D050"/>
                </a:solidFill>
              </a:rPr>
              <a:t>The total external force, namely, the force of gravity acting on the body, is the same before and after the explosion.</a:t>
            </a:r>
          </a:p>
          <a:p>
            <a:pPr eaLnBrk="1" hangingPunct="1"/>
            <a:endParaRPr lang="en-IN" altLang="en-US" b="1">
              <a:solidFill>
                <a:srgbClr val="92D050"/>
              </a:solidFill>
            </a:endParaRPr>
          </a:p>
          <a:p>
            <a:pPr eaLnBrk="1" hangingPunct="1"/>
            <a:r>
              <a:rPr lang="en-IN" altLang="en-US" b="1">
                <a:solidFill>
                  <a:srgbClr val="FF6600"/>
                </a:solidFill>
              </a:rPr>
              <a:t>The centre of mass under the influence of the external force continues, therefore, along the same parabolic trajectory as it would have followed if there were no explosion.</a:t>
            </a:r>
          </a:p>
        </p:txBody>
      </p:sp>
      <p:sp>
        <p:nvSpPr>
          <p:cNvPr id="25630" name="TextBox 73">
            <a:extLst>
              <a:ext uri="{FF2B5EF4-FFF2-40B4-BE49-F238E27FC236}">
                <a16:creationId xmlns:a16="http://schemas.microsoft.com/office/drawing/2014/main" id="{7D5DF687-F049-4B46-872D-742682AAC948}"/>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25631" name="TextBox 74">
            <a:extLst>
              <a:ext uri="{FF2B5EF4-FFF2-40B4-BE49-F238E27FC236}">
                <a16:creationId xmlns:a16="http://schemas.microsoft.com/office/drawing/2014/main" id="{D8CC133D-3E4B-4F19-817E-518F2D3575AA}"/>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25632" name="TextBox 75">
            <a:extLst>
              <a:ext uri="{FF2B5EF4-FFF2-40B4-BE49-F238E27FC236}">
                <a16:creationId xmlns:a16="http://schemas.microsoft.com/office/drawing/2014/main" id="{6F2534CA-6D6E-48A2-9196-F1B954E0EB5D}"/>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3" fill="hold" grpId="0" nodeType="afterEffect">
                                  <p:stCondLst>
                                    <p:cond delay="0"/>
                                  </p:stCondLst>
                                  <p:childTnLst>
                                    <p:set>
                                      <p:cBhvr>
                                        <p:cTn id="6" dur="1" fill="hold">
                                          <p:stCondLst>
                                            <p:cond delay="0"/>
                                          </p:stCondLst>
                                        </p:cTn>
                                        <p:tgtEl>
                                          <p:spTgt spid="35"/>
                                        </p:tgtEl>
                                        <p:attrNameLst>
                                          <p:attrName>style.visibility</p:attrName>
                                        </p:attrNameLst>
                                      </p:cBhvr>
                                      <p:to>
                                        <p:strVal val="visible"/>
                                      </p:to>
                                    </p:set>
                                    <p:anim calcmode="lin" valueType="num">
                                      <p:cBhvr additive="base">
                                        <p:cTn id="7" dur="500" fill="hold"/>
                                        <p:tgtEl>
                                          <p:spTgt spid="35"/>
                                        </p:tgtEl>
                                        <p:attrNameLst>
                                          <p:attrName>ppt_x</p:attrName>
                                        </p:attrNameLst>
                                      </p:cBhvr>
                                      <p:tavLst>
                                        <p:tav tm="0">
                                          <p:val>
                                            <p:strVal val="1+#ppt_w/2"/>
                                          </p:val>
                                        </p:tav>
                                        <p:tav tm="100000">
                                          <p:val>
                                            <p:strVal val="#ppt_x"/>
                                          </p:val>
                                        </p:tav>
                                      </p:tavLst>
                                    </p:anim>
                                    <p:anim calcmode="lin" valueType="num">
                                      <p:cBhvr additive="base">
                                        <p:cTn id="8" dur="500" fill="hold"/>
                                        <p:tgtEl>
                                          <p:spTgt spid="35"/>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3" presetClass="entr" presetSubtype="16" fill="hold" nodeType="clickEffect">
                                  <p:stCondLst>
                                    <p:cond delay="0"/>
                                  </p:stCondLst>
                                  <p:childTnLst>
                                    <p:set>
                                      <p:cBhvr>
                                        <p:cTn id="12" dur="1" fill="hold">
                                          <p:stCondLst>
                                            <p:cond delay="0"/>
                                          </p:stCondLst>
                                        </p:cTn>
                                        <p:tgtEl>
                                          <p:spTgt spid="37"/>
                                        </p:tgtEl>
                                        <p:attrNameLst>
                                          <p:attrName>style.visibility</p:attrName>
                                        </p:attrNameLst>
                                      </p:cBhvr>
                                      <p:to>
                                        <p:strVal val="visible"/>
                                      </p:to>
                                    </p:set>
                                    <p:anim calcmode="lin" valueType="num">
                                      <p:cBhvr>
                                        <p:cTn id="13" dur="500" fill="hold"/>
                                        <p:tgtEl>
                                          <p:spTgt spid="37"/>
                                        </p:tgtEl>
                                        <p:attrNameLst>
                                          <p:attrName>ppt_w</p:attrName>
                                        </p:attrNameLst>
                                      </p:cBhvr>
                                      <p:tavLst>
                                        <p:tav tm="0">
                                          <p:val>
                                            <p:fltVal val="0"/>
                                          </p:val>
                                        </p:tav>
                                        <p:tav tm="100000">
                                          <p:val>
                                            <p:strVal val="#ppt_w"/>
                                          </p:val>
                                        </p:tav>
                                      </p:tavLst>
                                    </p:anim>
                                    <p:anim calcmode="lin" valueType="num">
                                      <p:cBhvr>
                                        <p:cTn id="14" dur="500" fill="hold"/>
                                        <p:tgtEl>
                                          <p:spTgt spid="37"/>
                                        </p:tgtEl>
                                        <p:attrNameLst>
                                          <p:attrName>ppt_h</p:attrName>
                                        </p:attrNameLst>
                                      </p:cBhvr>
                                      <p:tavLst>
                                        <p:tav tm="0">
                                          <p:val>
                                            <p:fltVal val="0"/>
                                          </p:val>
                                        </p:tav>
                                        <p:tav tm="100000">
                                          <p:val>
                                            <p:strVal val="#ppt_h"/>
                                          </p:val>
                                        </p:tav>
                                      </p:tavLst>
                                    </p:anim>
                                    <p:animEffect transition="in" filter="fade">
                                      <p:cBhvr>
                                        <p:cTn id="15" dur="500"/>
                                        <p:tgtEl>
                                          <p:spTgt spid="37"/>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1" fill="hold" nodeType="clickEffect">
                                  <p:stCondLst>
                                    <p:cond delay="0"/>
                                  </p:stCondLst>
                                  <p:childTnLst>
                                    <p:set>
                                      <p:cBhvr>
                                        <p:cTn id="19" dur="1" fill="hold">
                                          <p:stCondLst>
                                            <p:cond delay="0"/>
                                          </p:stCondLst>
                                        </p:cTn>
                                        <p:tgtEl>
                                          <p:spTgt spid="44"/>
                                        </p:tgtEl>
                                        <p:attrNameLst>
                                          <p:attrName>style.visibility</p:attrName>
                                        </p:attrNameLst>
                                      </p:cBhvr>
                                      <p:to>
                                        <p:strVal val="visible"/>
                                      </p:to>
                                    </p:set>
                                    <p:animEffect transition="in" filter="wipe(up)">
                                      <p:cBhvr>
                                        <p:cTn id="20" dur="500"/>
                                        <p:tgtEl>
                                          <p:spTgt spid="44"/>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nodeType="clickEffect">
                                  <p:stCondLst>
                                    <p:cond delay="0"/>
                                  </p:stCondLst>
                                  <p:childTnLst>
                                    <p:set>
                                      <p:cBhvr>
                                        <p:cTn id="24" dur="1" fill="hold">
                                          <p:stCondLst>
                                            <p:cond delay="0"/>
                                          </p:stCondLst>
                                        </p:cTn>
                                        <p:tgtEl>
                                          <p:spTgt spid="36"/>
                                        </p:tgtEl>
                                        <p:attrNameLst>
                                          <p:attrName>style.visibility</p:attrName>
                                        </p:attrNameLst>
                                      </p:cBhvr>
                                      <p:to>
                                        <p:strVal val="visible"/>
                                      </p:to>
                                    </p:set>
                                    <p:animEffect transition="in" filter="wipe(left)">
                                      <p:cBhvr>
                                        <p:cTn id="25" dur="500"/>
                                        <p:tgtEl>
                                          <p:spTgt spid="36"/>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 presetClass="entr" presetSubtype="0" fill="hold" nodeType="clickEffect">
                                  <p:stCondLst>
                                    <p:cond delay="0"/>
                                  </p:stCondLst>
                                  <p:childTnLst>
                                    <p:set>
                                      <p:cBhvr>
                                        <p:cTn id="29" dur="1" fill="hold">
                                          <p:stCondLst>
                                            <p:cond delay="0"/>
                                          </p:stCondLst>
                                        </p:cTn>
                                        <p:tgtEl>
                                          <p:spTgt spid="73"/>
                                        </p:tgtEl>
                                        <p:attrNameLst>
                                          <p:attrName>style.visibility</p:attrName>
                                        </p:attrNameLst>
                                      </p:cBhvr>
                                      <p:to>
                                        <p:strVal val="visible"/>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0" presetClass="path" presetSubtype="0" fill="hold" nodeType="clickEffect">
                                  <p:stCondLst>
                                    <p:cond delay="0"/>
                                  </p:stCondLst>
                                  <p:childTnLst>
                                    <p:animMotion origin="layout" path="M -4.44444E-6 0.00092 L 0.03976 -0.07547 L 0.07796 -0.14422 L 0.10747 -0.19329 L 0.15452 -0.25787 L 0.19566 -0.29908 L 0.22796 -0.31875 L 0.25157 -0.32269 L 0.28681 -0.31274 L 0.3132 -0.29121 L 0.34271 -0.25787 L 0.37952 -0.20116 " pathEditMode="relative" ptsTypes="AAAAAAAAAAAA">
                                      <p:cBhvr>
                                        <p:cTn id="33" dur="500" fill="hold"/>
                                        <p:tgtEl>
                                          <p:spTgt spid="73"/>
                                        </p:tgtEl>
                                        <p:attrNameLst>
                                          <p:attrName>ppt_x</p:attrName>
                                          <p:attrName>ppt_y</p:attrName>
                                        </p:attrNameLst>
                                      </p:cBhvr>
                                    </p:animMotion>
                                  </p:childTnLst>
                                  <p:subTnLst>
                                    <p:set>
                                      <p:cBhvr override="childStyle">
                                        <p:cTn dur="1" fill="hold" display="0" masterRel="sameClick" afterEffect="1">
                                          <p:stCondLst>
                                            <p:cond evt="end" delay="0">
                                              <p:tn val="32"/>
                                            </p:cond>
                                          </p:stCondLst>
                                        </p:cTn>
                                        <p:tgtEl>
                                          <p:spTgt spid="73"/>
                                        </p:tgtEl>
                                        <p:attrNameLst>
                                          <p:attrName>style.visibility</p:attrName>
                                        </p:attrNameLst>
                                      </p:cBhvr>
                                      <p:to>
                                        <p:strVal val="hidden"/>
                                      </p:to>
                                    </p:set>
                                  </p:subTnLst>
                                </p:cTn>
                              </p:par>
                            </p:childTnLst>
                          </p:cTn>
                        </p:par>
                        <p:par>
                          <p:cTn id="34" fill="hold" nodeType="afterGroup">
                            <p:stCondLst>
                              <p:cond delay="500"/>
                            </p:stCondLst>
                            <p:childTnLst>
                              <p:par>
                                <p:cTn id="35" presetID="1" presetClass="entr" presetSubtype="0" fill="hold" nodeType="afterEffect">
                                  <p:stCondLst>
                                    <p:cond delay="0"/>
                                  </p:stCondLst>
                                  <p:childTnLst>
                                    <p:set>
                                      <p:cBhvr>
                                        <p:cTn id="36" dur="1" fill="hold">
                                          <p:stCondLst>
                                            <p:cond delay="0"/>
                                          </p:stCondLst>
                                        </p:cTn>
                                        <p:tgtEl>
                                          <p:spTgt spid="63"/>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67"/>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69"/>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66"/>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68"/>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64"/>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65"/>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70"/>
                                        </p:tgtEl>
                                        <p:attrNameLst>
                                          <p:attrName>style.visibility</p:attrName>
                                        </p:attrNameLst>
                                      </p:cBhvr>
                                      <p:to>
                                        <p:strVal val="visible"/>
                                      </p:to>
                                    </p:set>
                                  </p:childTnLst>
                                </p:cTn>
                              </p:par>
                            </p:childTnLst>
                          </p:cTn>
                        </p:par>
                        <p:par>
                          <p:cTn id="51" fill="hold" nodeType="afterGroup">
                            <p:stCondLst>
                              <p:cond delay="500"/>
                            </p:stCondLst>
                            <p:childTnLst>
                              <p:par>
                                <p:cTn id="52" presetID="0" presetClass="path" presetSubtype="0" fill="hold" nodeType="afterEffect">
                                  <p:stCondLst>
                                    <p:cond delay="0"/>
                                  </p:stCondLst>
                                  <p:childTnLst>
                                    <p:animMotion origin="layout" path="M 0.01875 4.07407E-6 L 0.02743 -0.05417 L 0.03906 -0.11019 L 0.05052 -0.14352 L 0.06128 -0.1625 L 0.07014 -0.16598 L 0.08646 -0.1588 L 0.10208 -0.13635 L 0.11562 -0.1007 L 0.1283 -0.05787 L 0.1467 0.01527 L 0.16215 0.08055 L 0.17101 0.12338 L 0.17691 0.1574 " pathEditMode="relative" rAng="0" ptsTypes="AAAAAAAAAAAAAA">
                                      <p:cBhvr>
                                        <p:cTn id="53" dur="500" fill="hold"/>
                                        <p:tgtEl>
                                          <p:spTgt spid="63"/>
                                        </p:tgtEl>
                                        <p:attrNameLst>
                                          <p:attrName>ppt_x</p:attrName>
                                          <p:attrName>ppt_y</p:attrName>
                                        </p:attrNameLst>
                                      </p:cBhvr>
                                      <p:rCtr x="7899" y="-440"/>
                                    </p:animMotion>
                                  </p:childTnLst>
                                </p:cTn>
                              </p:par>
                              <p:par>
                                <p:cTn id="54" presetID="0" presetClass="path" presetSubtype="0" fill="hold" nodeType="withEffect">
                                  <p:stCondLst>
                                    <p:cond delay="0"/>
                                  </p:stCondLst>
                                  <p:childTnLst>
                                    <p:animMotion origin="layout" path="M 0.00591 -0.01458 L -0.02517 -0.10069 L -0.05139 -0.14977 L -0.075 -0.1713 L -0.09861 -0.16343 L -0.12465 -0.13218 L -0.14566 -0.09491 L -0.15434 -0.07338 L -0.16545 -0.02616 L -0.17795 0.0287 L -0.18802 0.07778 L -0.19288 0.12083 L -0.20017 0.17384 L -0.20017 0.1875 " pathEditMode="relative" rAng="0" ptsTypes="AAAAAAAAAAAAAA">
                                      <p:cBhvr>
                                        <p:cTn id="55" dur="500" fill="hold"/>
                                        <p:tgtEl>
                                          <p:spTgt spid="67"/>
                                        </p:tgtEl>
                                        <p:attrNameLst>
                                          <p:attrName>ppt_x</p:attrName>
                                          <p:attrName>ppt_y</p:attrName>
                                        </p:attrNameLst>
                                      </p:cBhvr>
                                      <p:rCtr x="-10312" y="2269"/>
                                    </p:animMotion>
                                  </p:childTnLst>
                                </p:cTn>
                              </p:par>
                              <p:par>
                                <p:cTn id="56" presetID="0" presetClass="path" presetSubtype="0" fill="hold" nodeType="withEffect">
                                  <p:stCondLst>
                                    <p:cond delay="0"/>
                                  </p:stCondLst>
                                  <p:childTnLst>
                                    <p:animMotion origin="layout" path="M 3.88889E-6 0.00556 L 0.04392 -0.03773 L 0.07239 -0.05532 L 0.10937 -0.06111 L 0.15764 -0.04745 L 0.196 -0.02384 L 0.24149 0.01736 L 0.27986 0.06829 L 0.29982 0.10556 L 0.3125 0.13681 L 0.31545 0.14861 " pathEditMode="relative" rAng="0" ptsTypes="AAAAAAAAAAA">
                                      <p:cBhvr>
                                        <p:cTn id="57" dur="500" fill="hold"/>
                                        <p:tgtEl>
                                          <p:spTgt spid="69"/>
                                        </p:tgtEl>
                                        <p:attrNameLst>
                                          <p:attrName>ppt_x</p:attrName>
                                          <p:attrName>ppt_y</p:attrName>
                                        </p:attrNameLst>
                                      </p:cBhvr>
                                      <p:rCtr x="15764" y="3819"/>
                                    </p:animMotion>
                                  </p:childTnLst>
                                </p:cTn>
                              </p:par>
                              <p:par>
                                <p:cTn id="58" presetID="0" presetClass="path" presetSubtype="0" fill="hold" nodeType="withEffect">
                                  <p:stCondLst>
                                    <p:cond delay="0"/>
                                  </p:stCondLst>
                                  <p:childTnLst>
                                    <p:animMotion origin="layout" path="M -3.33333E-6 3.33333E-6 L 0.02483 -0.08033 L 0.04393 -0.12153 L 0.06771 -0.15695 L 0.09514 -0.17639 L 0.12726 -0.18426 L 0.16528 -0.17639 L 0.19375 -0.16088 L 0.2283 -0.1294 L 0.24861 -0.09422 L 0.27361 -0.05093 L 0.29844 0.00578 L 0.32344 0.07453 L 0.33542 0.11967 L 0.34132 0.14907 " pathEditMode="relative" rAng="0" ptsTypes="AAAAAAAAAAAAAAA">
                                      <p:cBhvr>
                                        <p:cTn id="59" dur="500" fill="hold"/>
                                        <p:tgtEl>
                                          <p:spTgt spid="66"/>
                                        </p:tgtEl>
                                        <p:attrNameLst>
                                          <p:attrName>ppt_x</p:attrName>
                                          <p:attrName>ppt_y</p:attrName>
                                        </p:attrNameLst>
                                      </p:cBhvr>
                                      <p:rCtr x="17066" y="-1759"/>
                                    </p:animMotion>
                                  </p:childTnLst>
                                </p:cTn>
                              </p:par>
                              <p:par>
                                <p:cTn id="60" presetID="0" presetClass="path" presetSubtype="0" fill="hold" nodeType="withEffect">
                                  <p:stCondLst>
                                    <p:cond delay="0"/>
                                  </p:stCondLst>
                                  <p:childTnLst>
                                    <p:animMotion origin="layout" path="M 3.61111E-6 -0.0169 L -0.04566 -0.02871 L -0.12795 -0.02477 L -0.17795 0.01458 L -0.21476 0.05763 L -0.23681 0.10069 L -0.24566 0.14398 L -0.25 0.17916 L -0.25157 0.19884 " pathEditMode="relative" rAng="0" ptsTypes="AAAAAAAAA">
                                      <p:cBhvr>
                                        <p:cTn id="61" dur="500" fill="hold"/>
                                        <p:tgtEl>
                                          <p:spTgt spid="68"/>
                                        </p:tgtEl>
                                        <p:attrNameLst>
                                          <p:attrName>ppt_x</p:attrName>
                                          <p:attrName>ppt_y</p:attrName>
                                        </p:attrNameLst>
                                      </p:cBhvr>
                                      <p:rCtr x="-12587" y="10185"/>
                                    </p:animMotion>
                                  </p:childTnLst>
                                </p:cTn>
                              </p:par>
                              <p:par>
                                <p:cTn id="62" presetID="0" presetClass="path" presetSubtype="0" fill="hold" nodeType="withEffect">
                                  <p:stCondLst>
                                    <p:cond delay="0"/>
                                  </p:stCondLst>
                                  <p:childTnLst>
                                    <p:animMotion origin="layout" path="M 3.88889E-6 3.7037E-6 L -0.00747 -0.07732 L -0.01927 -0.15787 L -0.03091 -0.22315 L -0.04132 -0.26806 L -0.05 -0.28334 L -0.05886 -0.28172 L -0.06632 -0.24908 L -0.06927 -0.18542 L -0.07361 -0.09954 L -0.07361 -0.04468 L -0.07657 0.01365 L -0.07657 0.07569 L -0.07952 0.13217 L -0.08247 0.1787 " pathEditMode="relative" rAng="0" ptsTypes="AAAAAAAAAAAAAAA">
                                      <p:cBhvr>
                                        <p:cTn id="63" dur="500" fill="hold"/>
                                        <p:tgtEl>
                                          <p:spTgt spid="64"/>
                                        </p:tgtEl>
                                        <p:attrNameLst>
                                          <p:attrName>ppt_x</p:attrName>
                                          <p:attrName>ppt_y</p:attrName>
                                        </p:attrNameLst>
                                      </p:cBhvr>
                                      <p:rCtr x="-4132" y="-5231"/>
                                    </p:animMotion>
                                  </p:childTnLst>
                                </p:cTn>
                              </p:par>
                              <p:par>
                                <p:cTn id="64" presetID="0" presetClass="path" presetSubtype="0" fill="hold" nodeType="withEffect">
                                  <p:stCondLst>
                                    <p:cond delay="0"/>
                                  </p:stCondLst>
                                  <p:childTnLst>
                                    <p:animMotion origin="layout" path="M 3.88889E-6 0.00926 L 0.01475 -0.08078 L 0.03385 -0.16713 L 0.05139 -0.22801 L 0.06753 -0.25532 L 0.07934 -0.26134 L 0.09114 -0.25926 L 0.10885 -0.23588 L 0.12795 -0.18078 L 0.14409 -0.11018 L 0.16319 -0.01227 L 0.17795 0.06806 L 0.18819 0.12894 L 0.19409 0.18195 " pathEditMode="relative" rAng="0" ptsTypes="AAAAAAAAAAAAAA">
                                      <p:cBhvr>
                                        <p:cTn id="65" dur="500" fill="hold"/>
                                        <p:tgtEl>
                                          <p:spTgt spid="65"/>
                                        </p:tgtEl>
                                        <p:attrNameLst>
                                          <p:attrName>ppt_x</p:attrName>
                                          <p:attrName>ppt_y</p:attrName>
                                        </p:attrNameLst>
                                      </p:cBhvr>
                                      <p:rCtr x="9705" y="-4907"/>
                                    </p:animMotion>
                                  </p:childTnLst>
                                </p:cTn>
                              </p:par>
                              <p:par>
                                <p:cTn id="66" presetID="0" presetClass="path" presetSubtype="0" fill="hold" nodeType="withEffect">
                                  <p:stCondLst>
                                    <p:cond delay="0"/>
                                  </p:stCondLst>
                                  <p:childTnLst>
                                    <p:animMotion origin="layout" path="M -2.77778E-6 5.92593E-6 L 0.02795 0.04908 L 0.05156 0.09422 L 0.07656 0.14306 L 0.10156 0.19422 " pathEditMode="relative" ptsTypes="AAAAA">
                                      <p:cBhvr>
                                        <p:cTn id="67" dur="500" fill="hold"/>
                                        <p:tgtEl>
                                          <p:spTgt spid="70"/>
                                        </p:tgtEl>
                                        <p:attrNameLst>
                                          <p:attrName>ppt_x</p:attrName>
                                          <p:attrName>ppt_y</p:attrName>
                                        </p:attrNameLst>
                                      </p:cBhvr>
                                    </p:animMotion>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1" fill="hold" nodeType="clickEffect">
                                  <p:stCondLst>
                                    <p:cond delay="0"/>
                                  </p:stCondLst>
                                  <p:childTnLst>
                                    <p:set>
                                      <p:cBhvr>
                                        <p:cTn id="71" dur="1" fill="hold">
                                          <p:stCondLst>
                                            <p:cond delay="0"/>
                                          </p:stCondLst>
                                        </p:cTn>
                                        <p:tgtEl>
                                          <p:spTgt spid="80">
                                            <p:txEl>
                                              <p:pRg st="0" end="0"/>
                                            </p:txEl>
                                          </p:spTgt>
                                        </p:tgtEl>
                                        <p:attrNameLst>
                                          <p:attrName>style.visibility</p:attrName>
                                        </p:attrNameLst>
                                      </p:cBhvr>
                                      <p:to>
                                        <p:strVal val="visible"/>
                                      </p:to>
                                    </p:set>
                                    <p:animEffect transition="in" filter="wipe(up)">
                                      <p:cBhvr>
                                        <p:cTn id="72" dur="500"/>
                                        <p:tgtEl>
                                          <p:spTgt spid="80">
                                            <p:txEl>
                                              <p:pRg st="0" end="0"/>
                                            </p:txEl>
                                          </p:spTgt>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1" fill="hold" nodeType="clickEffect">
                                  <p:stCondLst>
                                    <p:cond delay="0"/>
                                  </p:stCondLst>
                                  <p:childTnLst>
                                    <p:set>
                                      <p:cBhvr>
                                        <p:cTn id="76" dur="1" fill="hold">
                                          <p:stCondLst>
                                            <p:cond delay="0"/>
                                          </p:stCondLst>
                                        </p:cTn>
                                        <p:tgtEl>
                                          <p:spTgt spid="80">
                                            <p:txEl>
                                              <p:pRg st="2" end="2"/>
                                            </p:txEl>
                                          </p:spTgt>
                                        </p:tgtEl>
                                        <p:attrNameLst>
                                          <p:attrName>style.visibility</p:attrName>
                                        </p:attrNameLst>
                                      </p:cBhvr>
                                      <p:to>
                                        <p:strVal val="visible"/>
                                      </p:to>
                                    </p:set>
                                    <p:animEffect transition="in" filter="wipe(up)">
                                      <p:cBhvr>
                                        <p:cTn id="77" dur="500"/>
                                        <p:tgtEl>
                                          <p:spTgt spid="80">
                                            <p:txEl>
                                              <p:pRg st="2" end="2"/>
                                            </p:txEl>
                                          </p:spTgt>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1" fill="hold" nodeType="clickEffect">
                                  <p:stCondLst>
                                    <p:cond delay="0"/>
                                  </p:stCondLst>
                                  <p:childTnLst>
                                    <p:set>
                                      <p:cBhvr>
                                        <p:cTn id="81" dur="1" fill="hold">
                                          <p:stCondLst>
                                            <p:cond delay="0"/>
                                          </p:stCondLst>
                                        </p:cTn>
                                        <p:tgtEl>
                                          <p:spTgt spid="80">
                                            <p:txEl>
                                              <p:pRg st="4" end="4"/>
                                            </p:txEl>
                                          </p:spTgt>
                                        </p:tgtEl>
                                        <p:attrNameLst>
                                          <p:attrName>style.visibility</p:attrName>
                                        </p:attrNameLst>
                                      </p:cBhvr>
                                      <p:to>
                                        <p:strVal val="visible"/>
                                      </p:to>
                                    </p:set>
                                    <p:animEffect transition="in" filter="wipe(up)">
                                      <p:cBhvr>
                                        <p:cTn id="82" dur="500"/>
                                        <p:tgtEl>
                                          <p:spTgt spid="8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9">
            <a:extLst>
              <a:ext uri="{FF2B5EF4-FFF2-40B4-BE49-F238E27FC236}">
                <a16:creationId xmlns:a16="http://schemas.microsoft.com/office/drawing/2014/main" id="{BCE607DC-75EA-4EE3-852C-B707DB4739D5}"/>
              </a:ext>
            </a:extLst>
          </p:cNvPr>
          <p:cNvSpPr>
            <a:spLocks noChangeArrowheads="1"/>
          </p:cNvSpPr>
          <p:nvPr/>
        </p:nvSpPr>
        <p:spPr bwMode="auto">
          <a:xfrm>
            <a:off x="263525" y="44450"/>
            <a:ext cx="6469063" cy="40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sz="2000" b="1">
                <a:solidFill>
                  <a:srgbClr val="FF00FF"/>
                </a:solidFill>
              </a:rPr>
              <a:t>LINEAR MOMENTUM OF A SYSTEM OF PARTICLES</a:t>
            </a:r>
          </a:p>
        </p:txBody>
      </p:sp>
      <p:grpSp>
        <p:nvGrpSpPr>
          <p:cNvPr id="26627" name="Group 33">
            <a:extLst>
              <a:ext uri="{FF2B5EF4-FFF2-40B4-BE49-F238E27FC236}">
                <a16:creationId xmlns:a16="http://schemas.microsoft.com/office/drawing/2014/main" id="{113F9299-1D55-44CA-B0A0-E1A94FD22F3F}"/>
              </a:ext>
            </a:extLst>
          </p:cNvPr>
          <p:cNvGrpSpPr>
            <a:grpSpLocks/>
          </p:cNvGrpSpPr>
          <p:nvPr/>
        </p:nvGrpSpPr>
        <p:grpSpPr bwMode="auto">
          <a:xfrm>
            <a:off x="282575" y="530225"/>
            <a:ext cx="5945188" cy="369888"/>
            <a:chOff x="283187" y="530606"/>
            <a:chExt cx="5944997" cy="369332"/>
          </a:xfrm>
        </p:grpSpPr>
        <p:sp>
          <p:nvSpPr>
            <p:cNvPr id="26686" name="Rectangle 28">
              <a:extLst>
                <a:ext uri="{FF2B5EF4-FFF2-40B4-BE49-F238E27FC236}">
                  <a16:creationId xmlns:a16="http://schemas.microsoft.com/office/drawing/2014/main" id="{DA3AE05F-7410-494C-AA8C-B3E9380FCEE7}"/>
                </a:ext>
              </a:extLst>
            </p:cNvPr>
            <p:cNvSpPr>
              <a:spLocks noChangeArrowheads="1"/>
            </p:cNvSpPr>
            <p:nvPr/>
          </p:nvSpPr>
          <p:spPr bwMode="auto">
            <a:xfrm>
              <a:off x="283187" y="530606"/>
              <a:ext cx="594499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FF99"/>
                  </a:solidFill>
                </a:rPr>
                <a:t>Linear momentum of a particle is defined as  p = m v</a:t>
              </a:r>
            </a:p>
          </p:txBody>
        </p:sp>
        <p:cxnSp>
          <p:nvCxnSpPr>
            <p:cNvPr id="32" name="Straight Arrow Connector 31">
              <a:extLst>
                <a:ext uri="{FF2B5EF4-FFF2-40B4-BE49-F238E27FC236}">
                  <a16:creationId xmlns:a16="http://schemas.microsoft.com/office/drawing/2014/main" id="{1FAA4BC7-03E5-472B-9D03-FB08BBEEB6FF}"/>
                </a:ext>
              </a:extLst>
            </p:cNvPr>
            <p:cNvCxnSpPr/>
            <p:nvPr/>
          </p:nvCxnSpPr>
          <p:spPr bwMode="auto">
            <a:xfrm>
              <a:off x="5278889" y="620958"/>
              <a:ext cx="179381"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A6F26647-AD9C-41E8-9D53-780387940146}"/>
                </a:ext>
              </a:extLst>
            </p:cNvPr>
            <p:cNvCxnSpPr/>
            <p:nvPr/>
          </p:nvCxnSpPr>
          <p:spPr bwMode="auto">
            <a:xfrm>
              <a:off x="5918631" y="620958"/>
              <a:ext cx="179382"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26628" name="Group 75">
            <a:extLst>
              <a:ext uri="{FF2B5EF4-FFF2-40B4-BE49-F238E27FC236}">
                <a16:creationId xmlns:a16="http://schemas.microsoft.com/office/drawing/2014/main" id="{6686AE36-B96E-4664-83AB-C7A191414F4C}"/>
              </a:ext>
            </a:extLst>
          </p:cNvPr>
          <p:cNvGrpSpPr>
            <a:grpSpLocks/>
          </p:cNvGrpSpPr>
          <p:nvPr/>
        </p:nvGrpSpPr>
        <p:grpSpPr bwMode="auto">
          <a:xfrm>
            <a:off x="282575" y="750888"/>
            <a:ext cx="8537575" cy="719137"/>
            <a:chOff x="283186" y="751257"/>
            <a:chExt cx="8537286" cy="719138"/>
          </a:xfrm>
        </p:grpSpPr>
        <p:sp>
          <p:nvSpPr>
            <p:cNvPr id="26676" name="Rectangle 30">
              <a:extLst>
                <a:ext uri="{FF2B5EF4-FFF2-40B4-BE49-F238E27FC236}">
                  <a16:creationId xmlns:a16="http://schemas.microsoft.com/office/drawing/2014/main" id="{CFACD493-76F5-4196-BD35-B61ADC80CF88}"/>
                </a:ext>
              </a:extLst>
            </p:cNvPr>
            <p:cNvSpPr>
              <a:spLocks noChangeArrowheads="1"/>
            </p:cNvSpPr>
            <p:nvPr/>
          </p:nvSpPr>
          <p:spPr bwMode="auto">
            <a:xfrm>
              <a:off x="283186" y="921494"/>
              <a:ext cx="803322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00FF00"/>
                  </a:solidFill>
                </a:rPr>
                <a:t>Newton’s second law written in symbolic form for a single particle is</a:t>
              </a:r>
            </a:p>
          </p:txBody>
        </p:sp>
        <p:grpSp>
          <p:nvGrpSpPr>
            <p:cNvPr id="26677" name="Group 68">
              <a:extLst>
                <a:ext uri="{FF2B5EF4-FFF2-40B4-BE49-F238E27FC236}">
                  <a16:creationId xmlns:a16="http://schemas.microsoft.com/office/drawing/2014/main" id="{4479088B-156D-40B4-89E2-F2E62463EF28}"/>
                </a:ext>
              </a:extLst>
            </p:cNvPr>
            <p:cNvGrpSpPr>
              <a:grpSpLocks/>
            </p:cNvGrpSpPr>
            <p:nvPr/>
          </p:nvGrpSpPr>
          <p:grpSpPr bwMode="auto">
            <a:xfrm>
              <a:off x="7839774" y="751257"/>
              <a:ext cx="980698" cy="719138"/>
              <a:chOff x="787978" y="1557734"/>
              <a:chExt cx="980698" cy="719138"/>
            </a:xfrm>
          </p:grpSpPr>
          <p:grpSp>
            <p:nvGrpSpPr>
              <p:cNvPr id="26678" name="Group 15">
                <a:extLst>
                  <a:ext uri="{FF2B5EF4-FFF2-40B4-BE49-F238E27FC236}">
                    <a16:creationId xmlns:a16="http://schemas.microsoft.com/office/drawing/2014/main" id="{29CBEE99-BAC1-46B9-A240-5DE9543BEB13}"/>
                  </a:ext>
                </a:extLst>
              </p:cNvPr>
              <p:cNvGrpSpPr>
                <a:grpSpLocks/>
              </p:cNvGrpSpPr>
              <p:nvPr/>
            </p:nvGrpSpPr>
            <p:grpSpPr bwMode="auto">
              <a:xfrm>
                <a:off x="787978" y="1557734"/>
                <a:ext cx="980698" cy="719138"/>
                <a:chOff x="1791095" y="4437112"/>
                <a:chExt cx="980705" cy="719137"/>
              </a:xfrm>
            </p:grpSpPr>
            <p:grpSp>
              <p:nvGrpSpPr>
                <p:cNvPr id="26680" name="Group 108">
                  <a:extLst>
                    <a:ext uri="{FF2B5EF4-FFF2-40B4-BE49-F238E27FC236}">
                      <a16:creationId xmlns:a16="http://schemas.microsoft.com/office/drawing/2014/main" id="{BBADA5EA-DB26-4E31-A69C-143BF5DA8563}"/>
                    </a:ext>
                  </a:extLst>
                </p:cNvPr>
                <p:cNvGrpSpPr>
                  <a:grpSpLocks/>
                </p:cNvGrpSpPr>
                <p:nvPr/>
              </p:nvGrpSpPr>
              <p:grpSpPr bwMode="auto">
                <a:xfrm>
                  <a:off x="2256879" y="4437112"/>
                  <a:ext cx="514921" cy="719137"/>
                  <a:chOff x="1826123" y="2708830"/>
                  <a:chExt cx="515320" cy="720170"/>
                </a:xfrm>
              </p:grpSpPr>
              <p:sp>
                <p:nvSpPr>
                  <p:cNvPr id="58" name="TextBox 43">
                    <a:extLst>
                      <a:ext uri="{FF2B5EF4-FFF2-40B4-BE49-F238E27FC236}">
                        <a16:creationId xmlns:a16="http://schemas.microsoft.com/office/drawing/2014/main" id="{A03CA6F5-01D5-4DCF-8164-BEF7F77B1962}"/>
                      </a:ext>
                    </a:extLst>
                  </p:cNvPr>
                  <p:cNvSpPr txBox="1">
                    <a:spLocks noChangeArrowheads="1"/>
                  </p:cNvSpPr>
                  <p:nvPr/>
                </p:nvSpPr>
                <p:spPr bwMode="auto">
                  <a:xfrm>
                    <a:off x="1826708" y="2708830"/>
                    <a:ext cx="497260" cy="370418"/>
                  </a:xfrm>
                  <a:prstGeom prst="rect">
                    <a:avLst/>
                  </a:prstGeom>
                  <a:noFill/>
                  <a:ln>
                    <a:noFill/>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b="1" dirty="0" err="1">
                        <a:solidFill>
                          <a:srgbClr val="00FF00"/>
                        </a:solidFill>
                        <a:latin typeface="+mn-lt"/>
                      </a:rPr>
                      <a:t>dP</a:t>
                    </a:r>
                    <a:endParaRPr lang="en-IN" b="1" baseline="-25000" dirty="0">
                      <a:solidFill>
                        <a:srgbClr val="00FF00"/>
                      </a:solidFill>
                      <a:latin typeface="+mn-lt"/>
                    </a:endParaRPr>
                  </a:p>
                </p:txBody>
              </p:sp>
              <p:cxnSp>
                <p:nvCxnSpPr>
                  <p:cNvPr id="59" name="Straight Connector 58">
                    <a:extLst>
                      <a:ext uri="{FF2B5EF4-FFF2-40B4-BE49-F238E27FC236}">
                        <a16:creationId xmlns:a16="http://schemas.microsoft.com/office/drawing/2014/main" id="{66C13E36-606E-4437-94C8-E8DF45570071}"/>
                      </a:ext>
                    </a:extLst>
                  </p:cNvPr>
                  <p:cNvCxnSpPr/>
                  <p:nvPr/>
                </p:nvCxnSpPr>
                <p:spPr bwMode="auto">
                  <a:xfrm>
                    <a:off x="1848950" y="3074479"/>
                    <a:ext cx="366987" cy="4769"/>
                  </a:xfrm>
                  <a:prstGeom prst="line">
                    <a:avLst/>
                  </a:prstGeom>
                  <a:ln w="19050">
                    <a:solidFill>
                      <a:srgbClr val="66FF33"/>
                    </a:solidFill>
                  </a:ln>
                </p:spPr>
                <p:style>
                  <a:lnRef idx="1">
                    <a:schemeClr val="accent1"/>
                  </a:lnRef>
                  <a:fillRef idx="0">
                    <a:schemeClr val="accent1"/>
                  </a:fillRef>
                  <a:effectRef idx="0">
                    <a:schemeClr val="accent1"/>
                  </a:effectRef>
                  <a:fontRef idx="minor">
                    <a:schemeClr val="tx1"/>
                  </a:fontRef>
                </p:style>
              </p:cxnSp>
              <p:sp>
                <p:nvSpPr>
                  <p:cNvPr id="60" name="TextBox 43">
                    <a:extLst>
                      <a:ext uri="{FF2B5EF4-FFF2-40B4-BE49-F238E27FC236}">
                        <a16:creationId xmlns:a16="http://schemas.microsoft.com/office/drawing/2014/main" id="{59BF7F16-1768-402D-87E0-6FF6DA5F0966}"/>
                      </a:ext>
                    </a:extLst>
                  </p:cNvPr>
                  <p:cNvSpPr txBox="1">
                    <a:spLocks noChangeArrowheads="1"/>
                  </p:cNvSpPr>
                  <p:nvPr/>
                </p:nvSpPr>
                <p:spPr bwMode="auto">
                  <a:xfrm>
                    <a:off x="1844184" y="3060171"/>
                    <a:ext cx="497259" cy="368829"/>
                  </a:xfrm>
                  <a:prstGeom prst="rect">
                    <a:avLst/>
                  </a:prstGeom>
                  <a:noFill/>
                  <a:ln w="9525">
                    <a:solidFill>
                      <a:srgbClr val="000000"/>
                    </a:solidFill>
                    <a:miter lim="800000"/>
                    <a:headEnd/>
                    <a:tailEnd/>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a:solidFill>
                          <a:srgbClr val="00FF00"/>
                        </a:solidFill>
                        <a:latin typeface="+mn-lt"/>
                      </a:rPr>
                      <a:t>dt</a:t>
                    </a:r>
                    <a:endParaRPr lang="en-IN" baseline="-25000">
                      <a:solidFill>
                        <a:srgbClr val="00FF00"/>
                      </a:solidFill>
                      <a:latin typeface="+mn-lt"/>
                    </a:endParaRPr>
                  </a:p>
                </p:txBody>
              </p:sp>
            </p:grpSp>
            <p:cxnSp>
              <p:nvCxnSpPr>
                <p:cNvPr id="56" name="Straight Arrow Connector 55">
                  <a:extLst>
                    <a:ext uri="{FF2B5EF4-FFF2-40B4-BE49-F238E27FC236}">
                      <a16:creationId xmlns:a16="http://schemas.microsoft.com/office/drawing/2014/main" id="{E8318396-C965-48D1-9837-DC1C60564F68}"/>
                    </a:ext>
                  </a:extLst>
                </p:cNvPr>
                <p:cNvCxnSpPr/>
                <p:nvPr/>
              </p:nvCxnSpPr>
              <p:spPr bwMode="auto">
                <a:xfrm>
                  <a:off x="2481296" y="4484737"/>
                  <a:ext cx="192082" cy="0"/>
                </a:xfrm>
                <a:prstGeom prst="straightConnector1">
                  <a:avLst/>
                </a:prstGeom>
                <a:ln w="19050">
                  <a:solidFill>
                    <a:srgbClr val="00FF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7" name="Rectangle 39">
                  <a:extLst>
                    <a:ext uri="{FF2B5EF4-FFF2-40B4-BE49-F238E27FC236}">
                      <a16:creationId xmlns:a16="http://schemas.microsoft.com/office/drawing/2014/main" id="{F58906E6-A7A5-4139-88DA-2417405544A0}"/>
                    </a:ext>
                  </a:extLst>
                </p:cNvPr>
                <p:cNvSpPr>
                  <a:spLocks noChangeArrowheads="1"/>
                </p:cNvSpPr>
                <p:nvPr/>
              </p:nvSpPr>
              <p:spPr bwMode="auto">
                <a:xfrm>
                  <a:off x="1790751" y="4606974"/>
                  <a:ext cx="642921" cy="369888"/>
                </a:xfrm>
                <a:prstGeom prst="rect">
                  <a:avLst/>
                </a:prstGeom>
                <a:noFill/>
                <a:ln>
                  <a:noFill/>
                </a:ln>
                <a:extLst/>
              </p:spPr>
              <p:txBody>
                <a:bodyPr>
                  <a:spAutoFit/>
                </a:bodyPr>
                <a:lstStyle/>
                <a:p>
                  <a:pPr>
                    <a:defRPr/>
                  </a:pPr>
                  <a:r>
                    <a:rPr lang="en-US" b="1" dirty="0">
                      <a:solidFill>
                        <a:srgbClr val="00FF00"/>
                      </a:solidFill>
                      <a:latin typeface="+mn-lt"/>
                      <a:ea typeface="Calibri" pitchFamily="34" charset="0"/>
                      <a:cs typeface="Symbol" pitchFamily="18" charset="2"/>
                    </a:rPr>
                    <a:t>F = </a:t>
                  </a:r>
                  <a:endParaRPr lang="en-IN" dirty="0">
                    <a:solidFill>
                      <a:srgbClr val="00FF00"/>
                    </a:solidFill>
                    <a:latin typeface="+mn-lt"/>
                    <a:ea typeface="Calibri" pitchFamily="34" charset="0"/>
                    <a:cs typeface="Symbol" pitchFamily="18" charset="2"/>
                  </a:endParaRPr>
                </a:p>
              </p:txBody>
            </p:sp>
          </p:grpSp>
          <p:cxnSp>
            <p:nvCxnSpPr>
              <p:cNvPr id="68" name="Straight Arrow Connector 67">
                <a:extLst>
                  <a:ext uri="{FF2B5EF4-FFF2-40B4-BE49-F238E27FC236}">
                    <a16:creationId xmlns:a16="http://schemas.microsoft.com/office/drawing/2014/main" id="{EECB79B1-3D58-4CCA-A608-68A1C0A575D3}"/>
                  </a:ext>
                </a:extLst>
              </p:cNvPr>
              <p:cNvCxnSpPr/>
              <p:nvPr/>
            </p:nvCxnSpPr>
            <p:spPr bwMode="auto">
              <a:xfrm>
                <a:off x="886056" y="1770459"/>
                <a:ext cx="192082" cy="0"/>
              </a:xfrm>
              <a:prstGeom prst="straightConnector1">
                <a:avLst/>
              </a:prstGeom>
              <a:ln w="19050">
                <a:solidFill>
                  <a:srgbClr val="00FF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grpSp>
        <p:nvGrpSpPr>
          <p:cNvPr id="26629" name="Group 72">
            <a:extLst>
              <a:ext uri="{FF2B5EF4-FFF2-40B4-BE49-F238E27FC236}">
                <a16:creationId xmlns:a16="http://schemas.microsoft.com/office/drawing/2014/main" id="{70FA732B-F959-4938-A3F9-C6DE57EFE80D}"/>
              </a:ext>
            </a:extLst>
          </p:cNvPr>
          <p:cNvGrpSpPr>
            <a:grpSpLocks/>
          </p:cNvGrpSpPr>
          <p:nvPr/>
        </p:nvGrpSpPr>
        <p:grpSpPr bwMode="auto">
          <a:xfrm>
            <a:off x="298450" y="1285875"/>
            <a:ext cx="4057650" cy="369888"/>
            <a:chOff x="298455" y="1285729"/>
            <a:chExt cx="4057521" cy="369332"/>
          </a:xfrm>
        </p:grpSpPr>
        <p:sp>
          <p:nvSpPr>
            <p:cNvPr id="26674" name="Rectangle 70">
              <a:extLst>
                <a:ext uri="{FF2B5EF4-FFF2-40B4-BE49-F238E27FC236}">
                  <a16:creationId xmlns:a16="http://schemas.microsoft.com/office/drawing/2014/main" id="{28A14635-01E0-4B2B-8B63-A32F9BC2CA1C}"/>
                </a:ext>
              </a:extLst>
            </p:cNvPr>
            <p:cNvSpPr>
              <a:spLocks noChangeArrowheads="1"/>
            </p:cNvSpPr>
            <p:nvPr/>
          </p:nvSpPr>
          <p:spPr bwMode="auto">
            <a:xfrm>
              <a:off x="298455" y="1285729"/>
              <a:ext cx="405752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00FF00"/>
                  </a:solidFill>
                </a:rPr>
                <a:t>where F is the force on the particle.</a:t>
              </a:r>
              <a:endParaRPr lang="en-IN" altLang="en-US">
                <a:solidFill>
                  <a:srgbClr val="00FF00"/>
                </a:solidFill>
              </a:endParaRPr>
            </a:p>
          </p:txBody>
        </p:sp>
        <p:cxnSp>
          <p:nvCxnSpPr>
            <p:cNvPr id="72" name="Straight Arrow Connector 71">
              <a:extLst>
                <a:ext uri="{FF2B5EF4-FFF2-40B4-BE49-F238E27FC236}">
                  <a16:creationId xmlns:a16="http://schemas.microsoft.com/office/drawing/2014/main" id="{28EE2BA3-2DF5-4116-9E1A-12749DD382B6}"/>
                </a:ext>
              </a:extLst>
            </p:cNvPr>
            <p:cNvCxnSpPr/>
            <p:nvPr/>
          </p:nvCxnSpPr>
          <p:spPr bwMode="auto">
            <a:xfrm>
              <a:off x="1108054" y="1322187"/>
              <a:ext cx="192082" cy="0"/>
            </a:xfrm>
            <a:prstGeom prst="straightConnector1">
              <a:avLst/>
            </a:prstGeom>
            <a:ln w="19050">
              <a:solidFill>
                <a:srgbClr val="00FF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26630" name="Rectangle 74">
            <a:extLst>
              <a:ext uri="{FF2B5EF4-FFF2-40B4-BE49-F238E27FC236}">
                <a16:creationId xmlns:a16="http://schemas.microsoft.com/office/drawing/2014/main" id="{0ED9A675-BEFD-492D-9367-80E592367827}"/>
              </a:ext>
            </a:extLst>
          </p:cNvPr>
          <p:cNvSpPr>
            <a:spLocks noChangeArrowheads="1"/>
          </p:cNvSpPr>
          <p:nvPr/>
        </p:nvSpPr>
        <p:spPr bwMode="auto">
          <a:xfrm>
            <a:off x="357188" y="3403600"/>
            <a:ext cx="836453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CCFF"/>
                </a:solidFill>
              </a:rPr>
              <a:t>For the system of n particles, the linear momentum of the system is defined to be the vector sum of all individual particles of the system,</a:t>
            </a:r>
          </a:p>
        </p:txBody>
      </p:sp>
      <p:grpSp>
        <p:nvGrpSpPr>
          <p:cNvPr id="26631" name="Group 79">
            <a:extLst>
              <a:ext uri="{FF2B5EF4-FFF2-40B4-BE49-F238E27FC236}">
                <a16:creationId xmlns:a16="http://schemas.microsoft.com/office/drawing/2014/main" id="{AE63E3EF-631B-4FF5-860E-EF95C6E14530}"/>
              </a:ext>
            </a:extLst>
          </p:cNvPr>
          <p:cNvGrpSpPr>
            <a:grpSpLocks/>
          </p:cNvGrpSpPr>
          <p:nvPr/>
        </p:nvGrpSpPr>
        <p:grpSpPr bwMode="auto">
          <a:xfrm>
            <a:off x="323850" y="1773238"/>
            <a:ext cx="8397875" cy="646112"/>
            <a:chOff x="323528" y="1772816"/>
            <a:chExt cx="8398322" cy="646331"/>
          </a:xfrm>
        </p:grpSpPr>
        <p:sp>
          <p:nvSpPr>
            <p:cNvPr id="26670" name="Rectangle 69">
              <a:extLst>
                <a:ext uri="{FF2B5EF4-FFF2-40B4-BE49-F238E27FC236}">
                  <a16:creationId xmlns:a16="http://schemas.microsoft.com/office/drawing/2014/main" id="{6F7FAB91-AC2F-46BB-AA5B-F03CD27BA492}"/>
                </a:ext>
              </a:extLst>
            </p:cNvPr>
            <p:cNvSpPr>
              <a:spLocks noChangeArrowheads="1"/>
            </p:cNvSpPr>
            <p:nvPr/>
          </p:nvSpPr>
          <p:spPr bwMode="auto">
            <a:xfrm>
              <a:off x="323528" y="1772816"/>
              <a:ext cx="839832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7C80"/>
                  </a:solidFill>
                </a:rPr>
                <a:t>Consider a system of n particles with masses m</a:t>
              </a:r>
              <a:r>
                <a:rPr lang="en-IN" altLang="en-US" b="1" baseline="-25000">
                  <a:solidFill>
                    <a:srgbClr val="FF7C80"/>
                  </a:solidFill>
                </a:rPr>
                <a:t>1</a:t>
              </a:r>
              <a:r>
                <a:rPr lang="en-IN" altLang="en-US" b="1">
                  <a:solidFill>
                    <a:srgbClr val="FF7C80"/>
                  </a:solidFill>
                </a:rPr>
                <a:t>, m</a:t>
              </a:r>
              <a:r>
                <a:rPr lang="en-IN" altLang="en-US" b="1" baseline="-25000">
                  <a:solidFill>
                    <a:srgbClr val="FF7C80"/>
                  </a:solidFill>
                </a:rPr>
                <a:t>2</a:t>
              </a:r>
              <a:r>
                <a:rPr lang="en-IN" altLang="en-US" b="1">
                  <a:solidFill>
                    <a:srgbClr val="FF7C80"/>
                  </a:solidFill>
                </a:rPr>
                <a:t>, ….., m</a:t>
              </a:r>
              <a:r>
                <a:rPr lang="en-IN" altLang="en-US" b="1" baseline="-25000">
                  <a:solidFill>
                    <a:srgbClr val="FF7C80"/>
                  </a:solidFill>
                </a:rPr>
                <a:t>n</a:t>
              </a:r>
              <a:r>
                <a:rPr lang="en-IN" altLang="en-US" b="1">
                  <a:solidFill>
                    <a:srgbClr val="FF7C80"/>
                  </a:solidFill>
                </a:rPr>
                <a:t> respectively and velocities v</a:t>
              </a:r>
              <a:r>
                <a:rPr lang="en-IN" altLang="en-US" b="1" baseline="-25000">
                  <a:solidFill>
                    <a:srgbClr val="FF7C80"/>
                  </a:solidFill>
                </a:rPr>
                <a:t>1</a:t>
              </a:r>
              <a:r>
                <a:rPr lang="en-IN" altLang="en-US" b="1">
                  <a:solidFill>
                    <a:srgbClr val="FF7C80"/>
                  </a:solidFill>
                </a:rPr>
                <a:t>,  v</a:t>
              </a:r>
              <a:r>
                <a:rPr lang="en-IN" altLang="en-US" b="1" baseline="-25000">
                  <a:solidFill>
                    <a:srgbClr val="FF7C80"/>
                  </a:solidFill>
                </a:rPr>
                <a:t>2</a:t>
              </a:r>
              <a:r>
                <a:rPr lang="en-IN" altLang="en-US" b="1">
                  <a:solidFill>
                    <a:srgbClr val="FF7C80"/>
                  </a:solidFill>
                </a:rPr>
                <a:t>, ……..,  v</a:t>
              </a:r>
              <a:r>
                <a:rPr lang="en-IN" altLang="en-US" b="1" baseline="-25000">
                  <a:solidFill>
                    <a:srgbClr val="FF7C80"/>
                  </a:solidFill>
                </a:rPr>
                <a:t>n</a:t>
              </a:r>
              <a:r>
                <a:rPr lang="en-IN" altLang="en-US" b="1">
                  <a:solidFill>
                    <a:srgbClr val="FF7C80"/>
                  </a:solidFill>
                </a:rPr>
                <a:t> respectively. </a:t>
              </a:r>
            </a:p>
          </p:txBody>
        </p:sp>
        <p:cxnSp>
          <p:nvCxnSpPr>
            <p:cNvPr id="77" name="Straight Arrow Connector 76">
              <a:extLst>
                <a:ext uri="{FF2B5EF4-FFF2-40B4-BE49-F238E27FC236}">
                  <a16:creationId xmlns:a16="http://schemas.microsoft.com/office/drawing/2014/main" id="{EFBFFDCD-C3C5-4B21-BCCB-1B5FE088B73B}"/>
                </a:ext>
              </a:extLst>
            </p:cNvPr>
            <p:cNvCxnSpPr/>
            <p:nvPr/>
          </p:nvCxnSpPr>
          <p:spPr bwMode="auto">
            <a:xfrm>
              <a:off x="1990492" y="2133300"/>
              <a:ext cx="192098" cy="0"/>
            </a:xfrm>
            <a:prstGeom prst="straightConnector1">
              <a:avLst/>
            </a:prstGeom>
            <a:ln w="19050">
              <a:solidFill>
                <a:srgbClr val="00FF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8" name="Straight Arrow Connector 77">
              <a:extLst>
                <a:ext uri="{FF2B5EF4-FFF2-40B4-BE49-F238E27FC236}">
                  <a16:creationId xmlns:a16="http://schemas.microsoft.com/office/drawing/2014/main" id="{61DAF15A-8B2B-4C99-AA54-E27504F951DB}"/>
                </a:ext>
              </a:extLst>
            </p:cNvPr>
            <p:cNvCxnSpPr/>
            <p:nvPr/>
          </p:nvCxnSpPr>
          <p:spPr bwMode="auto">
            <a:xfrm>
              <a:off x="2384213" y="2133300"/>
              <a:ext cx="192098" cy="0"/>
            </a:xfrm>
            <a:prstGeom prst="straightConnector1">
              <a:avLst/>
            </a:prstGeom>
            <a:ln w="19050">
              <a:solidFill>
                <a:srgbClr val="00FF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9" name="Straight Arrow Connector 78">
              <a:extLst>
                <a:ext uri="{FF2B5EF4-FFF2-40B4-BE49-F238E27FC236}">
                  <a16:creationId xmlns:a16="http://schemas.microsoft.com/office/drawing/2014/main" id="{39FDFF6D-C0AA-4DAD-A8FE-F959C5CE9700}"/>
                </a:ext>
              </a:extLst>
            </p:cNvPr>
            <p:cNvCxnSpPr/>
            <p:nvPr/>
          </p:nvCxnSpPr>
          <p:spPr bwMode="auto">
            <a:xfrm>
              <a:off x="3489171" y="2133300"/>
              <a:ext cx="192098" cy="0"/>
            </a:xfrm>
            <a:prstGeom prst="straightConnector1">
              <a:avLst/>
            </a:prstGeom>
            <a:ln w="19050">
              <a:solidFill>
                <a:srgbClr val="00FF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26632" name="Group 82">
            <a:extLst>
              <a:ext uri="{FF2B5EF4-FFF2-40B4-BE49-F238E27FC236}">
                <a16:creationId xmlns:a16="http://schemas.microsoft.com/office/drawing/2014/main" id="{48DDF160-C70F-40C7-937A-720B50531C8E}"/>
              </a:ext>
            </a:extLst>
          </p:cNvPr>
          <p:cNvGrpSpPr>
            <a:grpSpLocks/>
          </p:cNvGrpSpPr>
          <p:nvPr/>
        </p:nvGrpSpPr>
        <p:grpSpPr bwMode="auto">
          <a:xfrm>
            <a:off x="323850" y="2424113"/>
            <a:ext cx="8370888" cy="923925"/>
            <a:chOff x="323528" y="2424153"/>
            <a:chExt cx="8371334" cy="923330"/>
          </a:xfrm>
        </p:grpSpPr>
        <p:sp>
          <p:nvSpPr>
            <p:cNvPr id="26667" name="Rectangle 73">
              <a:extLst>
                <a:ext uri="{FF2B5EF4-FFF2-40B4-BE49-F238E27FC236}">
                  <a16:creationId xmlns:a16="http://schemas.microsoft.com/office/drawing/2014/main" id="{9D2EE4E0-B0C8-45CF-8A45-C551AEDC247A}"/>
                </a:ext>
              </a:extLst>
            </p:cNvPr>
            <p:cNvSpPr>
              <a:spLocks noChangeArrowheads="1"/>
            </p:cNvSpPr>
            <p:nvPr/>
          </p:nvSpPr>
          <p:spPr bwMode="auto">
            <a:xfrm>
              <a:off x="323528" y="2424153"/>
              <a:ext cx="8371334"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FF99"/>
                  </a:solidFill>
                </a:rPr>
                <a:t>The particles may be interacting and have external forces acting on them. The linear momentum of the first particle is m</a:t>
              </a:r>
              <a:r>
                <a:rPr lang="en-IN" altLang="en-US" b="1" baseline="-25000">
                  <a:solidFill>
                    <a:srgbClr val="FFFF99"/>
                  </a:solidFill>
                </a:rPr>
                <a:t>1</a:t>
              </a:r>
              <a:r>
                <a:rPr lang="en-IN" altLang="en-US" b="1">
                  <a:solidFill>
                    <a:srgbClr val="FFFF99"/>
                  </a:solidFill>
                </a:rPr>
                <a:t> v</a:t>
              </a:r>
              <a:r>
                <a:rPr lang="en-IN" altLang="en-US" b="1" baseline="-25000">
                  <a:solidFill>
                    <a:srgbClr val="FFFF99"/>
                  </a:solidFill>
                </a:rPr>
                <a:t>1</a:t>
              </a:r>
              <a:r>
                <a:rPr lang="en-IN" altLang="en-US" b="1">
                  <a:solidFill>
                    <a:srgbClr val="FFFF99"/>
                  </a:solidFill>
                </a:rPr>
                <a:t> , of the second particle is m</a:t>
              </a:r>
              <a:r>
                <a:rPr lang="en-IN" altLang="en-US" b="1" baseline="-25000">
                  <a:solidFill>
                    <a:srgbClr val="FFFF99"/>
                  </a:solidFill>
                </a:rPr>
                <a:t>2</a:t>
              </a:r>
              <a:r>
                <a:rPr lang="en-IN" altLang="en-US" b="1">
                  <a:solidFill>
                    <a:srgbClr val="FFFF99"/>
                  </a:solidFill>
                </a:rPr>
                <a:t> v</a:t>
              </a:r>
              <a:r>
                <a:rPr lang="en-IN" altLang="en-US" b="1" baseline="-25000">
                  <a:solidFill>
                    <a:srgbClr val="FFFF99"/>
                  </a:solidFill>
                </a:rPr>
                <a:t>2</a:t>
              </a:r>
              <a:r>
                <a:rPr lang="en-IN" altLang="en-US" b="1">
                  <a:solidFill>
                    <a:srgbClr val="FFFF99"/>
                  </a:solidFill>
                </a:rPr>
                <a:t> and so on.</a:t>
              </a:r>
            </a:p>
          </p:txBody>
        </p:sp>
        <p:cxnSp>
          <p:nvCxnSpPr>
            <p:cNvPr id="81" name="Straight Arrow Connector 80">
              <a:extLst>
                <a:ext uri="{FF2B5EF4-FFF2-40B4-BE49-F238E27FC236}">
                  <a16:creationId xmlns:a16="http://schemas.microsoft.com/office/drawing/2014/main" id="{49109827-B415-406C-B062-5B3FAA21D08B}"/>
                </a:ext>
              </a:extLst>
            </p:cNvPr>
            <p:cNvCxnSpPr/>
            <p:nvPr/>
          </p:nvCxnSpPr>
          <p:spPr bwMode="auto">
            <a:xfrm>
              <a:off x="5491116" y="2781110"/>
              <a:ext cx="192097" cy="0"/>
            </a:xfrm>
            <a:prstGeom prst="straightConnector1">
              <a:avLst/>
            </a:prstGeom>
            <a:ln w="19050">
              <a:solidFill>
                <a:srgbClr val="00FF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2" name="Straight Arrow Connector 81">
              <a:extLst>
                <a:ext uri="{FF2B5EF4-FFF2-40B4-BE49-F238E27FC236}">
                  <a16:creationId xmlns:a16="http://schemas.microsoft.com/office/drawing/2014/main" id="{E3274368-1CEE-450D-B8A2-C089756EC426}"/>
                </a:ext>
              </a:extLst>
            </p:cNvPr>
            <p:cNvCxnSpPr/>
            <p:nvPr/>
          </p:nvCxnSpPr>
          <p:spPr bwMode="auto">
            <a:xfrm>
              <a:off x="755351" y="3055571"/>
              <a:ext cx="192098" cy="0"/>
            </a:xfrm>
            <a:prstGeom prst="straightConnector1">
              <a:avLst/>
            </a:prstGeom>
            <a:ln w="19050">
              <a:solidFill>
                <a:srgbClr val="00FF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26633" name="Group 92">
            <a:extLst>
              <a:ext uri="{FF2B5EF4-FFF2-40B4-BE49-F238E27FC236}">
                <a16:creationId xmlns:a16="http://schemas.microsoft.com/office/drawing/2014/main" id="{23ECBB62-71A0-4464-93D6-65A3BA89B6C3}"/>
              </a:ext>
            </a:extLst>
          </p:cNvPr>
          <p:cNvGrpSpPr>
            <a:grpSpLocks/>
          </p:cNvGrpSpPr>
          <p:nvPr/>
        </p:nvGrpSpPr>
        <p:grpSpPr bwMode="auto">
          <a:xfrm>
            <a:off x="1285875" y="4984750"/>
            <a:ext cx="4889500" cy="388938"/>
            <a:chOff x="684072" y="3288576"/>
            <a:chExt cx="4888962" cy="388710"/>
          </a:xfrm>
        </p:grpSpPr>
        <p:sp>
          <p:nvSpPr>
            <p:cNvPr id="26660" name="Rectangle 93">
              <a:extLst>
                <a:ext uri="{FF2B5EF4-FFF2-40B4-BE49-F238E27FC236}">
                  <a16:creationId xmlns:a16="http://schemas.microsoft.com/office/drawing/2014/main" id="{EAB2EC5B-B847-4BD5-918E-68A8A4857D0D}"/>
                </a:ext>
              </a:extLst>
            </p:cNvPr>
            <p:cNvSpPr>
              <a:spLocks noChangeArrowheads="1"/>
            </p:cNvSpPr>
            <p:nvPr/>
          </p:nvSpPr>
          <p:spPr bwMode="auto">
            <a:xfrm>
              <a:off x="684072" y="3307359"/>
              <a:ext cx="569356" cy="3699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B0F0"/>
                  </a:solidFill>
                </a:rPr>
                <a:t>But</a:t>
              </a:r>
              <a:endParaRPr lang="en-IN" altLang="en-US">
                <a:solidFill>
                  <a:srgbClr val="00B0F0"/>
                </a:solidFill>
              </a:endParaRPr>
            </a:p>
          </p:txBody>
        </p:sp>
        <p:sp>
          <p:nvSpPr>
            <p:cNvPr id="26661" name="Rectangle 77">
              <a:extLst>
                <a:ext uri="{FF2B5EF4-FFF2-40B4-BE49-F238E27FC236}">
                  <a16:creationId xmlns:a16="http://schemas.microsoft.com/office/drawing/2014/main" id="{4B0AA4BB-7C4E-4F6F-9FEB-21AC405DFB0D}"/>
                </a:ext>
              </a:extLst>
            </p:cNvPr>
            <p:cNvSpPr>
              <a:spLocks noChangeArrowheads="1"/>
            </p:cNvSpPr>
            <p:nvPr/>
          </p:nvSpPr>
          <p:spPr bwMode="auto">
            <a:xfrm>
              <a:off x="1376754" y="3305539"/>
              <a:ext cx="8066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B0F0"/>
                  </a:solidFill>
                </a:rPr>
                <a:t>MV = </a:t>
              </a:r>
              <a:endParaRPr lang="en-IN" altLang="en-US">
                <a:solidFill>
                  <a:srgbClr val="00B0F0"/>
                </a:solidFill>
              </a:endParaRPr>
            </a:p>
          </p:txBody>
        </p:sp>
        <p:sp>
          <p:nvSpPr>
            <p:cNvPr id="26662" name="Rectangle 76">
              <a:extLst>
                <a:ext uri="{FF2B5EF4-FFF2-40B4-BE49-F238E27FC236}">
                  <a16:creationId xmlns:a16="http://schemas.microsoft.com/office/drawing/2014/main" id="{1D6749C3-D4D8-474D-8B7D-F471EBBB23D1}"/>
                </a:ext>
              </a:extLst>
            </p:cNvPr>
            <p:cNvSpPr>
              <a:spLocks noChangeArrowheads="1"/>
            </p:cNvSpPr>
            <p:nvPr/>
          </p:nvSpPr>
          <p:spPr bwMode="auto">
            <a:xfrm>
              <a:off x="2038092" y="3288576"/>
              <a:ext cx="353494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B0F0"/>
                  </a:solidFill>
                </a:rPr>
                <a:t> m</a:t>
              </a:r>
              <a:r>
                <a:rPr lang="en-US" altLang="en-US" b="1" baseline="-25000">
                  <a:solidFill>
                    <a:srgbClr val="00B0F0"/>
                  </a:solidFill>
                </a:rPr>
                <a:t>1</a:t>
              </a:r>
              <a:r>
                <a:rPr lang="en-US" altLang="en-US" b="1">
                  <a:solidFill>
                    <a:srgbClr val="00B0F0"/>
                  </a:solidFill>
                </a:rPr>
                <a:t>v</a:t>
              </a:r>
              <a:r>
                <a:rPr lang="en-US" altLang="en-US" b="1" baseline="-25000">
                  <a:solidFill>
                    <a:srgbClr val="00B0F0"/>
                  </a:solidFill>
                </a:rPr>
                <a:t>1 </a:t>
              </a:r>
              <a:r>
                <a:rPr lang="en-US" altLang="en-US" b="1">
                  <a:solidFill>
                    <a:srgbClr val="00B0F0"/>
                  </a:solidFill>
                </a:rPr>
                <a:t>+</a:t>
              </a:r>
              <a:r>
                <a:rPr lang="en-US" altLang="en-US" b="1" baseline="-25000">
                  <a:solidFill>
                    <a:srgbClr val="00B0F0"/>
                  </a:solidFill>
                </a:rPr>
                <a:t> </a:t>
              </a:r>
              <a:r>
                <a:rPr lang="en-US" altLang="en-US" b="1">
                  <a:solidFill>
                    <a:srgbClr val="00B0F0"/>
                  </a:solidFill>
                </a:rPr>
                <a:t>m</a:t>
              </a:r>
              <a:r>
                <a:rPr lang="en-US" altLang="en-US" b="1" baseline="-25000">
                  <a:solidFill>
                    <a:srgbClr val="00B0F0"/>
                  </a:solidFill>
                </a:rPr>
                <a:t>2</a:t>
              </a:r>
              <a:r>
                <a:rPr lang="en-US" altLang="en-US" b="1">
                  <a:solidFill>
                    <a:srgbClr val="00B0F0"/>
                  </a:solidFill>
                </a:rPr>
                <a:t>v</a:t>
              </a:r>
              <a:r>
                <a:rPr lang="en-US" altLang="en-US" b="1" baseline="-25000">
                  <a:solidFill>
                    <a:srgbClr val="00B0F0"/>
                  </a:solidFill>
                </a:rPr>
                <a:t>2 </a:t>
              </a:r>
              <a:r>
                <a:rPr lang="en-US" altLang="en-US" b="1">
                  <a:solidFill>
                    <a:srgbClr val="00B0F0"/>
                  </a:solidFill>
                </a:rPr>
                <a:t>+ ………….. +</a:t>
              </a:r>
              <a:r>
                <a:rPr lang="en-US" altLang="en-US" b="1" baseline="-25000">
                  <a:solidFill>
                    <a:srgbClr val="00B0F0"/>
                  </a:solidFill>
                </a:rPr>
                <a:t> </a:t>
              </a:r>
              <a:r>
                <a:rPr lang="en-US" altLang="en-US" b="1">
                  <a:solidFill>
                    <a:srgbClr val="00B0F0"/>
                  </a:solidFill>
                </a:rPr>
                <a:t>m</a:t>
              </a:r>
              <a:r>
                <a:rPr lang="en-US" altLang="en-US" b="1" baseline="-25000">
                  <a:solidFill>
                    <a:srgbClr val="00B0F0"/>
                  </a:solidFill>
                </a:rPr>
                <a:t>n</a:t>
              </a:r>
              <a:r>
                <a:rPr lang="en-US" altLang="en-US" b="1">
                  <a:solidFill>
                    <a:srgbClr val="00B0F0"/>
                  </a:solidFill>
                </a:rPr>
                <a:t>v</a:t>
              </a:r>
              <a:r>
                <a:rPr lang="en-US" altLang="en-US" b="1" baseline="-25000">
                  <a:solidFill>
                    <a:srgbClr val="00B0F0"/>
                  </a:solidFill>
                </a:rPr>
                <a:t>n</a:t>
              </a:r>
              <a:endParaRPr lang="en-IN" altLang="en-US">
                <a:solidFill>
                  <a:srgbClr val="00B0F0"/>
                </a:solidFill>
              </a:endParaRPr>
            </a:p>
          </p:txBody>
        </p:sp>
        <p:cxnSp>
          <p:nvCxnSpPr>
            <p:cNvPr id="93" name="Straight Arrow Connector 92">
              <a:extLst>
                <a:ext uri="{FF2B5EF4-FFF2-40B4-BE49-F238E27FC236}">
                  <a16:creationId xmlns:a16="http://schemas.microsoft.com/office/drawing/2014/main" id="{9B1B95AE-323C-4E2F-AF8F-BCDBB54B63AE}"/>
                </a:ext>
              </a:extLst>
            </p:cNvPr>
            <p:cNvCxnSpPr/>
            <p:nvPr/>
          </p:nvCxnSpPr>
          <p:spPr bwMode="auto">
            <a:xfrm>
              <a:off x="1685675" y="3334587"/>
              <a:ext cx="171431"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4" name="Straight Arrow Connector 93">
              <a:extLst>
                <a:ext uri="{FF2B5EF4-FFF2-40B4-BE49-F238E27FC236}">
                  <a16:creationId xmlns:a16="http://schemas.microsoft.com/office/drawing/2014/main" id="{93407FE1-86B5-4ACB-9DE3-E43CEFD17700}"/>
                </a:ext>
              </a:extLst>
            </p:cNvPr>
            <p:cNvCxnSpPr/>
            <p:nvPr/>
          </p:nvCxnSpPr>
          <p:spPr bwMode="auto">
            <a:xfrm>
              <a:off x="2477750" y="3369492"/>
              <a:ext cx="171431"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5" name="Straight Arrow Connector 94">
              <a:extLst>
                <a:ext uri="{FF2B5EF4-FFF2-40B4-BE49-F238E27FC236}">
                  <a16:creationId xmlns:a16="http://schemas.microsoft.com/office/drawing/2014/main" id="{811CF74C-6A8D-460E-A96A-77F60BFAE3E4}"/>
                </a:ext>
              </a:extLst>
            </p:cNvPr>
            <p:cNvCxnSpPr/>
            <p:nvPr/>
          </p:nvCxnSpPr>
          <p:spPr bwMode="auto">
            <a:xfrm>
              <a:off x="3211094" y="3369492"/>
              <a:ext cx="173019"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6" name="Straight Arrow Connector 95">
              <a:extLst>
                <a:ext uri="{FF2B5EF4-FFF2-40B4-BE49-F238E27FC236}">
                  <a16:creationId xmlns:a16="http://schemas.microsoft.com/office/drawing/2014/main" id="{548DC3D3-03C3-44E3-B316-FEC883ADA9CC}"/>
                </a:ext>
              </a:extLst>
            </p:cNvPr>
            <p:cNvCxnSpPr/>
            <p:nvPr/>
          </p:nvCxnSpPr>
          <p:spPr bwMode="auto">
            <a:xfrm>
              <a:off x="5228585" y="3374251"/>
              <a:ext cx="171431"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26634" name="Group 105">
            <a:extLst>
              <a:ext uri="{FF2B5EF4-FFF2-40B4-BE49-F238E27FC236}">
                <a16:creationId xmlns:a16="http://schemas.microsoft.com/office/drawing/2014/main" id="{B2AEDF67-A420-45E5-91D1-19B0C81A362A}"/>
              </a:ext>
            </a:extLst>
          </p:cNvPr>
          <p:cNvGrpSpPr>
            <a:grpSpLocks/>
          </p:cNvGrpSpPr>
          <p:nvPr/>
        </p:nvGrpSpPr>
        <p:grpSpPr bwMode="auto">
          <a:xfrm>
            <a:off x="2379663" y="4554538"/>
            <a:ext cx="3705225" cy="387350"/>
            <a:chOff x="1979712" y="4653136"/>
            <a:chExt cx="3704075" cy="386268"/>
          </a:xfrm>
        </p:grpSpPr>
        <p:sp>
          <p:nvSpPr>
            <p:cNvPr id="26655" name="Rectangle 77">
              <a:extLst>
                <a:ext uri="{FF2B5EF4-FFF2-40B4-BE49-F238E27FC236}">
                  <a16:creationId xmlns:a16="http://schemas.microsoft.com/office/drawing/2014/main" id="{92FE27B3-8EB5-4449-9419-5312F942EC48}"/>
                </a:ext>
              </a:extLst>
            </p:cNvPr>
            <p:cNvSpPr>
              <a:spLocks noChangeArrowheads="1"/>
            </p:cNvSpPr>
            <p:nvPr/>
          </p:nvSpPr>
          <p:spPr bwMode="auto">
            <a:xfrm>
              <a:off x="1979712" y="4670072"/>
              <a:ext cx="3834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 </a:t>
              </a:r>
              <a:endParaRPr lang="en-IN" altLang="en-US">
                <a:solidFill>
                  <a:srgbClr val="00FF00"/>
                </a:solidFill>
              </a:endParaRPr>
            </a:p>
          </p:txBody>
        </p:sp>
        <p:sp>
          <p:nvSpPr>
            <p:cNvPr id="26656" name="Rectangle 76">
              <a:extLst>
                <a:ext uri="{FF2B5EF4-FFF2-40B4-BE49-F238E27FC236}">
                  <a16:creationId xmlns:a16="http://schemas.microsoft.com/office/drawing/2014/main" id="{9470CF4E-3C99-4492-9C14-54910D8ECFFE}"/>
                </a:ext>
              </a:extLst>
            </p:cNvPr>
            <p:cNvSpPr>
              <a:spLocks noChangeArrowheads="1"/>
            </p:cNvSpPr>
            <p:nvPr/>
          </p:nvSpPr>
          <p:spPr bwMode="auto">
            <a:xfrm>
              <a:off x="2148651" y="4653136"/>
              <a:ext cx="3535136" cy="368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 m</a:t>
              </a:r>
              <a:r>
                <a:rPr lang="en-US" altLang="en-US" b="1" baseline="-25000">
                  <a:solidFill>
                    <a:srgbClr val="00FF00"/>
                  </a:solidFill>
                </a:rPr>
                <a:t>1</a:t>
              </a:r>
              <a:r>
                <a:rPr lang="en-US" altLang="en-US" b="1">
                  <a:solidFill>
                    <a:srgbClr val="00FF00"/>
                  </a:solidFill>
                </a:rPr>
                <a:t>v</a:t>
              </a:r>
              <a:r>
                <a:rPr lang="en-US" altLang="en-US" b="1" baseline="-25000">
                  <a:solidFill>
                    <a:srgbClr val="00FF00"/>
                  </a:solidFill>
                </a:rPr>
                <a:t>1 </a:t>
              </a:r>
              <a:r>
                <a:rPr lang="en-US" altLang="en-US" b="1">
                  <a:solidFill>
                    <a:srgbClr val="00FF00"/>
                  </a:solidFill>
                </a:rPr>
                <a:t>+</a:t>
              </a:r>
              <a:r>
                <a:rPr lang="en-US" altLang="en-US" b="1" baseline="-25000">
                  <a:solidFill>
                    <a:srgbClr val="00FF00"/>
                  </a:solidFill>
                </a:rPr>
                <a:t> </a:t>
              </a:r>
              <a:r>
                <a:rPr lang="en-US" altLang="en-US" b="1">
                  <a:solidFill>
                    <a:srgbClr val="00FF00"/>
                  </a:solidFill>
                </a:rPr>
                <a:t>m</a:t>
              </a:r>
              <a:r>
                <a:rPr lang="en-US" altLang="en-US" b="1" baseline="-25000">
                  <a:solidFill>
                    <a:srgbClr val="00FF00"/>
                  </a:solidFill>
                </a:rPr>
                <a:t>2</a:t>
              </a:r>
              <a:r>
                <a:rPr lang="en-US" altLang="en-US" b="1">
                  <a:solidFill>
                    <a:srgbClr val="00FF00"/>
                  </a:solidFill>
                </a:rPr>
                <a:t>v</a:t>
              </a:r>
              <a:r>
                <a:rPr lang="en-US" altLang="en-US" b="1" baseline="-25000">
                  <a:solidFill>
                    <a:srgbClr val="00FF00"/>
                  </a:solidFill>
                </a:rPr>
                <a:t>2 </a:t>
              </a:r>
              <a:r>
                <a:rPr lang="en-US" altLang="en-US" b="1">
                  <a:solidFill>
                    <a:srgbClr val="00FF00"/>
                  </a:solidFill>
                </a:rPr>
                <a:t>+ ………….. +</a:t>
              </a:r>
              <a:r>
                <a:rPr lang="en-US" altLang="en-US" b="1" baseline="-25000">
                  <a:solidFill>
                    <a:srgbClr val="00FF00"/>
                  </a:solidFill>
                </a:rPr>
                <a:t> </a:t>
              </a:r>
              <a:r>
                <a:rPr lang="en-US" altLang="en-US" b="1">
                  <a:solidFill>
                    <a:srgbClr val="00FF00"/>
                  </a:solidFill>
                </a:rPr>
                <a:t>m</a:t>
              </a:r>
              <a:r>
                <a:rPr lang="en-US" altLang="en-US" b="1" baseline="-25000">
                  <a:solidFill>
                    <a:srgbClr val="00FF00"/>
                  </a:solidFill>
                </a:rPr>
                <a:t>n</a:t>
              </a:r>
              <a:r>
                <a:rPr lang="en-US" altLang="en-US" b="1">
                  <a:solidFill>
                    <a:srgbClr val="00FF00"/>
                  </a:solidFill>
                </a:rPr>
                <a:t>v</a:t>
              </a:r>
              <a:r>
                <a:rPr lang="en-US" altLang="en-US" b="1" baseline="-25000">
                  <a:solidFill>
                    <a:srgbClr val="00FF00"/>
                  </a:solidFill>
                </a:rPr>
                <a:t>n</a:t>
              </a:r>
              <a:endParaRPr lang="en-IN" altLang="en-US">
                <a:solidFill>
                  <a:srgbClr val="00FF00"/>
                </a:solidFill>
              </a:endParaRPr>
            </a:p>
          </p:txBody>
        </p:sp>
        <p:cxnSp>
          <p:nvCxnSpPr>
            <p:cNvPr id="103" name="Straight Arrow Connector 102">
              <a:extLst>
                <a:ext uri="{FF2B5EF4-FFF2-40B4-BE49-F238E27FC236}">
                  <a16:creationId xmlns:a16="http://schemas.microsoft.com/office/drawing/2014/main" id="{62FE4E70-5B12-4932-A445-AA102BABCFDA}"/>
                </a:ext>
              </a:extLst>
            </p:cNvPr>
            <p:cNvCxnSpPr/>
            <p:nvPr/>
          </p:nvCxnSpPr>
          <p:spPr bwMode="auto">
            <a:xfrm>
              <a:off x="2589123" y="4733872"/>
              <a:ext cx="171397"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4" name="Straight Arrow Connector 103">
              <a:extLst>
                <a:ext uri="{FF2B5EF4-FFF2-40B4-BE49-F238E27FC236}">
                  <a16:creationId xmlns:a16="http://schemas.microsoft.com/office/drawing/2014/main" id="{EDFA1C28-0AF2-4CCA-B5C2-12110CCE4641}"/>
                </a:ext>
              </a:extLst>
            </p:cNvPr>
            <p:cNvCxnSpPr/>
            <p:nvPr/>
          </p:nvCxnSpPr>
          <p:spPr bwMode="auto">
            <a:xfrm>
              <a:off x="3322320" y="4733872"/>
              <a:ext cx="171397"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5" name="Straight Arrow Connector 104">
              <a:extLst>
                <a:ext uri="{FF2B5EF4-FFF2-40B4-BE49-F238E27FC236}">
                  <a16:creationId xmlns:a16="http://schemas.microsoft.com/office/drawing/2014/main" id="{48C5D6B4-2C2B-4B6D-9566-EC0C5C1E5F5B}"/>
                </a:ext>
              </a:extLst>
            </p:cNvPr>
            <p:cNvCxnSpPr/>
            <p:nvPr/>
          </p:nvCxnSpPr>
          <p:spPr bwMode="auto">
            <a:xfrm>
              <a:off x="5339406" y="4738622"/>
              <a:ext cx="171397"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26636" name="Group 117">
            <a:extLst>
              <a:ext uri="{FF2B5EF4-FFF2-40B4-BE49-F238E27FC236}">
                <a16:creationId xmlns:a16="http://schemas.microsoft.com/office/drawing/2014/main" id="{1BBF3C19-EE83-4161-B8D1-F293CE668D7B}"/>
              </a:ext>
            </a:extLst>
          </p:cNvPr>
          <p:cNvGrpSpPr>
            <a:grpSpLocks/>
          </p:cNvGrpSpPr>
          <p:nvPr/>
        </p:nvGrpSpPr>
        <p:grpSpPr bwMode="auto">
          <a:xfrm>
            <a:off x="1781175" y="5516563"/>
            <a:ext cx="1509713" cy="369887"/>
            <a:chOff x="1979712" y="5877272"/>
            <a:chExt cx="1509210" cy="369332"/>
          </a:xfrm>
        </p:grpSpPr>
        <p:grpSp>
          <p:nvGrpSpPr>
            <p:cNvPr id="26647" name="Group 262">
              <a:extLst>
                <a:ext uri="{FF2B5EF4-FFF2-40B4-BE49-F238E27FC236}">
                  <a16:creationId xmlns:a16="http://schemas.microsoft.com/office/drawing/2014/main" id="{AF873818-C049-4DBE-8020-6E01468FE8EF}"/>
                </a:ext>
              </a:extLst>
            </p:cNvPr>
            <p:cNvGrpSpPr>
              <a:grpSpLocks/>
            </p:cNvGrpSpPr>
            <p:nvPr/>
          </p:nvGrpSpPr>
          <p:grpSpPr bwMode="auto">
            <a:xfrm>
              <a:off x="1979712" y="5967319"/>
              <a:ext cx="152400" cy="152400"/>
              <a:chOff x="3168" y="1392"/>
              <a:chExt cx="144" cy="144"/>
            </a:xfrm>
          </p:grpSpPr>
          <p:sp>
            <p:nvSpPr>
              <p:cNvPr id="26652" name="Oval 263">
                <a:extLst>
                  <a:ext uri="{FF2B5EF4-FFF2-40B4-BE49-F238E27FC236}">
                    <a16:creationId xmlns:a16="http://schemas.microsoft.com/office/drawing/2014/main" id="{0065F1EC-E31F-40A6-A4BA-4BFE5CD4B17E}"/>
                  </a:ext>
                </a:extLst>
              </p:cNvPr>
              <p:cNvSpPr>
                <a:spLocks noChangeArrowheads="1"/>
              </p:cNvSpPr>
              <p:nvPr/>
            </p:nvSpPr>
            <p:spPr bwMode="auto">
              <a:xfrm>
                <a:off x="3168" y="1488"/>
                <a:ext cx="48" cy="48"/>
              </a:xfrm>
              <a:prstGeom prst="ellipse">
                <a:avLst/>
              </a:prstGeom>
              <a:solidFill>
                <a:srgbClr val="FF9900"/>
              </a:solidFill>
              <a:ln w="9525">
                <a:solidFill>
                  <a:srgbClr val="FF9900"/>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solidFill>
                    <a:srgbClr val="FF00FF"/>
                  </a:solidFill>
                </a:endParaRPr>
              </a:p>
            </p:txBody>
          </p:sp>
          <p:sp>
            <p:nvSpPr>
              <p:cNvPr id="26653" name="Oval 264">
                <a:extLst>
                  <a:ext uri="{FF2B5EF4-FFF2-40B4-BE49-F238E27FC236}">
                    <a16:creationId xmlns:a16="http://schemas.microsoft.com/office/drawing/2014/main" id="{BEDBF4B3-55D3-41C9-A868-9A0934BD281F}"/>
                  </a:ext>
                </a:extLst>
              </p:cNvPr>
              <p:cNvSpPr>
                <a:spLocks noChangeArrowheads="1"/>
              </p:cNvSpPr>
              <p:nvPr/>
            </p:nvSpPr>
            <p:spPr bwMode="auto">
              <a:xfrm>
                <a:off x="3264" y="1488"/>
                <a:ext cx="48" cy="48"/>
              </a:xfrm>
              <a:prstGeom prst="ellipse">
                <a:avLst/>
              </a:prstGeom>
              <a:solidFill>
                <a:srgbClr val="FF9900"/>
              </a:solidFill>
              <a:ln w="9525">
                <a:solidFill>
                  <a:srgbClr val="FF9900"/>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solidFill>
                    <a:srgbClr val="FF00FF"/>
                  </a:solidFill>
                </a:endParaRPr>
              </a:p>
            </p:txBody>
          </p:sp>
          <p:sp>
            <p:nvSpPr>
              <p:cNvPr id="26654" name="Oval 265">
                <a:extLst>
                  <a:ext uri="{FF2B5EF4-FFF2-40B4-BE49-F238E27FC236}">
                    <a16:creationId xmlns:a16="http://schemas.microsoft.com/office/drawing/2014/main" id="{75FEC006-0670-48FD-BED5-1ECB24A01B4D}"/>
                  </a:ext>
                </a:extLst>
              </p:cNvPr>
              <p:cNvSpPr>
                <a:spLocks noChangeArrowheads="1"/>
              </p:cNvSpPr>
              <p:nvPr/>
            </p:nvSpPr>
            <p:spPr bwMode="auto">
              <a:xfrm>
                <a:off x="3216" y="1392"/>
                <a:ext cx="48" cy="48"/>
              </a:xfrm>
              <a:prstGeom prst="ellipse">
                <a:avLst/>
              </a:prstGeom>
              <a:solidFill>
                <a:srgbClr val="FF9900"/>
              </a:solidFill>
              <a:ln w="9525">
                <a:solidFill>
                  <a:srgbClr val="FF9900"/>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solidFill>
                    <a:srgbClr val="FF00FF"/>
                  </a:solidFill>
                </a:endParaRPr>
              </a:p>
            </p:txBody>
          </p:sp>
        </p:grpSp>
        <p:grpSp>
          <p:nvGrpSpPr>
            <p:cNvPr id="26648" name="Group 116">
              <a:extLst>
                <a:ext uri="{FF2B5EF4-FFF2-40B4-BE49-F238E27FC236}">
                  <a16:creationId xmlns:a16="http://schemas.microsoft.com/office/drawing/2014/main" id="{EF61F38E-D8E7-4403-9D13-AF694CA2785C}"/>
                </a:ext>
              </a:extLst>
            </p:cNvPr>
            <p:cNvGrpSpPr>
              <a:grpSpLocks/>
            </p:cNvGrpSpPr>
            <p:nvPr/>
          </p:nvGrpSpPr>
          <p:grpSpPr bwMode="auto">
            <a:xfrm>
              <a:off x="2384866" y="5877272"/>
              <a:ext cx="1104056" cy="369332"/>
              <a:chOff x="2384866" y="5877272"/>
              <a:chExt cx="1104056" cy="369332"/>
            </a:xfrm>
          </p:grpSpPr>
          <p:sp>
            <p:nvSpPr>
              <p:cNvPr id="26649" name="Rectangle 85">
                <a:extLst>
                  <a:ext uri="{FF2B5EF4-FFF2-40B4-BE49-F238E27FC236}">
                    <a16:creationId xmlns:a16="http://schemas.microsoft.com/office/drawing/2014/main" id="{980C0316-47D2-490D-907B-797A45834B9F}"/>
                  </a:ext>
                </a:extLst>
              </p:cNvPr>
              <p:cNvSpPr>
                <a:spLocks noChangeArrowheads="1"/>
              </p:cNvSpPr>
              <p:nvPr/>
            </p:nvSpPr>
            <p:spPr bwMode="auto">
              <a:xfrm>
                <a:off x="2384866" y="5877272"/>
                <a:ext cx="110405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00FF"/>
                    </a:solidFill>
                  </a:rPr>
                  <a:t>P = M V</a:t>
                </a:r>
              </a:p>
            </p:txBody>
          </p:sp>
          <p:cxnSp>
            <p:nvCxnSpPr>
              <p:cNvPr id="115" name="Straight Arrow Connector 114">
                <a:extLst>
                  <a:ext uri="{FF2B5EF4-FFF2-40B4-BE49-F238E27FC236}">
                    <a16:creationId xmlns:a16="http://schemas.microsoft.com/office/drawing/2014/main" id="{C0FD0F2C-23E4-4EF2-87FE-B48DE170E09A}"/>
                  </a:ext>
                </a:extLst>
              </p:cNvPr>
              <p:cNvCxnSpPr/>
              <p:nvPr/>
            </p:nvCxnSpPr>
            <p:spPr bwMode="auto">
              <a:xfrm>
                <a:off x="2468499" y="5916899"/>
                <a:ext cx="171393"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6" name="Straight Arrow Connector 115">
                <a:extLst>
                  <a:ext uri="{FF2B5EF4-FFF2-40B4-BE49-F238E27FC236}">
                    <a16:creationId xmlns:a16="http://schemas.microsoft.com/office/drawing/2014/main" id="{66260CAD-9E9D-444D-873D-602A54358343}"/>
                  </a:ext>
                </a:extLst>
              </p:cNvPr>
              <p:cNvCxnSpPr/>
              <p:nvPr/>
            </p:nvCxnSpPr>
            <p:spPr bwMode="auto">
              <a:xfrm>
                <a:off x="3131853" y="5921655"/>
                <a:ext cx="171393"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sp>
        <p:nvSpPr>
          <p:cNvPr id="26637" name="Rectangle 118">
            <a:extLst>
              <a:ext uri="{FF2B5EF4-FFF2-40B4-BE49-F238E27FC236}">
                <a16:creationId xmlns:a16="http://schemas.microsoft.com/office/drawing/2014/main" id="{1D3D0E53-E0B0-4DFD-93C1-871937DD32B5}"/>
              </a:ext>
            </a:extLst>
          </p:cNvPr>
          <p:cNvSpPr>
            <a:spLocks noChangeArrowheads="1"/>
          </p:cNvSpPr>
          <p:nvPr/>
        </p:nvSpPr>
        <p:spPr bwMode="auto">
          <a:xfrm>
            <a:off x="323850" y="5900738"/>
            <a:ext cx="83978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00B050"/>
                </a:solidFill>
              </a:rPr>
              <a:t>Thus, the total momentum of a system of particles is equal to the product of the total mass of the system and the velocity of its centre of mass.</a:t>
            </a:r>
          </a:p>
        </p:txBody>
      </p:sp>
      <p:grpSp>
        <p:nvGrpSpPr>
          <p:cNvPr id="2" name="Group 1">
            <a:extLst>
              <a:ext uri="{FF2B5EF4-FFF2-40B4-BE49-F238E27FC236}">
                <a16:creationId xmlns:a16="http://schemas.microsoft.com/office/drawing/2014/main" id="{FD7006DF-7010-433B-BDE5-58710930FDDB}"/>
              </a:ext>
            </a:extLst>
          </p:cNvPr>
          <p:cNvGrpSpPr>
            <a:grpSpLocks/>
          </p:cNvGrpSpPr>
          <p:nvPr/>
        </p:nvGrpSpPr>
        <p:grpSpPr bwMode="auto">
          <a:xfrm>
            <a:off x="2160588" y="4149725"/>
            <a:ext cx="2916237" cy="368300"/>
            <a:chOff x="2160588" y="4149725"/>
            <a:chExt cx="2916237" cy="368300"/>
          </a:xfrm>
        </p:grpSpPr>
        <p:grpSp>
          <p:nvGrpSpPr>
            <p:cNvPr id="26641" name="Group 109">
              <a:extLst>
                <a:ext uri="{FF2B5EF4-FFF2-40B4-BE49-F238E27FC236}">
                  <a16:creationId xmlns:a16="http://schemas.microsoft.com/office/drawing/2014/main" id="{8203CE5D-7319-42BD-BD9E-C4A1AF93ED9F}"/>
                </a:ext>
              </a:extLst>
            </p:cNvPr>
            <p:cNvGrpSpPr>
              <a:grpSpLocks/>
            </p:cNvGrpSpPr>
            <p:nvPr/>
          </p:nvGrpSpPr>
          <p:grpSpPr bwMode="auto">
            <a:xfrm>
              <a:off x="2160588" y="4149725"/>
              <a:ext cx="2916237" cy="368300"/>
              <a:chOff x="2160241" y="4149080"/>
              <a:chExt cx="2915815" cy="369332"/>
            </a:xfrm>
          </p:grpSpPr>
          <p:sp>
            <p:nvSpPr>
              <p:cNvPr id="26643" name="Rectangle 83">
                <a:extLst>
                  <a:ext uri="{FF2B5EF4-FFF2-40B4-BE49-F238E27FC236}">
                    <a16:creationId xmlns:a16="http://schemas.microsoft.com/office/drawing/2014/main" id="{B8CBADFE-4BBC-4238-9579-91C7AEEFEDF2}"/>
                  </a:ext>
                </a:extLst>
              </p:cNvPr>
              <p:cNvSpPr>
                <a:spLocks noChangeArrowheads="1"/>
              </p:cNvSpPr>
              <p:nvPr/>
            </p:nvSpPr>
            <p:spPr bwMode="auto">
              <a:xfrm>
                <a:off x="2160241" y="4149080"/>
                <a:ext cx="291581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C000"/>
                    </a:solidFill>
                  </a:rPr>
                  <a:t>P = p</a:t>
                </a:r>
                <a:r>
                  <a:rPr lang="en-IN" altLang="en-US" b="1" baseline="-25000">
                    <a:solidFill>
                      <a:srgbClr val="FFC000"/>
                    </a:solidFill>
                  </a:rPr>
                  <a:t>1</a:t>
                </a:r>
                <a:r>
                  <a:rPr lang="en-IN" altLang="en-US" b="1">
                    <a:solidFill>
                      <a:srgbClr val="FFC000"/>
                    </a:solidFill>
                  </a:rPr>
                  <a:t> + p</a:t>
                </a:r>
                <a:r>
                  <a:rPr lang="en-IN" altLang="en-US" b="1" baseline="-25000">
                    <a:solidFill>
                      <a:srgbClr val="FFC000"/>
                    </a:solidFill>
                  </a:rPr>
                  <a:t>2</a:t>
                </a:r>
                <a:r>
                  <a:rPr lang="en-IN" altLang="en-US" b="1">
                    <a:solidFill>
                      <a:srgbClr val="FFC000"/>
                    </a:solidFill>
                  </a:rPr>
                  <a:t> + …….…. + p</a:t>
                </a:r>
                <a:r>
                  <a:rPr lang="en-IN" altLang="en-US" b="1" baseline="-25000">
                    <a:solidFill>
                      <a:srgbClr val="FFC000"/>
                    </a:solidFill>
                  </a:rPr>
                  <a:t>n</a:t>
                </a:r>
              </a:p>
            </p:txBody>
          </p:sp>
          <p:cxnSp>
            <p:nvCxnSpPr>
              <p:cNvPr id="107" name="Straight Arrow Connector 106">
                <a:extLst>
                  <a:ext uri="{FF2B5EF4-FFF2-40B4-BE49-F238E27FC236}">
                    <a16:creationId xmlns:a16="http://schemas.microsoft.com/office/drawing/2014/main" id="{B9A5A84F-DEC8-4FDE-8F2F-72F16B0A0355}"/>
                  </a:ext>
                </a:extLst>
              </p:cNvPr>
              <p:cNvCxnSpPr/>
              <p:nvPr/>
            </p:nvCxnSpPr>
            <p:spPr bwMode="auto">
              <a:xfrm>
                <a:off x="3155459" y="4247781"/>
                <a:ext cx="171425"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8" name="Straight Arrow Connector 107">
                <a:extLst>
                  <a:ext uri="{FF2B5EF4-FFF2-40B4-BE49-F238E27FC236}">
                    <a16:creationId xmlns:a16="http://schemas.microsoft.com/office/drawing/2014/main" id="{60A1493D-5EAA-4057-99B2-12C8D37AB3DA}"/>
                  </a:ext>
                </a:extLst>
              </p:cNvPr>
              <p:cNvCxnSpPr/>
              <p:nvPr/>
            </p:nvCxnSpPr>
            <p:spPr bwMode="auto">
              <a:xfrm>
                <a:off x="2672929" y="4247781"/>
                <a:ext cx="171425"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9" name="Straight Arrow Connector 108">
                <a:extLst>
                  <a:ext uri="{FF2B5EF4-FFF2-40B4-BE49-F238E27FC236}">
                    <a16:creationId xmlns:a16="http://schemas.microsoft.com/office/drawing/2014/main" id="{91598A2E-7FB2-4A20-8081-45BA6A09CF81}"/>
                  </a:ext>
                </a:extLst>
              </p:cNvPr>
              <p:cNvCxnSpPr/>
              <p:nvPr/>
            </p:nvCxnSpPr>
            <p:spPr bwMode="auto">
              <a:xfrm>
                <a:off x="4703048" y="4247781"/>
                <a:ext cx="171425"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cxnSp>
          <p:nvCxnSpPr>
            <p:cNvPr id="61" name="Straight Arrow Connector 60">
              <a:extLst>
                <a:ext uri="{FF2B5EF4-FFF2-40B4-BE49-F238E27FC236}">
                  <a16:creationId xmlns:a16="http://schemas.microsoft.com/office/drawing/2014/main" id="{CE7B5932-4FC7-4A24-BE70-CCA70EE31F9C}"/>
                </a:ext>
              </a:extLst>
            </p:cNvPr>
            <p:cNvCxnSpPr/>
            <p:nvPr/>
          </p:nvCxnSpPr>
          <p:spPr bwMode="auto">
            <a:xfrm>
              <a:off x="2266950" y="4206875"/>
              <a:ext cx="17145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26638" name="TextBox 73">
            <a:extLst>
              <a:ext uri="{FF2B5EF4-FFF2-40B4-BE49-F238E27FC236}">
                <a16:creationId xmlns:a16="http://schemas.microsoft.com/office/drawing/2014/main" id="{1FBF9371-39DF-4337-B7BC-A7D5DA5655CF}"/>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26639" name="TextBox 74">
            <a:extLst>
              <a:ext uri="{FF2B5EF4-FFF2-40B4-BE49-F238E27FC236}">
                <a16:creationId xmlns:a16="http://schemas.microsoft.com/office/drawing/2014/main" id="{B7114FAB-0B7B-44F4-B384-BEE28D2465D7}"/>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26640" name="TextBox 75">
            <a:extLst>
              <a:ext uri="{FF2B5EF4-FFF2-40B4-BE49-F238E27FC236}">
                <a16:creationId xmlns:a16="http://schemas.microsoft.com/office/drawing/2014/main" id="{8473067C-24B8-4F39-B27C-DE9D6DB26F54}"/>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6626"/>
                                        </p:tgtEl>
                                        <p:attrNameLst>
                                          <p:attrName>style.visibility</p:attrName>
                                        </p:attrNameLst>
                                      </p:cBhvr>
                                      <p:to>
                                        <p:strVal val="visible"/>
                                      </p:to>
                                    </p:set>
                                    <p:animEffect transition="in" filter="wipe(left)">
                                      <p:cBhvr>
                                        <p:cTn id="7" dur="500"/>
                                        <p:tgtEl>
                                          <p:spTgt spid="266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6627"/>
                                        </p:tgtEl>
                                        <p:attrNameLst>
                                          <p:attrName>style.visibility</p:attrName>
                                        </p:attrNameLst>
                                      </p:cBhvr>
                                      <p:to>
                                        <p:strVal val="visible"/>
                                      </p:to>
                                    </p:set>
                                    <p:animEffect transition="in" filter="wipe(left)">
                                      <p:cBhvr>
                                        <p:cTn id="12" dur="500"/>
                                        <p:tgtEl>
                                          <p:spTgt spid="2662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26628"/>
                                        </p:tgtEl>
                                        <p:attrNameLst>
                                          <p:attrName>style.visibility</p:attrName>
                                        </p:attrNameLst>
                                      </p:cBhvr>
                                      <p:to>
                                        <p:strVal val="visible"/>
                                      </p:to>
                                    </p:set>
                                    <p:animEffect transition="in" filter="wipe(left)">
                                      <p:cBhvr>
                                        <p:cTn id="17" dur="500"/>
                                        <p:tgtEl>
                                          <p:spTgt spid="2662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26629"/>
                                        </p:tgtEl>
                                        <p:attrNameLst>
                                          <p:attrName>style.visibility</p:attrName>
                                        </p:attrNameLst>
                                      </p:cBhvr>
                                      <p:to>
                                        <p:strVal val="visible"/>
                                      </p:to>
                                    </p:set>
                                    <p:animEffect transition="in" filter="wipe(left)">
                                      <p:cBhvr>
                                        <p:cTn id="22" dur="500"/>
                                        <p:tgtEl>
                                          <p:spTgt spid="2662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26631"/>
                                        </p:tgtEl>
                                        <p:attrNameLst>
                                          <p:attrName>style.visibility</p:attrName>
                                        </p:attrNameLst>
                                      </p:cBhvr>
                                      <p:to>
                                        <p:strVal val="visible"/>
                                      </p:to>
                                    </p:set>
                                    <p:animEffect transition="in" filter="wipe(up)">
                                      <p:cBhvr>
                                        <p:cTn id="27" dur="500"/>
                                        <p:tgtEl>
                                          <p:spTgt spid="2663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26632"/>
                                        </p:tgtEl>
                                        <p:attrNameLst>
                                          <p:attrName>style.visibility</p:attrName>
                                        </p:attrNameLst>
                                      </p:cBhvr>
                                      <p:to>
                                        <p:strVal val="visible"/>
                                      </p:to>
                                    </p:set>
                                    <p:animEffect transition="in" filter="wipe(up)">
                                      <p:cBhvr>
                                        <p:cTn id="32" dur="500"/>
                                        <p:tgtEl>
                                          <p:spTgt spid="2663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26630"/>
                                        </p:tgtEl>
                                        <p:attrNameLst>
                                          <p:attrName>style.visibility</p:attrName>
                                        </p:attrNameLst>
                                      </p:cBhvr>
                                      <p:to>
                                        <p:strVal val="visible"/>
                                      </p:to>
                                    </p:set>
                                    <p:animEffect transition="in" filter="wipe(up)">
                                      <p:cBhvr>
                                        <p:cTn id="37" dur="500"/>
                                        <p:tgtEl>
                                          <p:spTgt spid="26630"/>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childTnLst>
                                    <p:set>
                                      <p:cBhvr>
                                        <p:cTn id="41" dur="1" fill="hold">
                                          <p:stCondLst>
                                            <p:cond delay="0"/>
                                          </p:stCondLst>
                                        </p:cTn>
                                        <p:tgtEl>
                                          <p:spTgt spid="2"/>
                                        </p:tgtEl>
                                        <p:attrNameLst>
                                          <p:attrName>style.visibility</p:attrName>
                                        </p:attrNameLst>
                                      </p:cBhvr>
                                      <p:to>
                                        <p:strVal val="visible"/>
                                      </p:to>
                                    </p:set>
                                    <p:animEffect transition="in" filter="wipe(left)">
                                      <p:cBhvr>
                                        <p:cTn id="42" dur="500"/>
                                        <p:tgtEl>
                                          <p:spTgt spid="2"/>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childTnLst>
                                    <p:set>
                                      <p:cBhvr>
                                        <p:cTn id="46" dur="1" fill="hold">
                                          <p:stCondLst>
                                            <p:cond delay="0"/>
                                          </p:stCondLst>
                                        </p:cTn>
                                        <p:tgtEl>
                                          <p:spTgt spid="26634"/>
                                        </p:tgtEl>
                                        <p:attrNameLst>
                                          <p:attrName>style.visibility</p:attrName>
                                        </p:attrNameLst>
                                      </p:cBhvr>
                                      <p:to>
                                        <p:strVal val="visible"/>
                                      </p:to>
                                    </p:set>
                                    <p:animEffect transition="in" filter="wipe(left)">
                                      <p:cBhvr>
                                        <p:cTn id="47" dur="500"/>
                                        <p:tgtEl>
                                          <p:spTgt spid="26634"/>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nodeType="clickEffect">
                                  <p:stCondLst>
                                    <p:cond delay="0"/>
                                  </p:stCondLst>
                                  <p:childTnLst>
                                    <p:set>
                                      <p:cBhvr>
                                        <p:cTn id="51" dur="1" fill="hold">
                                          <p:stCondLst>
                                            <p:cond delay="0"/>
                                          </p:stCondLst>
                                        </p:cTn>
                                        <p:tgtEl>
                                          <p:spTgt spid="26633"/>
                                        </p:tgtEl>
                                        <p:attrNameLst>
                                          <p:attrName>style.visibility</p:attrName>
                                        </p:attrNameLst>
                                      </p:cBhvr>
                                      <p:to>
                                        <p:strVal val="visible"/>
                                      </p:to>
                                    </p:set>
                                    <p:animEffect transition="in" filter="wipe(left)">
                                      <p:cBhvr>
                                        <p:cTn id="52" dur="500"/>
                                        <p:tgtEl>
                                          <p:spTgt spid="26633"/>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nodeType="clickEffect">
                                  <p:stCondLst>
                                    <p:cond delay="0"/>
                                  </p:stCondLst>
                                  <p:childTnLst>
                                    <p:set>
                                      <p:cBhvr>
                                        <p:cTn id="56" dur="1" fill="hold">
                                          <p:stCondLst>
                                            <p:cond delay="0"/>
                                          </p:stCondLst>
                                        </p:cTn>
                                        <p:tgtEl>
                                          <p:spTgt spid="26636"/>
                                        </p:tgtEl>
                                        <p:attrNameLst>
                                          <p:attrName>style.visibility</p:attrName>
                                        </p:attrNameLst>
                                      </p:cBhvr>
                                      <p:to>
                                        <p:strVal val="visible"/>
                                      </p:to>
                                    </p:set>
                                    <p:animEffect transition="in" filter="wipe(left)">
                                      <p:cBhvr>
                                        <p:cTn id="57" dur="500"/>
                                        <p:tgtEl>
                                          <p:spTgt spid="26636"/>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1" fill="hold" grpId="0" nodeType="clickEffect">
                                  <p:stCondLst>
                                    <p:cond delay="0"/>
                                  </p:stCondLst>
                                  <p:childTnLst>
                                    <p:set>
                                      <p:cBhvr>
                                        <p:cTn id="61" dur="1" fill="hold">
                                          <p:stCondLst>
                                            <p:cond delay="0"/>
                                          </p:stCondLst>
                                        </p:cTn>
                                        <p:tgtEl>
                                          <p:spTgt spid="26637"/>
                                        </p:tgtEl>
                                        <p:attrNameLst>
                                          <p:attrName>style.visibility</p:attrName>
                                        </p:attrNameLst>
                                      </p:cBhvr>
                                      <p:to>
                                        <p:strVal val="visible"/>
                                      </p:to>
                                    </p:set>
                                    <p:animEffect transition="in" filter="wipe(up)">
                                      <p:cBhvr>
                                        <p:cTn id="62" dur="500"/>
                                        <p:tgtEl>
                                          <p:spTgt spid="266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p:bldP spid="26630" grpId="0"/>
      <p:bldP spid="2663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16">
            <a:extLst>
              <a:ext uri="{FF2B5EF4-FFF2-40B4-BE49-F238E27FC236}">
                <a16:creationId xmlns:a16="http://schemas.microsoft.com/office/drawing/2014/main" id="{1CA0CFE4-8713-479B-9347-AB7D5FB05C5E}"/>
              </a:ext>
            </a:extLst>
          </p:cNvPr>
          <p:cNvGrpSpPr>
            <a:grpSpLocks/>
          </p:cNvGrpSpPr>
          <p:nvPr/>
        </p:nvGrpSpPr>
        <p:grpSpPr bwMode="auto">
          <a:xfrm>
            <a:off x="1165225" y="115888"/>
            <a:ext cx="1104900" cy="369887"/>
            <a:chOff x="2384866" y="5877272"/>
            <a:chExt cx="1104056" cy="369332"/>
          </a:xfrm>
        </p:grpSpPr>
        <p:sp>
          <p:nvSpPr>
            <p:cNvPr id="27720" name="Rectangle 85">
              <a:extLst>
                <a:ext uri="{FF2B5EF4-FFF2-40B4-BE49-F238E27FC236}">
                  <a16:creationId xmlns:a16="http://schemas.microsoft.com/office/drawing/2014/main" id="{40041940-8EFF-4BAB-A1F1-15D4E92156E3}"/>
                </a:ext>
              </a:extLst>
            </p:cNvPr>
            <p:cNvSpPr>
              <a:spLocks noChangeArrowheads="1"/>
            </p:cNvSpPr>
            <p:nvPr/>
          </p:nvSpPr>
          <p:spPr bwMode="auto">
            <a:xfrm>
              <a:off x="2384866" y="5877272"/>
              <a:ext cx="110405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00FF"/>
                  </a:solidFill>
                </a:rPr>
                <a:t>P = M V</a:t>
              </a:r>
            </a:p>
          </p:txBody>
        </p:sp>
        <p:cxnSp>
          <p:nvCxnSpPr>
            <p:cNvPr id="6" name="Straight Arrow Connector 5">
              <a:extLst>
                <a:ext uri="{FF2B5EF4-FFF2-40B4-BE49-F238E27FC236}">
                  <a16:creationId xmlns:a16="http://schemas.microsoft.com/office/drawing/2014/main" id="{F688AFB2-68DD-42B5-BD81-B861FA876AA4}"/>
                </a:ext>
              </a:extLst>
            </p:cNvPr>
            <p:cNvCxnSpPr/>
            <p:nvPr/>
          </p:nvCxnSpPr>
          <p:spPr bwMode="auto">
            <a:xfrm>
              <a:off x="2468940" y="5916899"/>
              <a:ext cx="171319"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E9E1D737-7A87-428A-ABF5-9664877E557A}"/>
                </a:ext>
              </a:extLst>
            </p:cNvPr>
            <p:cNvCxnSpPr/>
            <p:nvPr/>
          </p:nvCxnSpPr>
          <p:spPr bwMode="auto">
            <a:xfrm>
              <a:off x="3132008" y="5921655"/>
              <a:ext cx="171319"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11" name="Rectangle 118">
            <a:extLst>
              <a:ext uri="{FF2B5EF4-FFF2-40B4-BE49-F238E27FC236}">
                <a16:creationId xmlns:a16="http://schemas.microsoft.com/office/drawing/2014/main" id="{41582C49-6B8E-4B33-8843-9CBA18258840}"/>
              </a:ext>
            </a:extLst>
          </p:cNvPr>
          <p:cNvSpPr>
            <a:spLocks noChangeArrowheads="1"/>
          </p:cNvSpPr>
          <p:nvPr/>
        </p:nvSpPr>
        <p:spPr bwMode="auto">
          <a:xfrm>
            <a:off x="323850" y="404813"/>
            <a:ext cx="2952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C000"/>
                </a:solidFill>
              </a:rPr>
              <a:t>Differentiating w.r.t. time,</a:t>
            </a:r>
          </a:p>
        </p:txBody>
      </p:sp>
      <p:grpSp>
        <p:nvGrpSpPr>
          <p:cNvPr id="45" name="Group 44">
            <a:extLst>
              <a:ext uri="{FF2B5EF4-FFF2-40B4-BE49-F238E27FC236}">
                <a16:creationId xmlns:a16="http://schemas.microsoft.com/office/drawing/2014/main" id="{97CE5135-989C-4D9C-BB5C-5F666B602082}"/>
              </a:ext>
            </a:extLst>
          </p:cNvPr>
          <p:cNvGrpSpPr>
            <a:grpSpLocks/>
          </p:cNvGrpSpPr>
          <p:nvPr/>
        </p:nvGrpSpPr>
        <p:grpSpPr bwMode="auto">
          <a:xfrm>
            <a:off x="868363" y="836613"/>
            <a:ext cx="1522412" cy="722312"/>
            <a:chOff x="867930" y="1196752"/>
            <a:chExt cx="1522249" cy="722066"/>
          </a:xfrm>
        </p:grpSpPr>
        <p:grpSp>
          <p:nvGrpSpPr>
            <p:cNvPr id="27706" name="Group 39">
              <a:extLst>
                <a:ext uri="{FF2B5EF4-FFF2-40B4-BE49-F238E27FC236}">
                  <a16:creationId xmlns:a16="http://schemas.microsoft.com/office/drawing/2014/main" id="{E77DB2BF-38AB-485A-A410-9726F1420A6A}"/>
                </a:ext>
              </a:extLst>
            </p:cNvPr>
            <p:cNvGrpSpPr>
              <a:grpSpLocks/>
            </p:cNvGrpSpPr>
            <p:nvPr/>
          </p:nvGrpSpPr>
          <p:grpSpPr bwMode="auto">
            <a:xfrm>
              <a:off x="867930" y="1199681"/>
              <a:ext cx="648067" cy="719137"/>
              <a:chOff x="2452101" y="4437112"/>
              <a:chExt cx="648072" cy="719137"/>
            </a:xfrm>
          </p:grpSpPr>
          <p:grpSp>
            <p:nvGrpSpPr>
              <p:cNvPr id="27715" name="Group 108">
                <a:extLst>
                  <a:ext uri="{FF2B5EF4-FFF2-40B4-BE49-F238E27FC236}">
                    <a16:creationId xmlns:a16="http://schemas.microsoft.com/office/drawing/2014/main" id="{CAA5B9D0-ED9D-477C-8F72-6E2F0EC46706}"/>
                  </a:ext>
                </a:extLst>
              </p:cNvPr>
              <p:cNvGrpSpPr>
                <a:grpSpLocks/>
              </p:cNvGrpSpPr>
              <p:nvPr/>
            </p:nvGrpSpPr>
            <p:grpSpPr bwMode="auto">
              <a:xfrm>
                <a:off x="2452101" y="4437112"/>
                <a:ext cx="648072" cy="719137"/>
                <a:chOff x="1826123" y="2708830"/>
                <a:chExt cx="648574" cy="720170"/>
              </a:xfrm>
            </p:grpSpPr>
            <p:sp>
              <p:nvSpPr>
                <p:cNvPr id="42" name="TextBox 41">
                  <a:extLst>
                    <a:ext uri="{FF2B5EF4-FFF2-40B4-BE49-F238E27FC236}">
                      <a16:creationId xmlns:a16="http://schemas.microsoft.com/office/drawing/2014/main" id="{6DBFA214-ADE2-4407-B65D-2D24A2109610}"/>
                    </a:ext>
                  </a:extLst>
                </p:cNvPr>
                <p:cNvSpPr txBox="1">
                  <a:spLocks noChangeArrowheads="1"/>
                </p:cNvSpPr>
                <p:nvPr/>
              </p:nvSpPr>
              <p:spPr bwMode="auto">
                <a:xfrm>
                  <a:off x="1826123" y="2709075"/>
                  <a:ext cx="648138" cy="370292"/>
                </a:xfrm>
                <a:prstGeom prst="rect">
                  <a:avLst/>
                </a:prstGeom>
                <a:noFill/>
                <a:ln>
                  <a:noFill/>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b="1" dirty="0" err="1">
                      <a:solidFill>
                        <a:srgbClr val="FFFF99"/>
                      </a:solidFill>
                      <a:latin typeface="+mn-lt"/>
                    </a:rPr>
                    <a:t>dP</a:t>
                  </a:r>
                  <a:endParaRPr lang="en-IN" b="1" baseline="-25000" dirty="0">
                    <a:solidFill>
                      <a:srgbClr val="FFFF99"/>
                    </a:solidFill>
                    <a:latin typeface="+mn-lt"/>
                  </a:endParaRPr>
                </a:p>
              </p:txBody>
            </p:sp>
            <p:cxnSp>
              <p:nvCxnSpPr>
                <p:cNvPr id="43" name="Straight Connector 42">
                  <a:extLst>
                    <a:ext uri="{FF2B5EF4-FFF2-40B4-BE49-F238E27FC236}">
                      <a16:creationId xmlns:a16="http://schemas.microsoft.com/office/drawing/2014/main" id="{92BA1239-16D9-4CB6-8D1C-D34544AE718A}"/>
                    </a:ext>
                  </a:extLst>
                </p:cNvPr>
                <p:cNvCxnSpPr/>
                <p:nvPr/>
              </p:nvCxnSpPr>
              <p:spPr bwMode="auto">
                <a:xfrm>
                  <a:off x="1848363" y="3074600"/>
                  <a:ext cx="366960" cy="4767"/>
                </a:xfrm>
                <a:prstGeom prst="line">
                  <a:avLst/>
                </a:prstGeom>
                <a:ln w="19050">
                  <a:solidFill>
                    <a:srgbClr val="66FF33"/>
                  </a:solidFill>
                </a:ln>
              </p:spPr>
              <p:style>
                <a:lnRef idx="1">
                  <a:schemeClr val="accent1"/>
                </a:lnRef>
                <a:fillRef idx="0">
                  <a:schemeClr val="accent1"/>
                </a:fillRef>
                <a:effectRef idx="0">
                  <a:schemeClr val="accent1"/>
                </a:effectRef>
                <a:fontRef idx="minor">
                  <a:schemeClr val="tx1"/>
                </a:fontRef>
              </p:style>
            </p:cxnSp>
            <p:sp>
              <p:nvSpPr>
                <p:cNvPr id="44" name="TextBox 43">
                  <a:extLst>
                    <a:ext uri="{FF2B5EF4-FFF2-40B4-BE49-F238E27FC236}">
                      <a16:creationId xmlns:a16="http://schemas.microsoft.com/office/drawing/2014/main" id="{000967C5-F28B-4992-829B-544D10CA4132}"/>
                    </a:ext>
                  </a:extLst>
                </p:cNvPr>
                <p:cNvSpPr txBox="1">
                  <a:spLocks noChangeArrowheads="1"/>
                </p:cNvSpPr>
                <p:nvPr/>
              </p:nvSpPr>
              <p:spPr bwMode="auto">
                <a:xfrm>
                  <a:off x="1843597" y="3060297"/>
                  <a:ext cx="497224" cy="368703"/>
                </a:xfrm>
                <a:prstGeom prst="rect">
                  <a:avLst/>
                </a:prstGeom>
                <a:noFill/>
                <a:ln w="9525">
                  <a:solidFill>
                    <a:srgbClr val="000000"/>
                  </a:solidFill>
                  <a:miter lim="800000"/>
                  <a:headEnd/>
                  <a:tailEnd/>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dirty="0" err="1">
                      <a:solidFill>
                        <a:srgbClr val="FFFF99"/>
                      </a:solidFill>
                      <a:latin typeface="+mn-lt"/>
                    </a:rPr>
                    <a:t>dt</a:t>
                  </a:r>
                  <a:endParaRPr lang="en-IN" baseline="-25000" dirty="0">
                    <a:solidFill>
                      <a:srgbClr val="FFFF99"/>
                    </a:solidFill>
                    <a:latin typeface="+mn-lt"/>
                  </a:endParaRPr>
                </a:p>
              </p:txBody>
            </p:sp>
          </p:grpSp>
          <p:cxnSp>
            <p:nvCxnSpPr>
              <p:cNvPr id="41" name="Straight Arrow Connector 40">
                <a:extLst>
                  <a:ext uri="{FF2B5EF4-FFF2-40B4-BE49-F238E27FC236}">
                    <a16:creationId xmlns:a16="http://schemas.microsoft.com/office/drawing/2014/main" id="{95301491-B0E5-499E-936A-C93864E53D70}"/>
                  </a:ext>
                </a:extLst>
              </p:cNvPr>
              <p:cNvCxnSpPr/>
              <p:nvPr/>
            </p:nvCxnSpPr>
            <p:spPr bwMode="auto">
              <a:xfrm>
                <a:off x="2675916" y="4484966"/>
                <a:ext cx="192069" cy="0"/>
              </a:xfrm>
              <a:prstGeom prst="straightConnector1">
                <a:avLst/>
              </a:prstGeom>
              <a:ln w="19050">
                <a:solidFill>
                  <a:srgbClr val="00FF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39" name="Rectangle 39">
              <a:extLst>
                <a:ext uri="{FF2B5EF4-FFF2-40B4-BE49-F238E27FC236}">
                  <a16:creationId xmlns:a16="http://schemas.microsoft.com/office/drawing/2014/main" id="{14BD6EA0-C9DD-42CA-B924-7BE58503D449}"/>
                </a:ext>
              </a:extLst>
            </p:cNvPr>
            <p:cNvSpPr>
              <a:spLocks noChangeArrowheads="1"/>
            </p:cNvSpPr>
            <p:nvPr/>
          </p:nvSpPr>
          <p:spPr bwMode="auto">
            <a:xfrm>
              <a:off x="1286985" y="1371318"/>
              <a:ext cx="320641" cy="368175"/>
            </a:xfrm>
            <a:prstGeom prst="rect">
              <a:avLst/>
            </a:prstGeom>
            <a:noFill/>
            <a:ln>
              <a:noFill/>
            </a:ln>
            <a:extLst/>
          </p:spPr>
          <p:txBody>
            <a:bodyPr>
              <a:spAutoFit/>
            </a:bodyPr>
            <a:lstStyle/>
            <a:p>
              <a:pPr>
                <a:defRPr/>
              </a:pPr>
              <a:r>
                <a:rPr lang="en-US" b="1" dirty="0">
                  <a:solidFill>
                    <a:srgbClr val="FFFF99"/>
                  </a:solidFill>
                  <a:latin typeface="+mn-lt"/>
                  <a:ea typeface="Calibri" pitchFamily="34" charset="0"/>
                  <a:cs typeface="Symbol" pitchFamily="18" charset="2"/>
                </a:rPr>
                <a:t>= </a:t>
              </a:r>
              <a:endParaRPr lang="en-IN" baseline="-25000" dirty="0">
                <a:solidFill>
                  <a:srgbClr val="FFFF99"/>
                </a:solidFill>
                <a:latin typeface="+mn-lt"/>
                <a:ea typeface="Calibri" pitchFamily="34" charset="0"/>
                <a:cs typeface="Symbol" pitchFamily="18" charset="2"/>
              </a:endParaRPr>
            </a:p>
          </p:txBody>
        </p:sp>
        <p:grpSp>
          <p:nvGrpSpPr>
            <p:cNvPr id="27708" name="Group 15">
              <a:extLst>
                <a:ext uri="{FF2B5EF4-FFF2-40B4-BE49-F238E27FC236}">
                  <a16:creationId xmlns:a16="http://schemas.microsoft.com/office/drawing/2014/main" id="{54643602-5306-452A-910A-CDF3CDFFA7AE}"/>
                </a:ext>
              </a:extLst>
            </p:cNvPr>
            <p:cNvGrpSpPr>
              <a:grpSpLocks/>
            </p:cNvGrpSpPr>
            <p:nvPr/>
          </p:nvGrpSpPr>
          <p:grpSpPr bwMode="auto">
            <a:xfrm>
              <a:off x="1520031" y="1196752"/>
              <a:ext cx="870148" cy="719137"/>
              <a:chOff x="1901645" y="4437112"/>
              <a:chExt cx="870155" cy="719137"/>
            </a:xfrm>
          </p:grpSpPr>
          <p:grpSp>
            <p:nvGrpSpPr>
              <p:cNvPr id="27709" name="Group 108">
                <a:extLst>
                  <a:ext uri="{FF2B5EF4-FFF2-40B4-BE49-F238E27FC236}">
                    <a16:creationId xmlns:a16="http://schemas.microsoft.com/office/drawing/2014/main" id="{E2549006-282C-4662-BD14-CCFCE8FDBF44}"/>
                  </a:ext>
                </a:extLst>
              </p:cNvPr>
              <p:cNvGrpSpPr>
                <a:grpSpLocks/>
              </p:cNvGrpSpPr>
              <p:nvPr/>
            </p:nvGrpSpPr>
            <p:grpSpPr bwMode="auto">
              <a:xfrm>
                <a:off x="2256879" y="4437112"/>
                <a:ext cx="514921" cy="719137"/>
                <a:chOff x="1826123" y="2708830"/>
                <a:chExt cx="515320" cy="720170"/>
              </a:xfrm>
            </p:grpSpPr>
            <p:sp>
              <p:nvSpPr>
                <p:cNvPr id="35" name="TextBox 43">
                  <a:extLst>
                    <a:ext uri="{FF2B5EF4-FFF2-40B4-BE49-F238E27FC236}">
                      <a16:creationId xmlns:a16="http://schemas.microsoft.com/office/drawing/2014/main" id="{C6955D74-D755-4915-8C25-A807F1B62F2D}"/>
                    </a:ext>
                  </a:extLst>
                </p:cNvPr>
                <p:cNvSpPr txBox="1">
                  <a:spLocks noChangeArrowheads="1"/>
                </p:cNvSpPr>
                <p:nvPr/>
              </p:nvSpPr>
              <p:spPr bwMode="auto">
                <a:xfrm>
                  <a:off x="1826745" y="2708830"/>
                  <a:ext cx="497224" cy="370292"/>
                </a:xfrm>
                <a:prstGeom prst="rect">
                  <a:avLst/>
                </a:prstGeom>
                <a:noFill/>
                <a:ln>
                  <a:noFill/>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b="1" dirty="0" err="1">
                      <a:solidFill>
                        <a:srgbClr val="FFFF99"/>
                      </a:solidFill>
                      <a:latin typeface="+mn-lt"/>
                    </a:rPr>
                    <a:t>dV</a:t>
                  </a:r>
                  <a:endParaRPr lang="en-IN" b="1" baseline="-25000" dirty="0">
                    <a:solidFill>
                      <a:srgbClr val="FFFF99"/>
                    </a:solidFill>
                    <a:latin typeface="+mn-lt"/>
                  </a:endParaRPr>
                </a:p>
              </p:txBody>
            </p:sp>
            <p:cxnSp>
              <p:nvCxnSpPr>
                <p:cNvPr id="36" name="Straight Connector 35">
                  <a:extLst>
                    <a:ext uri="{FF2B5EF4-FFF2-40B4-BE49-F238E27FC236}">
                      <a16:creationId xmlns:a16="http://schemas.microsoft.com/office/drawing/2014/main" id="{8F4EF3E5-7BAD-4520-A281-E9F8169975E4}"/>
                    </a:ext>
                  </a:extLst>
                </p:cNvPr>
                <p:cNvCxnSpPr/>
                <p:nvPr/>
              </p:nvCxnSpPr>
              <p:spPr bwMode="auto">
                <a:xfrm>
                  <a:off x="1848985" y="3074355"/>
                  <a:ext cx="366961" cy="4767"/>
                </a:xfrm>
                <a:prstGeom prst="line">
                  <a:avLst/>
                </a:prstGeom>
                <a:ln w="19050">
                  <a:solidFill>
                    <a:srgbClr val="66FF33"/>
                  </a:solidFill>
                </a:ln>
              </p:spPr>
              <p:style>
                <a:lnRef idx="1">
                  <a:schemeClr val="accent1"/>
                </a:lnRef>
                <a:fillRef idx="0">
                  <a:schemeClr val="accent1"/>
                </a:fillRef>
                <a:effectRef idx="0">
                  <a:schemeClr val="accent1"/>
                </a:effectRef>
                <a:fontRef idx="minor">
                  <a:schemeClr val="tx1"/>
                </a:fontRef>
              </p:style>
            </p:cxnSp>
            <p:sp>
              <p:nvSpPr>
                <p:cNvPr id="37" name="TextBox 43">
                  <a:extLst>
                    <a:ext uri="{FF2B5EF4-FFF2-40B4-BE49-F238E27FC236}">
                      <a16:creationId xmlns:a16="http://schemas.microsoft.com/office/drawing/2014/main" id="{F2476D20-3050-49B2-999A-B637B44DB518}"/>
                    </a:ext>
                  </a:extLst>
                </p:cNvPr>
                <p:cNvSpPr txBox="1">
                  <a:spLocks noChangeArrowheads="1"/>
                </p:cNvSpPr>
                <p:nvPr/>
              </p:nvSpPr>
              <p:spPr bwMode="auto">
                <a:xfrm>
                  <a:off x="1844220" y="3060051"/>
                  <a:ext cx="497223" cy="368703"/>
                </a:xfrm>
                <a:prstGeom prst="rect">
                  <a:avLst/>
                </a:prstGeom>
                <a:noFill/>
                <a:ln w="9525">
                  <a:solidFill>
                    <a:srgbClr val="000000"/>
                  </a:solidFill>
                  <a:miter lim="800000"/>
                  <a:headEnd/>
                  <a:tailEnd/>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a:solidFill>
                        <a:srgbClr val="FFFF99"/>
                      </a:solidFill>
                      <a:latin typeface="+mn-lt"/>
                    </a:rPr>
                    <a:t>dt</a:t>
                  </a:r>
                  <a:endParaRPr lang="en-IN" baseline="-25000">
                    <a:solidFill>
                      <a:srgbClr val="FFFF99"/>
                    </a:solidFill>
                    <a:latin typeface="+mn-lt"/>
                  </a:endParaRPr>
                </a:p>
              </p:txBody>
            </p:sp>
          </p:grpSp>
          <p:cxnSp>
            <p:nvCxnSpPr>
              <p:cNvPr id="33" name="Straight Arrow Connector 32">
                <a:extLst>
                  <a:ext uri="{FF2B5EF4-FFF2-40B4-BE49-F238E27FC236}">
                    <a16:creationId xmlns:a16="http://schemas.microsoft.com/office/drawing/2014/main" id="{FF0E2EFA-8339-489F-8ED9-708A391C59E3}"/>
                  </a:ext>
                </a:extLst>
              </p:cNvPr>
              <p:cNvCxnSpPr/>
              <p:nvPr/>
            </p:nvCxnSpPr>
            <p:spPr bwMode="auto">
              <a:xfrm>
                <a:off x="2481317" y="4484721"/>
                <a:ext cx="192068" cy="0"/>
              </a:xfrm>
              <a:prstGeom prst="straightConnector1">
                <a:avLst/>
              </a:prstGeom>
              <a:ln w="19050">
                <a:solidFill>
                  <a:srgbClr val="00FF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4" name="Rectangle 39">
                <a:extLst>
                  <a:ext uri="{FF2B5EF4-FFF2-40B4-BE49-F238E27FC236}">
                    <a16:creationId xmlns:a16="http://schemas.microsoft.com/office/drawing/2014/main" id="{6A4D80D0-A878-4B78-A2DA-B12BE17ABA93}"/>
                  </a:ext>
                </a:extLst>
              </p:cNvPr>
              <p:cNvSpPr>
                <a:spLocks noChangeArrowheads="1"/>
              </p:cNvSpPr>
              <p:nvPr/>
            </p:nvSpPr>
            <p:spPr bwMode="auto">
              <a:xfrm>
                <a:off x="1901936" y="4606916"/>
                <a:ext cx="431757" cy="368175"/>
              </a:xfrm>
              <a:prstGeom prst="rect">
                <a:avLst/>
              </a:prstGeom>
              <a:noFill/>
              <a:ln>
                <a:noFill/>
              </a:ln>
              <a:extLst/>
            </p:spPr>
            <p:txBody>
              <a:bodyPr>
                <a:spAutoFit/>
              </a:bodyPr>
              <a:lstStyle/>
              <a:p>
                <a:pPr>
                  <a:defRPr/>
                </a:pPr>
                <a:r>
                  <a:rPr lang="en-US" b="1" dirty="0">
                    <a:solidFill>
                      <a:srgbClr val="FFFF99"/>
                    </a:solidFill>
                    <a:latin typeface="+mn-lt"/>
                    <a:ea typeface="Calibri" pitchFamily="34" charset="0"/>
                    <a:cs typeface="Symbol" pitchFamily="18" charset="2"/>
                  </a:rPr>
                  <a:t>M</a:t>
                </a:r>
                <a:endParaRPr lang="en-IN" dirty="0">
                  <a:solidFill>
                    <a:srgbClr val="FFFF99"/>
                  </a:solidFill>
                  <a:latin typeface="+mn-lt"/>
                  <a:ea typeface="Calibri" pitchFamily="34" charset="0"/>
                  <a:cs typeface="Symbol" pitchFamily="18" charset="2"/>
                </a:endParaRPr>
              </a:p>
            </p:txBody>
          </p:sp>
        </p:grpSp>
      </p:grpSp>
      <p:grpSp>
        <p:nvGrpSpPr>
          <p:cNvPr id="110" name="Group 109">
            <a:extLst>
              <a:ext uri="{FF2B5EF4-FFF2-40B4-BE49-F238E27FC236}">
                <a16:creationId xmlns:a16="http://schemas.microsoft.com/office/drawing/2014/main" id="{6D27FAA5-6EC9-4660-AC14-262E24A6A7FD}"/>
              </a:ext>
            </a:extLst>
          </p:cNvPr>
          <p:cNvGrpSpPr>
            <a:grpSpLocks/>
          </p:cNvGrpSpPr>
          <p:nvPr/>
        </p:nvGrpSpPr>
        <p:grpSpPr bwMode="auto">
          <a:xfrm>
            <a:off x="323850" y="2482850"/>
            <a:ext cx="2016125" cy="379413"/>
            <a:chOff x="323528" y="2483604"/>
            <a:chExt cx="2016224" cy="379179"/>
          </a:xfrm>
        </p:grpSpPr>
        <p:sp>
          <p:nvSpPr>
            <p:cNvPr id="27701" name="Rectangle 118">
              <a:extLst>
                <a:ext uri="{FF2B5EF4-FFF2-40B4-BE49-F238E27FC236}">
                  <a16:creationId xmlns:a16="http://schemas.microsoft.com/office/drawing/2014/main" id="{25516EDB-FF8A-46DB-A326-139B23B387EB}"/>
                </a:ext>
              </a:extLst>
            </p:cNvPr>
            <p:cNvSpPr>
              <a:spLocks noChangeArrowheads="1"/>
            </p:cNvSpPr>
            <p:nvPr/>
          </p:nvSpPr>
          <p:spPr bwMode="auto">
            <a:xfrm>
              <a:off x="323528" y="2483604"/>
              <a:ext cx="7496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7C80"/>
                  </a:solidFill>
                </a:rPr>
                <a:t>But,</a:t>
              </a:r>
            </a:p>
          </p:txBody>
        </p:sp>
        <p:grpSp>
          <p:nvGrpSpPr>
            <p:cNvPr id="27702" name="Group 13">
              <a:extLst>
                <a:ext uri="{FF2B5EF4-FFF2-40B4-BE49-F238E27FC236}">
                  <a16:creationId xmlns:a16="http://schemas.microsoft.com/office/drawing/2014/main" id="{6E4F260D-5F0E-4F1A-9BF2-1EB58A85AE0B}"/>
                </a:ext>
              </a:extLst>
            </p:cNvPr>
            <p:cNvGrpSpPr>
              <a:grpSpLocks/>
            </p:cNvGrpSpPr>
            <p:nvPr/>
          </p:nvGrpSpPr>
          <p:grpSpPr bwMode="auto">
            <a:xfrm>
              <a:off x="931614" y="2492896"/>
              <a:ext cx="1408138" cy="369887"/>
              <a:chOff x="5827712" y="3713245"/>
              <a:chExt cx="1408584" cy="369332"/>
            </a:xfrm>
          </p:grpSpPr>
          <p:sp>
            <p:nvSpPr>
              <p:cNvPr id="27703" name="Text Box 268">
                <a:extLst>
                  <a:ext uri="{FF2B5EF4-FFF2-40B4-BE49-F238E27FC236}">
                    <a16:creationId xmlns:a16="http://schemas.microsoft.com/office/drawing/2014/main" id="{B4CF7475-62D5-41AB-B1BB-659B0C81D7C1}"/>
                  </a:ext>
                </a:extLst>
              </p:cNvPr>
              <p:cNvSpPr txBox="1">
                <a:spLocks noChangeArrowheads="1"/>
              </p:cNvSpPr>
              <p:nvPr/>
            </p:nvSpPr>
            <p:spPr bwMode="auto">
              <a:xfrm>
                <a:off x="5827712" y="3713245"/>
                <a:ext cx="140858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7C80"/>
                    </a:solidFill>
                    <a:cs typeface="Arial" panose="020B0604020202020204" pitchFamily="34" charset="0"/>
                  </a:rPr>
                  <a:t>M A = F</a:t>
                </a:r>
                <a:r>
                  <a:rPr lang="en-US" altLang="en-US" b="1" baseline="-25000">
                    <a:solidFill>
                      <a:srgbClr val="FF7C80"/>
                    </a:solidFill>
                    <a:cs typeface="Arial" panose="020B0604020202020204" pitchFamily="34" charset="0"/>
                  </a:rPr>
                  <a:t>ext</a:t>
                </a:r>
                <a:endParaRPr lang="el-GR" altLang="en-US" b="1" baseline="-25000">
                  <a:solidFill>
                    <a:srgbClr val="FF7C80"/>
                  </a:solidFill>
                  <a:cs typeface="Arial" panose="020B0604020202020204" pitchFamily="34" charset="0"/>
                </a:endParaRPr>
              </a:p>
            </p:txBody>
          </p:sp>
          <p:cxnSp>
            <p:nvCxnSpPr>
              <p:cNvPr id="70" name="Straight Arrow Connector 69">
                <a:extLst>
                  <a:ext uri="{FF2B5EF4-FFF2-40B4-BE49-F238E27FC236}">
                    <a16:creationId xmlns:a16="http://schemas.microsoft.com/office/drawing/2014/main" id="{B69438FD-6D12-438A-A681-07DF1FF2E9ED}"/>
                  </a:ext>
                </a:extLst>
              </p:cNvPr>
              <p:cNvCxnSpPr/>
              <p:nvPr/>
            </p:nvCxnSpPr>
            <p:spPr bwMode="auto">
              <a:xfrm>
                <a:off x="6569302" y="3772085"/>
                <a:ext cx="19057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1" name="Straight Arrow Connector 70">
                <a:extLst>
                  <a:ext uri="{FF2B5EF4-FFF2-40B4-BE49-F238E27FC236}">
                    <a16:creationId xmlns:a16="http://schemas.microsoft.com/office/drawing/2014/main" id="{21188703-EA42-479D-9CD1-D4AC99C3D954}"/>
                  </a:ext>
                </a:extLst>
              </p:cNvPr>
              <p:cNvCxnSpPr/>
              <p:nvPr/>
            </p:nvCxnSpPr>
            <p:spPr bwMode="auto">
              <a:xfrm>
                <a:off x="6167518" y="3783174"/>
                <a:ext cx="19057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grpSp>
        <p:nvGrpSpPr>
          <p:cNvPr id="73" name="Group 72">
            <a:extLst>
              <a:ext uri="{FF2B5EF4-FFF2-40B4-BE49-F238E27FC236}">
                <a16:creationId xmlns:a16="http://schemas.microsoft.com/office/drawing/2014/main" id="{FF2F9805-F705-4A08-BA23-2451806EAA38}"/>
              </a:ext>
            </a:extLst>
          </p:cNvPr>
          <p:cNvGrpSpPr>
            <a:grpSpLocks/>
          </p:cNvGrpSpPr>
          <p:nvPr/>
        </p:nvGrpSpPr>
        <p:grpSpPr bwMode="auto">
          <a:xfrm>
            <a:off x="873125" y="1701800"/>
            <a:ext cx="1208088" cy="719138"/>
            <a:chOff x="872698" y="2061791"/>
            <a:chExt cx="1208513" cy="719137"/>
          </a:xfrm>
        </p:grpSpPr>
        <p:grpSp>
          <p:nvGrpSpPr>
            <p:cNvPr id="27691" name="Group 60">
              <a:extLst>
                <a:ext uri="{FF2B5EF4-FFF2-40B4-BE49-F238E27FC236}">
                  <a16:creationId xmlns:a16="http://schemas.microsoft.com/office/drawing/2014/main" id="{2056D22F-1A85-41DC-AF8D-280892259F5E}"/>
                </a:ext>
              </a:extLst>
            </p:cNvPr>
            <p:cNvGrpSpPr>
              <a:grpSpLocks/>
            </p:cNvGrpSpPr>
            <p:nvPr/>
          </p:nvGrpSpPr>
          <p:grpSpPr bwMode="auto">
            <a:xfrm>
              <a:off x="872698" y="2061791"/>
              <a:ext cx="1208513" cy="719137"/>
              <a:chOff x="872698" y="2061791"/>
              <a:chExt cx="1208513" cy="719137"/>
            </a:xfrm>
          </p:grpSpPr>
          <p:grpSp>
            <p:nvGrpSpPr>
              <p:cNvPr id="27693" name="Group 39">
                <a:extLst>
                  <a:ext uri="{FF2B5EF4-FFF2-40B4-BE49-F238E27FC236}">
                    <a16:creationId xmlns:a16="http://schemas.microsoft.com/office/drawing/2014/main" id="{7A86C12E-5BC9-4835-A492-47065317530D}"/>
                  </a:ext>
                </a:extLst>
              </p:cNvPr>
              <p:cNvGrpSpPr>
                <a:grpSpLocks/>
              </p:cNvGrpSpPr>
              <p:nvPr/>
            </p:nvGrpSpPr>
            <p:grpSpPr bwMode="auto">
              <a:xfrm>
                <a:off x="872698" y="2061791"/>
                <a:ext cx="648067" cy="719137"/>
                <a:chOff x="2452101" y="4437112"/>
                <a:chExt cx="648072" cy="719137"/>
              </a:xfrm>
            </p:grpSpPr>
            <p:grpSp>
              <p:nvGrpSpPr>
                <p:cNvPr id="27696" name="Group 108">
                  <a:extLst>
                    <a:ext uri="{FF2B5EF4-FFF2-40B4-BE49-F238E27FC236}">
                      <a16:creationId xmlns:a16="http://schemas.microsoft.com/office/drawing/2014/main" id="{EBC236ED-B271-476B-BC89-6F986BE5CBC6}"/>
                    </a:ext>
                  </a:extLst>
                </p:cNvPr>
                <p:cNvGrpSpPr>
                  <a:grpSpLocks/>
                </p:cNvGrpSpPr>
                <p:nvPr/>
              </p:nvGrpSpPr>
              <p:grpSpPr bwMode="auto">
                <a:xfrm>
                  <a:off x="2452101" y="4437112"/>
                  <a:ext cx="648072" cy="719137"/>
                  <a:chOff x="1826123" y="2708830"/>
                  <a:chExt cx="648574" cy="720170"/>
                </a:xfrm>
              </p:grpSpPr>
              <p:sp>
                <p:nvSpPr>
                  <p:cNvPr id="58" name="TextBox 57">
                    <a:extLst>
                      <a:ext uri="{FF2B5EF4-FFF2-40B4-BE49-F238E27FC236}">
                        <a16:creationId xmlns:a16="http://schemas.microsoft.com/office/drawing/2014/main" id="{569001B8-FA4B-4571-9454-88C440BF478B}"/>
                      </a:ext>
                    </a:extLst>
                  </p:cNvPr>
                  <p:cNvSpPr txBox="1">
                    <a:spLocks noChangeArrowheads="1"/>
                  </p:cNvSpPr>
                  <p:nvPr/>
                </p:nvSpPr>
                <p:spPr bwMode="auto">
                  <a:xfrm>
                    <a:off x="1826123" y="2708830"/>
                    <a:ext cx="648435" cy="370419"/>
                  </a:xfrm>
                  <a:prstGeom prst="rect">
                    <a:avLst/>
                  </a:prstGeom>
                  <a:noFill/>
                  <a:ln>
                    <a:noFill/>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b="1" dirty="0" err="1">
                        <a:solidFill>
                          <a:srgbClr val="66FFFF"/>
                        </a:solidFill>
                        <a:latin typeface="+mn-lt"/>
                      </a:rPr>
                      <a:t>dP</a:t>
                    </a:r>
                    <a:endParaRPr lang="en-IN" b="1" baseline="-25000" dirty="0">
                      <a:solidFill>
                        <a:srgbClr val="66FFFF"/>
                      </a:solidFill>
                      <a:latin typeface="+mn-lt"/>
                    </a:endParaRPr>
                  </a:p>
                </p:txBody>
              </p:sp>
              <p:cxnSp>
                <p:nvCxnSpPr>
                  <p:cNvPr id="59" name="Straight Connector 58">
                    <a:extLst>
                      <a:ext uri="{FF2B5EF4-FFF2-40B4-BE49-F238E27FC236}">
                        <a16:creationId xmlns:a16="http://schemas.microsoft.com/office/drawing/2014/main" id="{09E60E1A-5D07-4336-8AD7-D5AAC692A5FB}"/>
                      </a:ext>
                    </a:extLst>
                  </p:cNvPr>
                  <p:cNvCxnSpPr/>
                  <p:nvPr/>
                </p:nvCxnSpPr>
                <p:spPr bwMode="auto">
                  <a:xfrm>
                    <a:off x="1848373" y="3074479"/>
                    <a:ext cx="367129" cy="4770"/>
                  </a:xfrm>
                  <a:prstGeom prst="line">
                    <a:avLst/>
                  </a:prstGeom>
                  <a:ln w="19050">
                    <a:solidFill>
                      <a:srgbClr val="66FF33"/>
                    </a:solidFill>
                  </a:ln>
                </p:spPr>
                <p:style>
                  <a:lnRef idx="1">
                    <a:schemeClr val="accent1"/>
                  </a:lnRef>
                  <a:fillRef idx="0">
                    <a:schemeClr val="accent1"/>
                  </a:fillRef>
                  <a:effectRef idx="0">
                    <a:schemeClr val="accent1"/>
                  </a:effectRef>
                  <a:fontRef idx="minor">
                    <a:schemeClr val="tx1"/>
                  </a:fontRef>
                </p:style>
              </p:cxnSp>
              <p:sp>
                <p:nvSpPr>
                  <p:cNvPr id="60" name="TextBox 59">
                    <a:extLst>
                      <a:ext uri="{FF2B5EF4-FFF2-40B4-BE49-F238E27FC236}">
                        <a16:creationId xmlns:a16="http://schemas.microsoft.com/office/drawing/2014/main" id="{D2F26C4E-C5E1-48BA-9C62-EF180E6A5771}"/>
                      </a:ext>
                    </a:extLst>
                  </p:cNvPr>
                  <p:cNvSpPr txBox="1">
                    <a:spLocks noChangeArrowheads="1"/>
                  </p:cNvSpPr>
                  <p:nvPr/>
                </p:nvSpPr>
                <p:spPr bwMode="auto">
                  <a:xfrm>
                    <a:off x="1843606" y="3060171"/>
                    <a:ext cx="497451" cy="368829"/>
                  </a:xfrm>
                  <a:prstGeom prst="rect">
                    <a:avLst/>
                  </a:prstGeom>
                  <a:noFill/>
                  <a:ln w="9525">
                    <a:solidFill>
                      <a:srgbClr val="000000"/>
                    </a:solidFill>
                    <a:miter lim="800000"/>
                    <a:headEnd/>
                    <a:tailEnd/>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dirty="0" err="1">
                        <a:solidFill>
                          <a:srgbClr val="66FFFF"/>
                        </a:solidFill>
                        <a:latin typeface="+mn-lt"/>
                      </a:rPr>
                      <a:t>dt</a:t>
                    </a:r>
                    <a:endParaRPr lang="en-IN" baseline="-25000" dirty="0">
                      <a:solidFill>
                        <a:srgbClr val="66FFFF"/>
                      </a:solidFill>
                      <a:latin typeface="+mn-lt"/>
                    </a:endParaRPr>
                  </a:p>
                </p:txBody>
              </p:sp>
            </p:grpSp>
            <p:cxnSp>
              <p:nvCxnSpPr>
                <p:cNvPr id="57" name="Straight Arrow Connector 56">
                  <a:extLst>
                    <a:ext uri="{FF2B5EF4-FFF2-40B4-BE49-F238E27FC236}">
                      <a16:creationId xmlns:a16="http://schemas.microsoft.com/office/drawing/2014/main" id="{AF2503A0-8327-4947-BD93-B8D32A7B5666}"/>
                    </a:ext>
                  </a:extLst>
                </p:cNvPr>
                <p:cNvCxnSpPr/>
                <p:nvPr/>
              </p:nvCxnSpPr>
              <p:spPr bwMode="auto">
                <a:xfrm>
                  <a:off x="2676020" y="4484737"/>
                  <a:ext cx="192156" cy="0"/>
                </a:xfrm>
                <a:prstGeom prst="straightConnector1">
                  <a:avLst/>
                </a:prstGeom>
                <a:ln w="19050">
                  <a:solidFill>
                    <a:srgbClr val="00FF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48" name="Rectangle 39">
                <a:extLst>
                  <a:ext uri="{FF2B5EF4-FFF2-40B4-BE49-F238E27FC236}">
                    <a16:creationId xmlns:a16="http://schemas.microsoft.com/office/drawing/2014/main" id="{BD542B94-4063-4E23-83EC-554325CA53B3}"/>
                  </a:ext>
                </a:extLst>
              </p:cNvPr>
              <p:cNvSpPr>
                <a:spLocks noChangeArrowheads="1"/>
              </p:cNvSpPr>
              <p:nvPr/>
            </p:nvSpPr>
            <p:spPr bwMode="auto">
              <a:xfrm>
                <a:off x="1291945" y="2234829"/>
                <a:ext cx="320788" cy="368299"/>
              </a:xfrm>
              <a:prstGeom prst="rect">
                <a:avLst/>
              </a:prstGeom>
              <a:noFill/>
              <a:ln>
                <a:noFill/>
              </a:ln>
              <a:extLst/>
            </p:spPr>
            <p:txBody>
              <a:bodyPr>
                <a:spAutoFit/>
              </a:bodyPr>
              <a:lstStyle/>
              <a:p>
                <a:pPr>
                  <a:defRPr/>
                </a:pPr>
                <a:r>
                  <a:rPr lang="en-US" b="1" dirty="0">
                    <a:solidFill>
                      <a:srgbClr val="66FFFF"/>
                    </a:solidFill>
                    <a:latin typeface="+mn-lt"/>
                    <a:ea typeface="Calibri" pitchFamily="34" charset="0"/>
                    <a:cs typeface="Symbol" pitchFamily="18" charset="2"/>
                  </a:rPr>
                  <a:t>= </a:t>
                </a:r>
                <a:endParaRPr lang="en-IN" baseline="-25000" dirty="0">
                  <a:solidFill>
                    <a:srgbClr val="66FFFF"/>
                  </a:solidFill>
                  <a:latin typeface="+mn-lt"/>
                  <a:ea typeface="Calibri" pitchFamily="34" charset="0"/>
                  <a:cs typeface="Symbol" pitchFamily="18" charset="2"/>
                </a:endParaRPr>
              </a:p>
            </p:txBody>
          </p:sp>
          <p:sp>
            <p:nvSpPr>
              <p:cNvPr id="52" name="Rectangle 39">
                <a:extLst>
                  <a:ext uri="{FF2B5EF4-FFF2-40B4-BE49-F238E27FC236}">
                    <a16:creationId xmlns:a16="http://schemas.microsoft.com/office/drawing/2014/main" id="{7186A02D-7383-4AB8-8A18-C8C8F47230A2}"/>
                  </a:ext>
                </a:extLst>
              </p:cNvPr>
              <p:cNvSpPr>
                <a:spLocks noChangeArrowheads="1"/>
              </p:cNvSpPr>
              <p:nvPr/>
            </p:nvSpPr>
            <p:spPr bwMode="auto">
              <a:xfrm>
                <a:off x="1525391" y="2228479"/>
                <a:ext cx="555820" cy="369886"/>
              </a:xfrm>
              <a:prstGeom prst="rect">
                <a:avLst/>
              </a:prstGeom>
              <a:noFill/>
              <a:ln>
                <a:noFill/>
              </a:ln>
              <a:extLst/>
            </p:spPr>
            <p:txBody>
              <a:bodyPr>
                <a:spAutoFit/>
              </a:bodyPr>
              <a:lstStyle/>
              <a:p>
                <a:pPr>
                  <a:defRPr/>
                </a:pPr>
                <a:r>
                  <a:rPr lang="en-US" b="1" dirty="0">
                    <a:solidFill>
                      <a:srgbClr val="66FFFF"/>
                    </a:solidFill>
                    <a:latin typeface="+mn-lt"/>
                    <a:ea typeface="Calibri" pitchFamily="34" charset="0"/>
                    <a:cs typeface="Symbol" pitchFamily="18" charset="2"/>
                  </a:rPr>
                  <a:t>MA</a:t>
                </a:r>
                <a:endParaRPr lang="en-IN" dirty="0">
                  <a:solidFill>
                    <a:srgbClr val="66FFFF"/>
                  </a:solidFill>
                  <a:latin typeface="+mn-lt"/>
                  <a:ea typeface="Calibri" pitchFamily="34" charset="0"/>
                  <a:cs typeface="Symbol" pitchFamily="18" charset="2"/>
                </a:endParaRPr>
              </a:p>
            </p:txBody>
          </p:sp>
        </p:grpSp>
        <p:cxnSp>
          <p:nvCxnSpPr>
            <p:cNvPr id="72" name="Straight Arrow Connector 71">
              <a:extLst>
                <a:ext uri="{FF2B5EF4-FFF2-40B4-BE49-F238E27FC236}">
                  <a16:creationId xmlns:a16="http://schemas.microsoft.com/office/drawing/2014/main" id="{A478D987-6F31-473C-AB1D-06446374CF6F}"/>
                </a:ext>
              </a:extLst>
            </p:cNvPr>
            <p:cNvCxnSpPr/>
            <p:nvPr/>
          </p:nvCxnSpPr>
          <p:spPr bwMode="auto">
            <a:xfrm>
              <a:off x="1823946" y="2276104"/>
              <a:ext cx="190567" cy="0"/>
            </a:xfrm>
            <a:prstGeom prst="straightConnector1">
              <a:avLst/>
            </a:prstGeom>
            <a:ln w="19050">
              <a:solidFill>
                <a:srgbClr val="00FF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103" name="Group 102">
            <a:extLst>
              <a:ext uri="{FF2B5EF4-FFF2-40B4-BE49-F238E27FC236}">
                <a16:creationId xmlns:a16="http://schemas.microsoft.com/office/drawing/2014/main" id="{BB0B3E92-80E2-4017-ACF6-C677D6914473}"/>
              </a:ext>
            </a:extLst>
          </p:cNvPr>
          <p:cNvGrpSpPr>
            <a:grpSpLocks/>
          </p:cNvGrpSpPr>
          <p:nvPr/>
        </p:nvGrpSpPr>
        <p:grpSpPr bwMode="auto">
          <a:xfrm>
            <a:off x="546100" y="2924175"/>
            <a:ext cx="1693863" cy="719138"/>
            <a:chOff x="545985" y="3283024"/>
            <a:chExt cx="1694713" cy="719137"/>
          </a:xfrm>
        </p:grpSpPr>
        <p:grpSp>
          <p:nvGrpSpPr>
            <p:cNvPr id="27677" name="Group 262">
              <a:extLst>
                <a:ext uri="{FF2B5EF4-FFF2-40B4-BE49-F238E27FC236}">
                  <a16:creationId xmlns:a16="http://schemas.microsoft.com/office/drawing/2014/main" id="{E4AE2293-D0E8-469B-B201-7A9FD8219BF0}"/>
                </a:ext>
              </a:extLst>
            </p:cNvPr>
            <p:cNvGrpSpPr>
              <a:grpSpLocks/>
            </p:cNvGrpSpPr>
            <p:nvPr/>
          </p:nvGrpSpPr>
          <p:grpSpPr bwMode="auto">
            <a:xfrm>
              <a:off x="545985" y="3544162"/>
              <a:ext cx="152352" cy="152629"/>
              <a:chOff x="3168" y="1392"/>
              <a:chExt cx="144" cy="144"/>
            </a:xfrm>
          </p:grpSpPr>
          <p:sp>
            <p:nvSpPr>
              <p:cNvPr id="27688" name="Oval 263">
                <a:extLst>
                  <a:ext uri="{FF2B5EF4-FFF2-40B4-BE49-F238E27FC236}">
                    <a16:creationId xmlns:a16="http://schemas.microsoft.com/office/drawing/2014/main" id="{C5E471AD-7CA8-48CB-B9FB-3BFB03E80056}"/>
                  </a:ext>
                </a:extLst>
              </p:cNvPr>
              <p:cNvSpPr>
                <a:spLocks noChangeArrowheads="1"/>
              </p:cNvSpPr>
              <p:nvPr/>
            </p:nvSpPr>
            <p:spPr bwMode="auto">
              <a:xfrm>
                <a:off x="3168" y="1488"/>
                <a:ext cx="48" cy="48"/>
              </a:xfrm>
              <a:prstGeom prst="ellipse">
                <a:avLst/>
              </a:prstGeom>
              <a:solidFill>
                <a:srgbClr val="FF9900"/>
              </a:solidFill>
              <a:ln w="9525">
                <a:solidFill>
                  <a:srgbClr val="FF9900"/>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solidFill>
                    <a:srgbClr val="FFFF99"/>
                  </a:solidFill>
                </a:endParaRPr>
              </a:p>
            </p:txBody>
          </p:sp>
          <p:sp>
            <p:nvSpPr>
              <p:cNvPr id="27689" name="Oval 264">
                <a:extLst>
                  <a:ext uri="{FF2B5EF4-FFF2-40B4-BE49-F238E27FC236}">
                    <a16:creationId xmlns:a16="http://schemas.microsoft.com/office/drawing/2014/main" id="{898159C5-565F-4634-BE0A-337A7130CC17}"/>
                  </a:ext>
                </a:extLst>
              </p:cNvPr>
              <p:cNvSpPr>
                <a:spLocks noChangeArrowheads="1"/>
              </p:cNvSpPr>
              <p:nvPr/>
            </p:nvSpPr>
            <p:spPr bwMode="auto">
              <a:xfrm>
                <a:off x="3264" y="1488"/>
                <a:ext cx="48" cy="48"/>
              </a:xfrm>
              <a:prstGeom prst="ellipse">
                <a:avLst/>
              </a:prstGeom>
              <a:solidFill>
                <a:srgbClr val="FF9900"/>
              </a:solidFill>
              <a:ln w="9525">
                <a:solidFill>
                  <a:srgbClr val="FF9900"/>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solidFill>
                    <a:srgbClr val="FFFF99"/>
                  </a:solidFill>
                </a:endParaRPr>
              </a:p>
            </p:txBody>
          </p:sp>
          <p:sp>
            <p:nvSpPr>
              <p:cNvPr id="27690" name="Oval 265">
                <a:extLst>
                  <a:ext uri="{FF2B5EF4-FFF2-40B4-BE49-F238E27FC236}">
                    <a16:creationId xmlns:a16="http://schemas.microsoft.com/office/drawing/2014/main" id="{50611E6A-272D-4085-863B-77E59FCD6A5A}"/>
                  </a:ext>
                </a:extLst>
              </p:cNvPr>
              <p:cNvSpPr>
                <a:spLocks noChangeArrowheads="1"/>
              </p:cNvSpPr>
              <p:nvPr/>
            </p:nvSpPr>
            <p:spPr bwMode="auto">
              <a:xfrm>
                <a:off x="3216" y="1392"/>
                <a:ext cx="48" cy="48"/>
              </a:xfrm>
              <a:prstGeom prst="ellipse">
                <a:avLst/>
              </a:prstGeom>
              <a:solidFill>
                <a:srgbClr val="FF9900"/>
              </a:solidFill>
              <a:ln w="9525">
                <a:solidFill>
                  <a:srgbClr val="FF9900"/>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solidFill>
                    <a:srgbClr val="FFFF99"/>
                  </a:solidFill>
                </a:endParaRPr>
              </a:p>
            </p:txBody>
          </p:sp>
        </p:grpSp>
        <p:grpSp>
          <p:nvGrpSpPr>
            <p:cNvPr id="27678" name="Group 89">
              <a:extLst>
                <a:ext uri="{FF2B5EF4-FFF2-40B4-BE49-F238E27FC236}">
                  <a16:creationId xmlns:a16="http://schemas.microsoft.com/office/drawing/2014/main" id="{8943C1EA-7094-42BA-89ED-2F4311ED9427}"/>
                </a:ext>
              </a:extLst>
            </p:cNvPr>
            <p:cNvGrpSpPr>
              <a:grpSpLocks/>
            </p:cNvGrpSpPr>
            <p:nvPr/>
          </p:nvGrpSpPr>
          <p:grpSpPr bwMode="auto">
            <a:xfrm>
              <a:off x="971605" y="3283024"/>
              <a:ext cx="1269093" cy="719137"/>
              <a:chOff x="971605" y="3429000"/>
              <a:chExt cx="1269093" cy="719137"/>
            </a:xfrm>
          </p:grpSpPr>
          <p:grpSp>
            <p:nvGrpSpPr>
              <p:cNvPr id="27679" name="Group 39">
                <a:extLst>
                  <a:ext uri="{FF2B5EF4-FFF2-40B4-BE49-F238E27FC236}">
                    <a16:creationId xmlns:a16="http://schemas.microsoft.com/office/drawing/2014/main" id="{2D929A5E-F122-4560-9E78-EF01787A1C5E}"/>
                  </a:ext>
                </a:extLst>
              </p:cNvPr>
              <p:cNvGrpSpPr>
                <a:grpSpLocks/>
              </p:cNvGrpSpPr>
              <p:nvPr/>
            </p:nvGrpSpPr>
            <p:grpSpPr bwMode="auto">
              <a:xfrm>
                <a:off x="971605" y="3429000"/>
                <a:ext cx="648067" cy="719137"/>
                <a:chOff x="2452101" y="4437112"/>
                <a:chExt cx="648072" cy="719137"/>
              </a:xfrm>
            </p:grpSpPr>
            <p:grpSp>
              <p:nvGrpSpPr>
                <p:cNvPr id="27683" name="Group 108">
                  <a:extLst>
                    <a:ext uri="{FF2B5EF4-FFF2-40B4-BE49-F238E27FC236}">
                      <a16:creationId xmlns:a16="http://schemas.microsoft.com/office/drawing/2014/main" id="{0EA18AA4-BAC1-40B8-BF4A-52B611D7BAB7}"/>
                    </a:ext>
                  </a:extLst>
                </p:cNvPr>
                <p:cNvGrpSpPr>
                  <a:grpSpLocks/>
                </p:cNvGrpSpPr>
                <p:nvPr/>
              </p:nvGrpSpPr>
              <p:grpSpPr bwMode="auto">
                <a:xfrm>
                  <a:off x="2452101" y="4437112"/>
                  <a:ext cx="648072" cy="719137"/>
                  <a:chOff x="1826123" y="2708830"/>
                  <a:chExt cx="648574" cy="720170"/>
                </a:xfrm>
              </p:grpSpPr>
              <p:sp>
                <p:nvSpPr>
                  <p:cNvPr id="82" name="TextBox 81">
                    <a:extLst>
                      <a:ext uri="{FF2B5EF4-FFF2-40B4-BE49-F238E27FC236}">
                        <a16:creationId xmlns:a16="http://schemas.microsoft.com/office/drawing/2014/main" id="{263ECE29-5B06-4A28-AA85-7B4F0C2B9E90}"/>
                      </a:ext>
                    </a:extLst>
                  </p:cNvPr>
                  <p:cNvSpPr txBox="1">
                    <a:spLocks noChangeArrowheads="1"/>
                  </p:cNvSpPr>
                  <p:nvPr/>
                </p:nvSpPr>
                <p:spPr bwMode="auto">
                  <a:xfrm>
                    <a:off x="1826166" y="2708830"/>
                    <a:ext cx="648532" cy="370419"/>
                  </a:xfrm>
                  <a:prstGeom prst="rect">
                    <a:avLst/>
                  </a:prstGeom>
                  <a:noFill/>
                  <a:ln>
                    <a:noFill/>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b="1" dirty="0" err="1">
                        <a:solidFill>
                          <a:srgbClr val="FFFF99"/>
                        </a:solidFill>
                        <a:latin typeface="+mn-lt"/>
                      </a:rPr>
                      <a:t>dP</a:t>
                    </a:r>
                    <a:endParaRPr lang="en-IN" b="1" baseline="-25000" dirty="0">
                      <a:solidFill>
                        <a:srgbClr val="FFFF99"/>
                      </a:solidFill>
                      <a:latin typeface="+mn-lt"/>
                    </a:endParaRPr>
                  </a:p>
                </p:txBody>
              </p:sp>
              <p:cxnSp>
                <p:nvCxnSpPr>
                  <p:cNvPr id="83" name="Straight Connector 82">
                    <a:extLst>
                      <a:ext uri="{FF2B5EF4-FFF2-40B4-BE49-F238E27FC236}">
                        <a16:creationId xmlns:a16="http://schemas.microsoft.com/office/drawing/2014/main" id="{2BA72294-65C3-490B-9C48-F6C7738BD879}"/>
                      </a:ext>
                    </a:extLst>
                  </p:cNvPr>
                  <p:cNvCxnSpPr/>
                  <p:nvPr/>
                </p:nvCxnSpPr>
                <p:spPr bwMode="auto">
                  <a:xfrm>
                    <a:off x="1848420" y="3074479"/>
                    <a:ext cx="367184" cy="4770"/>
                  </a:xfrm>
                  <a:prstGeom prst="line">
                    <a:avLst/>
                  </a:prstGeom>
                  <a:ln w="19050">
                    <a:solidFill>
                      <a:srgbClr val="66FF33"/>
                    </a:solidFill>
                  </a:ln>
                </p:spPr>
                <p:style>
                  <a:lnRef idx="1">
                    <a:schemeClr val="accent1"/>
                  </a:lnRef>
                  <a:fillRef idx="0">
                    <a:schemeClr val="accent1"/>
                  </a:fillRef>
                  <a:effectRef idx="0">
                    <a:schemeClr val="accent1"/>
                  </a:effectRef>
                  <a:fontRef idx="minor">
                    <a:schemeClr val="tx1"/>
                  </a:fontRef>
                </p:style>
              </p:cxnSp>
              <p:sp>
                <p:nvSpPr>
                  <p:cNvPr id="84" name="TextBox 83">
                    <a:extLst>
                      <a:ext uri="{FF2B5EF4-FFF2-40B4-BE49-F238E27FC236}">
                        <a16:creationId xmlns:a16="http://schemas.microsoft.com/office/drawing/2014/main" id="{9FE88400-C52F-487F-BE42-2C231A1B99DA}"/>
                      </a:ext>
                    </a:extLst>
                  </p:cNvPr>
                  <p:cNvSpPr txBox="1">
                    <a:spLocks noChangeArrowheads="1"/>
                  </p:cNvSpPr>
                  <p:nvPr/>
                </p:nvSpPr>
                <p:spPr bwMode="auto">
                  <a:xfrm>
                    <a:off x="1843651" y="3060171"/>
                    <a:ext cx="497525" cy="368829"/>
                  </a:xfrm>
                  <a:prstGeom prst="rect">
                    <a:avLst/>
                  </a:prstGeom>
                  <a:noFill/>
                  <a:ln w="9525">
                    <a:solidFill>
                      <a:srgbClr val="000000"/>
                    </a:solidFill>
                    <a:miter lim="800000"/>
                    <a:headEnd/>
                    <a:tailEnd/>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dirty="0" err="1">
                        <a:solidFill>
                          <a:srgbClr val="FFFF99"/>
                        </a:solidFill>
                        <a:latin typeface="+mn-lt"/>
                      </a:rPr>
                      <a:t>dt</a:t>
                    </a:r>
                    <a:endParaRPr lang="en-IN" baseline="-25000" dirty="0">
                      <a:solidFill>
                        <a:srgbClr val="FFFF99"/>
                      </a:solidFill>
                      <a:latin typeface="+mn-lt"/>
                    </a:endParaRPr>
                  </a:p>
                </p:txBody>
              </p:sp>
            </p:grpSp>
            <p:cxnSp>
              <p:nvCxnSpPr>
                <p:cNvPr id="81" name="Straight Arrow Connector 80">
                  <a:extLst>
                    <a:ext uri="{FF2B5EF4-FFF2-40B4-BE49-F238E27FC236}">
                      <a16:creationId xmlns:a16="http://schemas.microsoft.com/office/drawing/2014/main" id="{8DE31AFF-6352-4EAB-8BF1-FEC0E640ACD1}"/>
                    </a:ext>
                  </a:extLst>
                </p:cNvPr>
                <p:cNvCxnSpPr/>
                <p:nvPr/>
              </p:nvCxnSpPr>
              <p:spPr bwMode="auto">
                <a:xfrm>
                  <a:off x="2676096" y="4484737"/>
                  <a:ext cx="192185" cy="0"/>
                </a:xfrm>
                <a:prstGeom prst="straightConnector1">
                  <a:avLst/>
                </a:prstGeom>
                <a:ln w="19050">
                  <a:solidFill>
                    <a:srgbClr val="00FF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27680" name="Group 88">
                <a:extLst>
                  <a:ext uri="{FF2B5EF4-FFF2-40B4-BE49-F238E27FC236}">
                    <a16:creationId xmlns:a16="http://schemas.microsoft.com/office/drawing/2014/main" id="{2CEBB608-06C7-490D-8725-A95C7B651C68}"/>
                  </a:ext>
                </a:extLst>
              </p:cNvPr>
              <p:cNvGrpSpPr>
                <a:grpSpLocks/>
              </p:cNvGrpSpPr>
              <p:nvPr/>
            </p:nvGrpSpPr>
            <p:grpSpPr bwMode="auto">
              <a:xfrm>
                <a:off x="1389773" y="3605491"/>
                <a:ext cx="850925" cy="369887"/>
                <a:chOff x="4603725" y="2923439"/>
                <a:chExt cx="850925" cy="369887"/>
              </a:xfrm>
            </p:grpSpPr>
            <p:sp>
              <p:nvSpPr>
                <p:cNvPr id="27681" name="Text Box 268">
                  <a:extLst>
                    <a:ext uri="{FF2B5EF4-FFF2-40B4-BE49-F238E27FC236}">
                      <a16:creationId xmlns:a16="http://schemas.microsoft.com/office/drawing/2014/main" id="{49BF3D3B-2D08-44B2-B339-A4A1D194D84C}"/>
                    </a:ext>
                  </a:extLst>
                </p:cNvPr>
                <p:cNvSpPr txBox="1">
                  <a:spLocks noChangeArrowheads="1"/>
                </p:cNvSpPr>
                <p:nvPr/>
              </p:nvSpPr>
              <p:spPr bwMode="auto">
                <a:xfrm>
                  <a:off x="4603725" y="2923439"/>
                  <a:ext cx="8509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FF99"/>
                      </a:solidFill>
                      <a:cs typeface="Arial" panose="020B0604020202020204" pitchFamily="34" charset="0"/>
                    </a:rPr>
                    <a:t>= F</a:t>
                  </a:r>
                  <a:r>
                    <a:rPr lang="en-US" altLang="en-US" b="1" baseline="-25000">
                      <a:solidFill>
                        <a:srgbClr val="FFFF99"/>
                      </a:solidFill>
                      <a:cs typeface="Arial" panose="020B0604020202020204" pitchFamily="34" charset="0"/>
                    </a:rPr>
                    <a:t>ext</a:t>
                  </a:r>
                  <a:endParaRPr lang="el-GR" altLang="en-US" b="1" baseline="-25000">
                    <a:solidFill>
                      <a:srgbClr val="FFFF99"/>
                    </a:solidFill>
                    <a:cs typeface="Arial" panose="020B0604020202020204" pitchFamily="34" charset="0"/>
                  </a:endParaRPr>
                </a:p>
              </p:txBody>
            </p:sp>
            <p:cxnSp>
              <p:nvCxnSpPr>
                <p:cNvPr id="88" name="Straight Arrow Connector 87">
                  <a:extLst>
                    <a:ext uri="{FF2B5EF4-FFF2-40B4-BE49-F238E27FC236}">
                      <a16:creationId xmlns:a16="http://schemas.microsoft.com/office/drawing/2014/main" id="{6744892D-E500-4FF5-9479-724F13836B10}"/>
                    </a:ext>
                  </a:extLst>
                </p:cNvPr>
                <p:cNvCxnSpPr/>
                <p:nvPr/>
              </p:nvCxnSpPr>
              <p:spPr bwMode="auto">
                <a:xfrm>
                  <a:off x="4886040" y="2966023"/>
                  <a:ext cx="190596"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grpSp>
      <p:sp>
        <p:nvSpPr>
          <p:cNvPr id="91" name="Rectangle 118">
            <a:extLst>
              <a:ext uri="{FF2B5EF4-FFF2-40B4-BE49-F238E27FC236}">
                <a16:creationId xmlns:a16="http://schemas.microsoft.com/office/drawing/2014/main" id="{DD6A0F06-9B2F-48ED-ACCB-1523E6A03E81}"/>
              </a:ext>
            </a:extLst>
          </p:cNvPr>
          <p:cNvSpPr>
            <a:spLocks noChangeArrowheads="1"/>
          </p:cNvSpPr>
          <p:nvPr/>
        </p:nvSpPr>
        <p:spPr bwMode="auto">
          <a:xfrm>
            <a:off x="323850" y="3716338"/>
            <a:ext cx="7920038"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00B050"/>
                </a:solidFill>
              </a:rPr>
              <a:t>This is the statement of </a:t>
            </a:r>
            <a:r>
              <a:rPr lang="en-IN" altLang="en-US" b="1">
                <a:solidFill>
                  <a:srgbClr val="FF00FF"/>
                </a:solidFill>
              </a:rPr>
              <a:t>Newton’s second law</a:t>
            </a:r>
            <a:r>
              <a:rPr lang="en-IN" altLang="en-US" b="1">
                <a:solidFill>
                  <a:srgbClr val="00B050"/>
                </a:solidFill>
              </a:rPr>
              <a:t> extended to a system of  particles.</a:t>
            </a:r>
          </a:p>
        </p:txBody>
      </p:sp>
      <p:sp>
        <p:nvSpPr>
          <p:cNvPr id="92" name="Rectangle 118">
            <a:extLst>
              <a:ext uri="{FF2B5EF4-FFF2-40B4-BE49-F238E27FC236}">
                <a16:creationId xmlns:a16="http://schemas.microsoft.com/office/drawing/2014/main" id="{439C0D19-EDFE-4108-B6A5-210DE69E11A1}"/>
              </a:ext>
            </a:extLst>
          </p:cNvPr>
          <p:cNvSpPr>
            <a:spLocks noChangeArrowheads="1"/>
          </p:cNvSpPr>
          <p:nvPr/>
        </p:nvSpPr>
        <p:spPr bwMode="auto">
          <a:xfrm>
            <a:off x="323850" y="4365625"/>
            <a:ext cx="792003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CCFF"/>
                </a:solidFill>
              </a:rPr>
              <a:t>If the sum of external forces acting on a system of particles is zero, then</a:t>
            </a:r>
          </a:p>
        </p:txBody>
      </p:sp>
      <p:grpSp>
        <p:nvGrpSpPr>
          <p:cNvPr id="93" name="Group 92">
            <a:extLst>
              <a:ext uri="{FF2B5EF4-FFF2-40B4-BE49-F238E27FC236}">
                <a16:creationId xmlns:a16="http://schemas.microsoft.com/office/drawing/2014/main" id="{ECE5490E-7167-417B-8F58-EEDFF120BF62}"/>
              </a:ext>
            </a:extLst>
          </p:cNvPr>
          <p:cNvGrpSpPr>
            <a:grpSpLocks/>
          </p:cNvGrpSpPr>
          <p:nvPr/>
        </p:nvGrpSpPr>
        <p:grpSpPr bwMode="auto">
          <a:xfrm>
            <a:off x="1420813" y="4870450"/>
            <a:ext cx="1268412" cy="719138"/>
            <a:chOff x="971605" y="3429000"/>
            <a:chExt cx="1269093" cy="719137"/>
          </a:xfrm>
        </p:grpSpPr>
        <p:grpSp>
          <p:nvGrpSpPr>
            <p:cNvPr id="27668" name="Group 39">
              <a:extLst>
                <a:ext uri="{FF2B5EF4-FFF2-40B4-BE49-F238E27FC236}">
                  <a16:creationId xmlns:a16="http://schemas.microsoft.com/office/drawing/2014/main" id="{F0BB0E6B-6C12-41F6-A1E9-A4FD7C5FF452}"/>
                </a:ext>
              </a:extLst>
            </p:cNvPr>
            <p:cNvGrpSpPr>
              <a:grpSpLocks/>
            </p:cNvGrpSpPr>
            <p:nvPr/>
          </p:nvGrpSpPr>
          <p:grpSpPr bwMode="auto">
            <a:xfrm>
              <a:off x="971605" y="3429000"/>
              <a:ext cx="648067" cy="719137"/>
              <a:chOff x="2452101" y="4437112"/>
              <a:chExt cx="648072" cy="719137"/>
            </a:xfrm>
          </p:grpSpPr>
          <p:grpSp>
            <p:nvGrpSpPr>
              <p:cNvPr id="27672" name="Group 108">
                <a:extLst>
                  <a:ext uri="{FF2B5EF4-FFF2-40B4-BE49-F238E27FC236}">
                    <a16:creationId xmlns:a16="http://schemas.microsoft.com/office/drawing/2014/main" id="{B6C22E21-1AEF-4403-8275-7429A3D7A3BF}"/>
                  </a:ext>
                </a:extLst>
              </p:cNvPr>
              <p:cNvGrpSpPr>
                <a:grpSpLocks/>
              </p:cNvGrpSpPr>
              <p:nvPr/>
            </p:nvGrpSpPr>
            <p:grpSpPr bwMode="auto">
              <a:xfrm>
                <a:off x="2452101" y="4437112"/>
                <a:ext cx="648072" cy="719137"/>
                <a:chOff x="1826123" y="2708830"/>
                <a:chExt cx="648574" cy="720170"/>
              </a:xfrm>
            </p:grpSpPr>
            <p:sp>
              <p:nvSpPr>
                <p:cNvPr id="100" name="TextBox 99">
                  <a:extLst>
                    <a:ext uri="{FF2B5EF4-FFF2-40B4-BE49-F238E27FC236}">
                      <a16:creationId xmlns:a16="http://schemas.microsoft.com/office/drawing/2014/main" id="{C712BDE5-7CEE-4D18-B9C7-38089E2E9B78}"/>
                    </a:ext>
                  </a:extLst>
                </p:cNvPr>
                <p:cNvSpPr txBox="1">
                  <a:spLocks noChangeArrowheads="1"/>
                </p:cNvSpPr>
                <p:nvPr/>
              </p:nvSpPr>
              <p:spPr bwMode="auto">
                <a:xfrm>
                  <a:off x="1826123" y="2708830"/>
                  <a:ext cx="648555" cy="370419"/>
                </a:xfrm>
                <a:prstGeom prst="rect">
                  <a:avLst/>
                </a:prstGeom>
                <a:noFill/>
                <a:ln>
                  <a:noFill/>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b="1" dirty="0" err="1">
                      <a:solidFill>
                        <a:srgbClr val="FFFF00"/>
                      </a:solidFill>
                      <a:latin typeface="+mn-lt"/>
                    </a:rPr>
                    <a:t>dP</a:t>
                  </a:r>
                  <a:endParaRPr lang="en-IN" b="1" baseline="-25000" dirty="0">
                    <a:solidFill>
                      <a:srgbClr val="FFFF00"/>
                    </a:solidFill>
                    <a:latin typeface="+mn-lt"/>
                  </a:endParaRPr>
                </a:p>
              </p:txBody>
            </p:sp>
            <p:cxnSp>
              <p:nvCxnSpPr>
                <p:cNvPr id="101" name="Straight Connector 100">
                  <a:extLst>
                    <a:ext uri="{FF2B5EF4-FFF2-40B4-BE49-F238E27FC236}">
                      <a16:creationId xmlns:a16="http://schemas.microsoft.com/office/drawing/2014/main" id="{B4B4139C-2E45-4B76-BA69-604B45A404D6}"/>
                    </a:ext>
                  </a:extLst>
                </p:cNvPr>
                <p:cNvCxnSpPr/>
                <p:nvPr/>
              </p:nvCxnSpPr>
              <p:spPr bwMode="auto">
                <a:xfrm>
                  <a:off x="1848377" y="3074479"/>
                  <a:ext cx="367196" cy="4770"/>
                </a:xfrm>
                <a:prstGeom prst="line">
                  <a:avLst/>
                </a:prstGeom>
                <a:ln w="19050">
                  <a:solidFill>
                    <a:srgbClr val="66FF33"/>
                  </a:solidFill>
                </a:ln>
              </p:spPr>
              <p:style>
                <a:lnRef idx="1">
                  <a:schemeClr val="accent1"/>
                </a:lnRef>
                <a:fillRef idx="0">
                  <a:schemeClr val="accent1"/>
                </a:fillRef>
                <a:effectRef idx="0">
                  <a:schemeClr val="accent1"/>
                </a:effectRef>
                <a:fontRef idx="minor">
                  <a:schemeClr val="tx1"/>
                </a:fontRef>
              </p:style>
            </p:cxnSp>
            <p:sp>
              <p:nvSpPr>
                <p:cNvPr id="102" name="TextBox 101">
                  <a:extLst>
                    <a:ext uri="{FF2B5EF4-FFF2-40B4-BE49-F238E27FC236}">
                      <a16:creationId xmlns:a16="http://schemas.microsoft.com/office/drawing/2014/main" id="{5E3BD877-B0F4-4717-8156-1D1C2C87FCB9}"/>
                    </a:ext>
                  </a:extLst>
                </p:cNvPr>
                <p:cNvSpPr txBox="1">
                  <a:spLocks noChangeArrowheads="1"/>
                </p:cNvSpPr>
                <p:nvPr/>
              </p:nvSpPr>
              <p:spPr bwMode="auto">
                <a:xfrm>
                  <a:off x="1843608" y="3060171"/>
                  <a:ext cx="497544" cy="368829"/>
                </a:xfrm>
                <a:prstGeom prst="rect">
                  <a:avLst/>
                </a:prstGeom>
                <a:noFill/>
                <a:ln w="9525">
                  <a:solidFill>
                    <a:srgbClr val="000000"/>
                  </a:solidFill>
                  <a:miter lim="800000"/>
                  <a:headEnd/>
                  <a:tailEnd/>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dirty="0" err="1">
                      <a:solidFill>
                        <a:srgbClr val="FFFF00"/>
                      </a:solidFill>
                      <a:latin typeface="+mn-lt"/>
                    </a:rPr>
                    <a:t>dt</a:t>
                  </a:r>
                  <a:endParaRPr lang="en-IN" baseline="-25000" dirty="0">
                    <a:solidFill>
                      <a:srgbClr val="FFFF00"/>
                    </a:solidFill>
                    <a:latin typeface="+mn-lt"/>
                  </a:endParaRPr>
                </a:p>
              </p:txBody>
            </p:sp>
          </p:grpSp>
          <p:cxnSp>
            <p:nvCxnSpPr>
              <p:cNvPr id="99" name="Straight Arrow Connector 98">
                <a:extLst>
                  <a:ext uri="{FF2B5EF4-FFF2-40B4-BE49-F238E27FC236}">
                    <a16:creationId xmlns:a16="http://schemas.microsoft.com/office/drawing/2014/main" id="{4E588066-9703-49A0-BFC4-AD1E4AE91795}"/>
                  </a:ext>
                </a:extLst>
              </p:cNvPr>
              <p:cNvCxnSpPr/>
              <p:nvPr/>
            </p:nvCxnSpPr>
            <p:spPr bwMode="auto">
              <a:xfrm>
                <a:off x="2676060" y="4484737"/>
                <a:ext cx="192193" cy="0"/>
              </a:xfrm>
              <a:prstGeom prst="straightConnector1">
                <a:avLst/>
              </a:prstGeom>
              <a:ln w="19050">
                <a:solidFill>
                  <a:srgbClr val="FFFF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27669" name="Group 94">
              <a:extLst>
                <a:ext uri="{FF2B5EF4-FFF2-40B4-BE49-F238E27FC236}">
                  <a16:creationId xmlns:a16="http://schemas.microsoft.com/office/drawing/2014/main" id="{03629420-8311-4866-9AB5-F4FBA9364721}"/>
                </a:ext>
              </a:extLst>
            </p:cNvPr>
            <p:cNvGrpSpPr>
              <a:grpSpLocks/>
            </p:cNvGrpSpPr>
            <p:nvPr/>
          </p:nvGrpSpPr>
          <p:grpSpPr bwMode="auto">
            <a:xfrm>
              <a:off x="1389773" y="3605491"/>
              <a:ext cx="850925" cy="369887"/>
              <a:chOff x="4603725" y="2923439"/>
              <a:chExt cx="850925" cy="369887"/>
            </a:xfrm>
          </p:grpSpPr>
          <p:sp>
            <p:nvSpPr>
              <p:cNvPr id="27670" name="Text Box 268">
                <a:extLst>
                  <a:ext uri="{FF2B5EF4-FFF2-40B4-BE49-F238E27FC236}">
                    <a16:creationId xmlns:a16="http://schemas.microsoft.com/office/drawing/2014/main" id="{5268512C-932C-49FA-BDC2-C39272A9D7BD}"/>
                  </a:ext>
                </a:extLst>
              </p:cNvPr>
              <p:cNvSpPr txBox="1">
                <a:spLocks noChangeArrowheads="1"/>
              </p:cNvSpPr>
              <p:nvPr/>
            </p:nvSpPr>
            <p:spPr bwMode="auto">
              <a:xfrm>
                <a:off x="4603725" y="2923439"/>
                <a:ext cx="8509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FF00"/>
                    </a:solidFill>
                    <a:cs typeface="Arial" panose="020B0604020202020204" pitchFamily="34" charset="0"/>
                  </a:rPr>
                  <a:t>= 0</a:t>
                </a:r>
                <a:endParaRPr lang="el-GR" altLang="en-US" b="1" baseline="-25000">
                  <a:solidFill>
                    <a:srgbClr val="FFFF00"/>
                  </a:solidFill>
                  <a:cs typeface="Arial" panose="020B0604020202020204" pitchFamily="34" charset="0"/>
                </a:endParaRPr>
              </a:p>
            </p:txBody>
          </p:sp>
          <p:cxnSp>
            <p:nvCxnSpPr>
              <p:cNvPr id="97" name="Straight Arrow Connector 96">
                <a:extLst>
                  <a:ext uri="{FF2B5EF4-FFF2-40B4-BE49-F238E27FC236}">
                    <a16:creationId xmlns:a16="http://schemas.microsoft.com/office/drawing/2014/main" id="{8C2A76C9-B11D-40D9-8E9B-77473B50945C}"/>
                  </a:ext>
                </a:extLst>
              </p:cNvPr>
              <p:cNvCxnSpPr/>
              <p:nvPr/>
            </p:nvCxnSpPr>
            <p:spPr bwMode="auto">
              <a:xfrm>
                <a:off x="4886020" y="2966023"/>
                <a:ext cx="190602" cy="0"/>
              </a:xfrm>
              <a:prstGeom prst="straightConnector1">
                <a:avLst/>
              </a:prstGeom>
              <a:ln w="19050">
                <a:solidFill>
                  <a:srgbClr val="FFFF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grpSp>
        <p:nvGrpSpPr>
          <p:cNvPr id="27659" name="Group 110">
            <a:extLst>
              <a:ext uri="{FF2B5EF4-FFF2-40B4-BE49-F238E27FC236}">
                <a16:creationId xmlns:a16="http://schemas.microsoft.com/office/drawing/2014/main" id="{FEA0FD69-92BE-4820-970E-B07DF7145035}"/>
              </a:ext>
            </a:extLst>
          </p:cNvPr>
          <p:cNvGrpSpPr>
            <a:grpSpLocks/>
          </p:cNvGrpSpPr>
          <p:nvPr/>
        </p:nvGrpSpPr>
        <p:grpSpPr bwMode="auto">
          <a:xfrm>
            <a:off x="500063" y="5643563"/>
            <a:ext cx="2487612" cy="379412"/>
            <a:chOff x="499571" y="5644069"/>
            <a:chExt cx="2488253" cy="378622"/>
          </a:xfrm>
        </p:grpSpPr>
        <p:sp>
          <p:nvSpPr>
            <p:cNvPr id="27664" name="Rectangle 118">
              <a:extLst>
                <a:ext uri="{FF2B5EF4-FFF2-40B4-BE49-F238E27FC236}">
                  <a16:creationId xmlns:a16="http://schemas.microsoft.com/office/drawing/2014/main" id="{8A16CF85-AA2D-4573-AD0B-2CE510E88527}"/>
                </a:ext>
              </a:extLst>
            </p:cNvPr>
            <p:cNvSpPr>
              <a:spLocks noChangeArrowheads="1"/>
            </p:cNvSpPr>
            <p:nvPr/>
          </p:nvSpPr>
          <p:spPr bwMode="auto">
            <a:xfrm>
              <a:off x="499571" y="5644069"/>
              <a:ext cx="5440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6600"/>
                  </a:solidFill>
                </a:rPr>
                <a:t>or</a:t>
              </a:r>
            </a:p>
          </p:txBody>
        </p:sp>
        <p:grpSp>
          <p:nvGrpSpPr>
            <p:cNvPr id="27665" name="Group 13">
              <a:extLst>
                <a:ext uri="{FF2B5EF4-FFF2-40B4-BE49-F238E27FC236}">
                  <a16:creationId xmlns:a16="http://schemas.microsoft.com/office/drawing/2014/main" id="{6635CF07-979D-4395-BBD6-7C76F0A78B45}"/>
                </a:ext>
              </a:extLst>
            </p:cNvPr>
            <p:cNvGrpSpPr>
              <a:grpSpLocks/>
            </p:cNvGrpSpPr>
            <p:nvPr/>
          </p:nvGrpSpPr>
          <p:grpSpPr bwMode="auto">
            <a:xfrm>
              <a:off x="1187445" y="5653359"/>
              <a:ext cx="1800379" cy="369332"/>
              <a:chOff x="6083624" y="3713245"/>
              <a:chExt cx="1502935" cy="368778"/>
            </a:xfrm>
          </p:grpSpPr>
          <p:sp>
            <p:nvSpPr>
              <p:cNvPr id="27666" name="Text Box 268">
                <a:extLst>
                  <a:ext uri="{FF2B5EF4-FFF2-40B4-BE49-F238E27FC236}">
                    <a16:creationId xmlns:a16="http://schemas.microsoft.com/office/drawing/2014/main" id="{C5573A6C-6D71-4D69-8F00-733E150FE621}"/>
                  </a:ext>
                </a:extLst>
              </p:cNvPr>
              <p:cNvSpPr txBox="1">
                <a:spLocks noChangeArrowheads="1"/>
              </p:cNvSpPr>
              <p:nvPr/>
            </p:nvSpPr>
            <p:spPr bwMode="auto">
              <a:xfrm>
                <a:off x="6083624" y="3713245"/>
                <a:ext cx="1502935" cy="368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6600"/>
                    </a:solidFill>
                    <a:cs typeface="Arial" panose="020B0604020202020204" pitchFamily="34" charset="0"/>
                  </a:rPr>
                  <a:t>P = constant  </a:t>
                </a:r>
                <a:endParaRPr lang="el-GR" altLang="en-US" b="1" baseline="-25000">
                  <a:solidFill>
                    <a:srgbClr val="FF6600"/>
                  </a:solidFill>
                  <a:cs typeface="Arial" panose="020B0604020202020204" pitchFamily="34" charset="0"/>
                </a:endParaRPr>
              </a:p>
            </p:txBody>
          </p:sp>
          <p:cxnSp>
            <p:nvCxnSpPr>
              <p:cNvPr id="108" name="Straight Arrow Connector 107">
                <a:extLst>
                  <a:ext uri="{FF2B5EF4-FFF2-40B4-BE49-F238E27FC236}">
                    <a16:creationId xmlns:a16="http://schemas.microsoft.com/office/drawing/2014/main" id="{8B108102-042B-4A3F-835C-0D6E671ACF9F}"/>
                  </a:ext>
                </a:extLst>
              </p:cNvPr>
              <p:cNvCxnSpPr/>
              <p:nvPr/>
            </p:nvCxnSpPr>
            <p:spPr bwMode="auto">
              <a:xfrm>
                <a:off x="6144341" y="3757751"/>
                <a:ext cx="190882"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sp>
        <p:nvSpPr>
          <p:cNvPr id="109" name="Rectangle 118">
            <a:extLst>
              <a:ext uri="{FF2B5EF4-FFF2-40B4-BE49-F238E27FC236}">
                <a16:creationId xmlns:a16="http://schemas.microsoft.com/office/drawing/2014/main" id="{BCECA2BC-44D1-4BD7-8E7D-C2D5D9D61F9C}"/>
              </a:ext>
            </a:extLst>
          </p:cNvPr>
          <p:cNvSpPr>
            <a:spLocks noChangeArrowheads="1"/>
          </p:cNvSpPr>
          <p:nvPr/>
        </p:nvSpPr>
        <p:spPr bwMode="auto">
          <a:xfrm>
            <a:off x="323850" y="6022975"/>
            <a:ext cx="792003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00B050"/>
                </a:solidFill>
              </a:rPr>
              <a:t>This is the statement of </a:t>
            </a:r>
            <a:r>
              <a:rPr lang="en-IN" altLang="en-US" b="1">
                <a:solidFill>
                  <a:srgbClr val="FF00FF"/>
                </a:solidFill>
              </a:rPr>
              <a:t>law of conservation of linear momentum </a:t>
            </a:r>
            <a:r>
              <a:rPr lang="en-IN" altLang="en-US" b="1">
                <a:solidFill>
                  <a:srgbClr val="00B050"/>
                </a:solidFill>
              </a:rPr>
              <a:t>of a system of particles.</a:t>
            </a:r>
          </a:p>
        </p:txBody>
      </p:sp>
      <p:sp>
        <p:nvSpPr>
          <p:cNvPr id="27661" name="TextBox 73">
            <a:extLst>
              <a:ext uri="{FF2B5EF4-FFF2-40B4-BE49-F238E27FC236}">
                <a16:creationId xmlns:a16="http://schemas.microsoft.com/office/drawing/2014/main" id="{1058B2FA-D3C6-46C1-BF2E-4CD2109A6D5E}"/>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27662" name="TextBox 74">
            <a:extLst>
              <a:ext uri="{FF2B5EF4-FFF2-40B4-BE49-F238E27FC236}">
                <a16:creationId xmlns:a16="http://schemas.microsoft.com/office/drawing/2014/main" id="{8B86C5C9-2FF5-4368-850D-E7E21BE649D8}"/>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27663" name="TextBox 75">
            <a:extLst>
              <a:ext uri="{FF2B5EF4-FFF2-40B4-BE49-F238E27FC236}">
                <a16:creationId xmlns:a16="http://schemas.microsoft.com/office/drawing/2014/main" id="{186B9098-CB40-4931-BAF8-9D6539CC20F8}"/>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wipe(left)">
                                      <p:cBhvr>
                                        <p:cTn id="14" dur="500"/>
                                        <p:tgtEl>
                                          <p:spTgt spid="11"/>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nodeType="clickEffect">
                                  <p:stCondLst>
                                    <p:cond delay="0"/>
                                  </p:stCondLst>
                                  <p:childTnLst>
                                    <p:set>
                                      <p:cBhvr>
                                        <p:cTn id="18" dur="1" fill="hold">
                                          <p:stCondLst>
                                            <p:cond delay="0"/>
                                          </p:stCondLst>
                                        </p:cTn>
                                        <p:tgtEl>
                                          <p:spTgt spid="45"/>
                                        </p:tgtEl>
                                        <p:attrNameLst>
                                          <p:attrName>style.visibility</p:attrName>
                                        </p:attrNameLst>
                                      </p:cBhvr>
                                      <p:to>
                                        <p:strVal val="visible"/>
                                      </p:to>
                                    </p:set>
                                    <p:animEffect transition="in" filter="wipe(left)">
                                      <p:cBhvr>
                                        <p:cTn id="19" dur="500"/>
                                        <p:tgtEl>
                                          <p:spTgt spid="45"/>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73"/>
                                        </p:tgtEl>
                                        <p:attrNameLst>
                                          <p:attrName>style.visibility</p:attrName>
                                        </p:attrNameLst>
                                      </p:cBhvr>
                                      <p:to>
                                        <p:strVal val="visible"/>
                                      </p:to>
                                    </p:set>
                                    <p:animEffect transition="in" filter="wipe(left)">
                                      <p:cBhvr>
                                        <p:cTn id="24" dur="500"/>
                                        <p:tgtEl>
                                          <p:spTgt spid="73"/>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110"/>
                                        </p:tgtEl>
                                        <p:attrNameLst>
                                          <p:attrName>style.visibility</p:attrName>
                                        </p:attrNameLst>
                                      </p:cBhvr>
                                      <p:to>
                                        <p:strVal val="visible"/>
                                      </p:to>
                                    </p:set>
                                    <p:animEffect transition="in" filter="wipe(left)">
                                      <p:cBhvr>
                                        <p:cTn id="29" dur="500"/>
                                        <p:tgtEl>
                                          <p:spTgt spid="110"/>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nodeType="clickEffect">
                                  <p:stCondLst>
                                    <p:cond delay="0"/>
                                  </p:stCondLst>
                                  <p:childTnLst>
                                    <p:set>
                                      <p:cBhvr>
                                        <p:cTn id="33" dur="1" fill="hold">
                                          <p:stCondLst>
                                            <p:cond delay="0"/>
                                          </p:stCondLst>
                                        </p:cTn>
                                        <p:tgtEl>
                                          <p:spTgt spid="103"/>
                                        </p:tgtEl>
                                        <p:attrNameLst>
                                          <p:attrName>style.visibility</p:attrName>
                                        </p:attrNameLst>
                                      </p:cBhvr>
                                      <p:to>
                                        <p:strVal val="visible"/>
                                      </p:to>
                                    </p:set>
                                    <p:animEffect transition="in" filter="wipe(left)">
                                      <p:cBhvr>
                                        <p:cTn id="34" dur="500"/>
                                        <p:tgtEl>
                                          <p:spTgt spid="103"/>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91"/>
                                        </p:tgtEl>
                                        <p:attrNameLst>
                                          <p:attrName>style.visibility</p:attrName>
                                        </p:attrNameLst>
                                      </p:cBhvr>
                                      <p:to>
                                        <p:strVal val="visible"/>
                                      </p:to>
                                    </p:set>
                                    <p:animEffect transition="in" filter="wipe(left)">
                                      <p:cBhvr>
                                        <p:cTn id="39" dur="500"/>
                                        <p:tgtEl>
                                          <p:spTgt spid="91"/>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8" fill="hold" grpId="0" nodeType="clickEffect">
                                  <p:stCondLst>
                                    <p:cond delay="0"/>
                                  </p:stCondLst>
                                  <p:childTnLst>
                                    <p:set>
                                      <p:cBhvr>
                                        <p:cTn id="43" dur="1" fill="hold">
                                          <p:stCondLst>
                                            <p:cond delay="0"/>
                                          </p:stCondLst>
                                        </p:cTn>
                                        <p:tgtEl>
                                          <p:spTgt spid="92"/>
                                        </p:tgtEl>
                                        <p:attrNameLst>
                                          <p:attrName>style.visibility</p:attrName>
                                        </p:attrNameLst>
                                      </p:cBhvr>
                                      <p:to>
                                        <p:strVal val="visible"/>
                                      </p:to>
                                    </p:set>
                                    <p:animEffect transition="in" filter="wipe(left)">
                                      <p:cBhvr>
                                        <p:cTn id="44" dur="500"/>
                                        <p:tgtEl>
                                          <p:spTgt spid="92"/>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2" presetClass="entr" presetSubtype="8" fill="hold" nodeType="clickEffect">
                                  <p:stCondLst>
                                    <p:cond delay="0"/>
                                  </p:stCondLst>
                                  <p:childTnLst>
                                    <p:set>
                                      <p:cBhvr>
                                        <p:cTn id="48" dur="1" fill="hold">
                                          <p:stCondLst>
                                            <p:cond delay="0"/>
                                          </p:stCondLst>
                                        </p:cTn>
                                        <p:tgtEl>
                                          <p:spTgt spid="93"/>
                                        </p:tgtEl>
                                        <p:attrNameLst>
                                          <p:attrName>style.visibility</p:attrName>
                                        </p:attrNameLst>
                                      </p:cBhvr>
                                      <p:to>
                                        <p:strVal val="visible"/>
                                      </p:to>
                                    </p:set>
                                    <p:animEffect transition="in" filter="wipe(left)">
                                      <p:cBhvr>
                                        <p:cTn id="49" dur="500"/>
                                        <p:tgtEl>
                                          <p:spTgt spid="93"/>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8" fill="hold" nodeType="clickEffect">
                                  <p:stCondLst>
                                    <p:cond delay="0"/>
                                  </p:stCondLst>
                                  <p:childTnLst>
                                    <p:set>
                                      <p:cBhvr>
                                        <p:cTn id="53" dur="1" fill="hold">
                                          <p:stCondLst>
                                            <p:cond delay="0"/>
                                          </p:stCondLst>
                                        </p:cTn>
                                        <p:tgtEl>
                                          <p:spTgt spid="27659"/>
                                        </p:tgtEl>
                                        <p:attrNameLst>
                                          <p:attrName>style.visibility</p:attrName>
                                        </p:attrNameLst>
                                      </p:cBhvr>
                                      <p:to>
                                        <p:strVal val="visible"/>
                                      </p:to>
                                    </p:set>
                                    <p:animEffect transition="in" filter="wipe(left)">
                                      <p:cBhvr>
                                        <p:cTn id="54" dur="500"/>
                                        <p:tgtEl>
                                          <p:spTgt spid="27659"/>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22" presetClass="entr" presetSubtype="8" fill="hold" grpId="0" nodeType="clickEffect">
                                  <p:stCondLst>
                                    <p:cond delay="0"/>
                                  </p:stCondLst>
                                  <p:childTnLst>
                                    <p:set>
                                      <p:cBhvr>
                                        <p:cTn id="58" dur="1" fill="hold">
                                          <p:stCondLst>
                                            <p:cond delay="0"/>
                                          </p:stCondLst>
                                        </p:cTn>
                                        <p:tgtEl>
                                          <p:spTgt spid="109"/>
                                        </p:tgtEl>
                                        <p:attrNameLst>
                                          <p:attrName>style.visibility</p:attrName>
                                        </p:attrNameLst>
                                      </p:cBhvr>
                                      <p:to>
                                        <p:strVal val="visible"/>
                                      </p:to>
                                    </p:set>
                                    <p:animEffect transition="in" filter="wipe(left)">
                                      <p:cBhvr>
                                        <p:cTn id="59" dur="500"/>
                                        <p:tgtEl>
                                          <p:spTgt spid="1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91" grpId="0"/>
      <p:bldP spid="92" grpId="0"/>
      <p:bldP spid="10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90117CF-C93F-414B-9C53-93C6CD2C972F}"/>
              </a:ext>
            </a:extLst>
          </p:cNvPr>
          <p:cNvSpPr/>
          <p:nvPr/>
        </p:nvSpPr>
        <p:spPr>
          <a:xfrm>
            <a:off x="250825" y="44450"/>
            <a:ext cx="4608513" cy="400050"/>
          </a:xfrm>
          <a:prstGeom prst="rect">
            <a:avLst/>
          </a:prstGeom>
        </p:spPr>
        <p:txBody>
          <a:bodyPr>
            <a:spAutoFit/>
          </a:bodyPr>
          <a:lstStyle/>
          <a:p>
            <a:pPr>
              <a:defRPr/>
            </a:pPr>
            <a:r>
              <a:rPr lang="en-US" sz="2000" b="1" dirty="0">
                <a:solidFill>
                  <a:srgbClr val="00CCFF"/>
                </a:solidFill>
                <a:latin typeface="+mj-lt"/>
                <a:ea typeface="Times New Roman" pitchFamily="18" charset="0"/>
                <a:cs typeface="Bookman-Demi" charset="0"/>
              </a:rPr>
              <a:t>Cross Product </a:t>
            </a:r>
            <a:r>
              <a:rPr lang="en-US" sz="2000" b="1" dirty="0">
                <a:solidFill>
                  <a:srgbClr val="FF0000"/>
                </a:solidFill>
                <a:latin typeface="+mj-lt"/>
                <a:ea typeface="Times New Roman" pitchFamily="18" charset="0"/>
                <a:cs typeface="Bookman-Demi" charset="0"/>
              </a:rPr>
              <a:t>or </a:t>
            </a:r>
            <a:r>
              <a:rPr lang="en-US" sz="2000" b="1" dirty="0">
                <a:solidFill>
                  <a:srgbClr val="00CCFF"/>
                </a:solidFill>
                <a:latin typeface="+mj-lt"/>
                <a:ea typeface="Times New Roman" pitchFamily="18" charset="0"/>
                <a:cs typeface="Bookman-Demi" charset="0"/>
              </a:rPr>
              <a:t>Vector Product</a:t>
            </a:r>
            <a:endParaRPr lang="en-IN" sz="2000" dirty="0">
              <a:solidFill>
                <a:srgbClr val="00CCFF"/>
              </a:solidFill>
              <a:latin typeface="+mj-lt"/>
            </a:endParaRPr>
          </a:p>
        </p:txBody>
      </p:sp>
      <p:sp>
        <p:nvSpPr>
          <p:cNvPr id="3" name="Rectangle 2">
            <a:extLst>
              <a:ext uri="{FF2B5EF4-FFF2-40B4-BE49-F238E27FC236}">
                <a16:creationId xmlns:a16="http://schemas.microsoft.com/office/drawing/2014/main" id="{D55C5CE6-C724-45DE-A3B5-73272CC30364}"/>
              </a:ext>
            </a:extLst>
          </p:cNvPr>
          <p:cNvSpPr>
            <a:spLocks noChangeArrowheads="1"/>
          </p:cNvSpPr>
          <p:nvPr/>
        </p:nvSpPr>
        <p:spPr bwMode="auto">
          <a:xfrm>
            <a:off x="250825" y="439738"/>
            <a:ext cx="755015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7C80"/>
                </a:solidFill>
                <a:ea typeface="Times New Roman" panose="02020603050405020304" pitchFamily="18" charset="0"/>
                <a:cs typeface="Bookman-Light"/>
              </a:rPr>
              <a:t>In vector product, the symbol of multiplication between the vectors is represented by </a:t>
            </a:r>
            <a:r>
              <a:rPr lang="en-US" altLang="en-US" b="1">
                <a:solidFill>
                  <a:srgbClr val="FFFF00"/>
                </a:solidFill>
                <a:latin typeface="Verdana" panose="020B0604030504040204" pitchFamily="34" charset="0"/>
                <a:ea typeface="Times New Roman" panose="02020603050405020304" pitchFamily="18" charset="0"/>
                <a:cs typeface="Bookman-Light"/>
              </a:rPr>
              <a:t>‘</a:t>
            </a:r>
            <a:r>
              <a:rPr lang="en-US" altLang="en-US" b="1">
                <a:solidFill>
                  <a:srgbClr val="00FF00"/>
                </a:solidFill>
                <a:ea typeface="Times New Roman" panose="02020603050405020304" pitchFamily="18" charset="0"/>
                <a:cs typeface="Bookman-Light"/>
              </a:rPr>
              <a:t> x </a:t>
            </a:r>
            <a:r>
              <a:rPr lang="en-US" altLang="en-US" b="1">
                <a:solidFill>
                  <a:srgbClr val="FFFF00"/>
                </a:solidFill>
                <a:latin typeface="Verdana" panose="020B0604030504040204" pitchFamily="34" charset="0"/>
                <a:ea typeface="Times New Roman" panose="02020603050405020304" pitchFamily="18" charset="0"/>
                <a:cs typeface="Bookman-Light"/>
              </a:rPr>
              <a:t>‘</a:t>
            </a:r>
            <a:r>
              <a:rPr lang="en-US" altLang="en-US" b="1">
                <a:solidFill>
                  <a:srgbClr val="FF7C80"/>
                </a:solidFill>
                <a:ea typeface="Times New Roman" panose="02020603050405020304" pitchFamily="18" charset="0"/>
                <a:cs typeface="Bookman-Light"/>
              </a:rPr>
              <a:t>.  The result of the product is a </a:t>
            </a:r>
            <a:r>
              <a:rPr lang="en-US" altLang="en-US" b="1">
                <a:solidFill>
                  <a:srgbClr val="00FF00"/>
                </a:solidFill>
                <a:ea typeface="Times New Roman" panose="02020603050405020304" pitchFamily="18" charset="0"/>
                <a:cs typeface="Bookman-Light"/>
              </a:rPr>
              <a:t>vector</a:t>
            </a:r>
            <a:r>
              <a:rPr lang="en-US" altLang="en-US" b="1">
                <a:solidFill>
                  <a:srgbClr val="FF7C80"/>
                </a:solidFill>
                <a:ea typeface="Times New Roman" panose="02020603050405020304" pitchFamily="18" charset="0"/>
                <a:cs typeface="Bookman-Light"/>
              </a:rPr>
              <a:t>.</a:t>
            </a:r>
          </a:p>
          <a:p>
            <a:pPr eaLnBrk="1" hangingPunct="1"/>
            <a:endParaRPr lang="en-US" altLang="en-US" b="1">
              <a:solidFill>
                <a:srgbClr val="FFC000"/>
              </a:solidFill>
              <a:ea typeface="Times New Roman" panose="02020603050405020304" pitchFamily="18" charset="0"/>
              <a:cs typeface="Bookman-Light"/>
            </a:endParaRPr>
          </a:p>
          <a:p>
            <a:pPr eaLnBrk="1" hangingPunct="1"/>
            <a:r>
              <a:rPr lang="en-US" altLang="en-US" b="1">
                <a:solidFill>
                  <a:srgbClr val="FFC000"/>
                </a:solidFill>
                <a:ea typeface="Times New Roman" panose="02020603050405020304" pitchFamily="18" charset="0"/>
                <a:cs typeface="Bookman-Light"/>
              </a:rPr>
              <a:t>Eg. </a:t>
            </a:r>
            <a:r>
              <a:rPr lang="en-US" altLang="en-US" b="1">
                <a:solidFill>
                  <a:srgbClr val="FFFFCC"/>
                </a:solidFill>
                <a:ea typeface="Times New Roman" panose="02020603050405020304" pitchFamily="18" charset="0"/>
                <a:cs typeface="Bookman-Light"/>
              </a:rPr>
              <a:t>Torque is defined as the product of force and moment  arm.</a:t>
            </a:r>
          </a:p>
          <a:p>
            <a:pPr eaLnBrk="1" hangingPunct="1"/>
            <a:r>
              <a:rPr lang="en-US" altLang="en-US" b="1">
                <a:solidFill>
                  <a:srgbClr val="FFFFCC"/>
                </a:solidFill>
                <a:ea typeface="Times New Roman" panose="02020603050405020304" pitchFamily="18" charset="0"/>
                <a:cs typeface="Bookman-Light"/>
              </a:rPr>
              <a:t>       Here force, moment arm and torque are all vectors.</a:t>
            </a:r>
          </a:p>
        </p:txBody>
      </p:sp>
      <p:grpSp>
        <p:nvGrpSpPr>
          <p:cNvPr id="4" name="Group 22">
            <a:extLst>
              <a:ext uri="{FF2B5EF4-FFF2-40B4-BE49-F238E27FC236}">
                <a16:creationId xmlns:a16="http://schemas.microsoft.com/office/drawing/2014/main" id="{BCF3176E-88C0-46D2-BC22-478B49E86607}"/>
              </a:ext>
            </a:extLst>
          </p:cNvPr>
          <p:cNvGrpSpPr>
            <a:grpSpLocks/>
          </p:cNvGrpSpPr>
          <p:nvPr/>
        </p:nvGrpSpPr>
        <p:grpSpPr bwMode="auto">
          <a:xfrm>
            <a:off x="250825" y="1916113"/>
            <a:ext cx="5545138" cy="647700"/>
            <a:chOff x="288032" y="1209526"/>
            <a:chExt cx="5544092" cy="645361"/>
          </a:xfrm>
        </p:grpSpPr>
        <p:sp>
          <p:nvSpPr>
            <p:cNvPr id="28753" name="Rectangle 19">
              <a:extLst>
                <a:ext uri="{FF2B5EF4-FFF2-40B4-BE49-F238E27FC236}">
                  <a16:creationId xmlns:a16="http://schemas.microsoft.com/office/drawing/2014/main" id="{E8E45484-9DC2-4699-A43E-5A978F2CED8B}"/>
                </a:ext>
              </a:extLst>
            </p:cNvPr>
            <p:cNvSpPr>
              <a:spLocks noChangeArrowheads="1"/>
            </p:cNvSpPr>
            <p:nvPr/>
          </p:nvSpPr>
          <p:spPr bwMode="auto">
            <a:xfrm>
              <a:off x="288032" y="1209526"/>
              <a:ext cx="5544092" cy="645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b="1">
                  <a:solidFill>
                    <a:srgbClr val="00FF00"/>
                  </a:solidFill>
                  <a:ea typeface="Times New Roman" panose="02020603050405020304" pitchFamily="18" charset="0"/>
                  <a:cs typeface="Bookman-Light"/>
                </a:rPr>
                <a:t>Consider two vectors </a:t>
              </a:r>
              <a:r>
                <a:rPr lang="en-US" altLang="en-US" b="1">
                  <a:solidFill>
                    <a:srgbClr val="00FF00"/>
                  </a:solidFill>
                  <a:ea typeface="Times New Roman" panose="02020603050405020304" pitchFamily="18" charset="0"/>
                  <a:cs typeface="Bookman-Demi"/>
                </a:rPr>
                <a:t>A </a:t>
              </a:r>
              <a:r>
                <a:rPr lang="en-US" altLang="en-US" b="1">
                  <a:solidFill>
                    <a:srgbClr val="00FF00"/>
                  </a:solidFill>
                  <a:ea typeface="Times New Roman" panose="02020603050405020304" pitchFamily="18" charset="0"/>
                  <a:cs typeface="Bookman-Light"/>
                </a:rPr>
                <a:t>and </a:t>
              </a:r>
              <a:r>
                <a:rPr lang="en-US" altLang="en-US" b="1">
                  <a:solidFill>
                    <a:srgbClr val="00FF00"/>
                  </a:solidFill>
                  <a:ea typeface="Times New Roman" panose="02020603050405020304" pitchFamily="18" charset="0"/>
                  <a:cs typeface="Bookman-Demi"/>
                </a:rPr>
                <a:t>B  making an angle </a:t>
              </a:r>
              <a:r>
                <a:rPr lang="el-GR" altLang="en-US" b="1">
                  <a:solidFill>
                    <a:srgbClr val="00FF00"/>
                  </a:solidFill>
                  <a:ea typeface="Times New Roman" panose="02020603050405020304" pitchFamily="18" charset="0"/>
                  <a:cs typeface="Bookman-Demi"/>
                </a:rPr>
                <a:t>θ</a:t>
              </a:r>
              <a:r>
                <a:rPr lang="en-US" altLang="en-US" b="1">
                  <a:solidFill>
                    <a:srgbClr val="00FF00"/>
                  </a:solidFill>
                  <a:ea typeface="Times New Roman" panose="02020603050405020304" pitchFamily="18" charset="0"/>
                  <a:cs typeface="Bookman-Demi"/>
                </a:rPr>
                <a:t> with each other.</a:t>
              </a:r>
              <a:endParaRPr lang="en-US" altLang="en-US" b="1">
                <a:solidFill>
                  <a:srgbClr val="00FF00"/>
                </a:solidFill>
                <a:ea typeface="Times New Roman" panose="02020603050405020304" pitchFamily="18" charset="0"/>
                <a:cs typeface="Bookman-Light"/>
              </a:endParaRPr>
            </a:p>
          </p:txBody>
        </p:sp>
        <p:cxnSp>
          <p:nvCxnSpPr>
            <p:cNvPr id="6" name="Straight Arrow Connector 5">
              <a:extLst>
                <a:ext uri="{FF2B5EF4-FFF2-40B4-BE49-F238E27FC236}">
                  <a16:creationId xmlns:a16="http://schemas.microsoft.com/office/drawing/2014/main" id="{5532B419-E73F-4947-AD52-2B196F232029}"/>
                </a:ext>
              </a:extLst>
            </p:cNvPr>
            <p:cNvCxnSpPr/>
            <p:nvPr/>
          </p:nvCxnSpPr>
          <p:spPr bwMode="auto">
            <a:xfrm>
              <a:off x="2756129" y="1268051"/>
              <a:ext cx="171418"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7C206F52-DEB3-422B-9D7D-853BFA9BA0B7}"/>
                </a:ext>
              </a:extLst>
            </p:cNvPr>
            <p:cNvCxnSpPr/>
            <p:nvPr/>
          </p:nvCxnSpPr>
          <p:spPr bwMode="auto">
            <a:xfrm>
              <a:off x="3451323" y="1268051"/>
              <a:ext cx="171418"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8" name="Rectangle 6">
            <a:extLst>
              <a:ext uri="{FF2B5EF4-FFF2-40B4-BE49-F238E27FC236}">
                <a16:creationId xmlns:a16="http://schemas.microsoft.com/office/drawing/2014/main" id="{BA9FF2F8-ABFB-49E2-9740-1AFF3AB5D336}"/>
              </a:ext>
            </a:extLst>
          </p:cNvPr>
          <p:cNvSpPr>
            <a:spLocks noChangeArrowheads="1"/>
          </p:cNvSpPr>
          <p:nvPr/>
        </p:nvSpPr>
        <p:spPr bwMode="auto">
          <a:xfrm>
            <a:off x="287338" y="2513013"/>
            <a:ext cx="4572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CCC"/>
                </a:solidFill>
                <a:ea typeface="Times New Roman" panose="02020603050405020304" pitchFamily="18" charset="0"/>
                <a:cs typeface="Bookman-Light"/>
              </a:rPr>
              <a:t>The cross or vector product is given by </a:t>
            </a:r>
            <a:endParaRPr lang="en-IN" altLang="en-US">
              <a:solidFill>
                <a:srgbClr val="FFCCCC"/>
              </a:solidFill>
              <a:ea typeface="Times New Roman" panose="02020603050405020304" pitchFamily="18" charset="0"/>
              <a:cs typeface="Bookman-Light"/>
            </a:endParaRPr>
          </a:p>
        </p:txBody>
      </p:sp>
      <p:sp>
        <p:nvSpPr>
          <p:cNvPr id="9" name="Rectangle 129">
            <a:extLst>
              <a:ext uri="{FF2B5EF4-FFF2-40B4-BE49-F238E27FC236}">
                <a16:creationId xmlns:a16="http://schemas.microsoft.com/office/drawing/2014/main" id="{77B4AE0E-801B-44CB-A6E8-D464C5E7A49B}"/>
              </a:ext>
            </a:extLst>
          </p:cNvPr>
          <p:cNvSpPr>
            <a:spLocks noChangeArrowheads="1"/>
          </p:cNvSpPr>
          <p:nvPr/>
        </p:nvSpPr>
        <p:spPr bwMode="auto">
          <a:xfrm>
            <a:off x="684213" y="3592513"/>
            <a:ext cx="5937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000"/>
                </a:solidFill>
                <a:ea typeface="Times New Roman" panose="02020603050405020304" pitchFamily="18" charset="0"/>
                <a:cs typeface="Bookman-Light"/>
              </a:rPr>
              <a:t>and</a:t>
            </a:r>
            <a:endParaRPr lang="en-IN" altLang="en-US">
              <a:ea typeface="Times New Roman" panose="02020603050405020304" pitchFamily="18" charset="0"/>
              <a:cs typeface="Bookman-Light"/>
            </a:endParaRPr>
          </a:p>
        </p:txBody>
      </p:sp>
      <p:grpSp>
        <p:nvGrpSpPr>
          <p:cNvPr id="10" name="Group 9">
            <a:extLst>
              <a:ext uri="{FF2B5EF4-FFF2-40B4-BE49-F238E27FC236}">
                <a16:creationId xmlns:a16="http://schemas.microsoft.com/office/drawing/2014/main" id="{52453EA1-E3CA-47DA-93F9-689589A74FAB}"/>
              </a:ext>
            </a:extLst>
          </p:cNvPr>
          <p:cNvGrpSpPr>
            <a:grpSpLocks/>
          </p:cNvGrpSpPr>
          <p:nvPr/>
        </p:nvGrpSpPr>
        <p:grpSpPr bwMode="auto">
          <a:xfrm>
            <a:off x="1403350" y="2894013"/>
            <a:ext cx="2663825" cy="387350"/>
            <a:chOff x="1403350" y="3392488"/>
            <a:chExt cx="2663825" cy="387350"/>
          </a:xfrm>
        </p:grpSpPr>
        <p:grpSp>
          <p:nvGrpSpPr>
            <p:cNvPr id="28744" name="Group 22">
              <a:extLst>
                <a:ext uri="{FF2B5EF4-FFF2-40B4-BE49-F238E27FC236}">
                  <a16:creationId xmlns:a16="http://schemas.microsoft.com/office/drawing/2014/main" id="{3EB3D250-58C6-4F32-9A73-EC875484A342}"/>
                </a:ext>
              </a:extLst>
            </p:cNvPr>
            <p:cNvGrpSpPr>
              <a:grpSpLocks/>
            </p:cNvGrpSpPr>
            <p:nvPr/>
          </p:nvGrpSpPr>
          <p:grpSpPr bwMode="auto">
            <a:xfrm>
              <a:off x="1403350" y="3409950"/>
              <a:ext cx="2573338" cy="369888"/>
              <a:chOff x="1835150" y="5435600"/>
              <a:chExt cx="2704491" cy="368777"/>
            </a:xfrm>
          </p:grpSpPr>
          <p:sp>
            <p:nvSpPr>
              <p:cNvPr id="15" name="Rectangle 7">
                <a:extLst>
                  <a:ext uri="{FF2B5EF4-FFF2-40B4-BE49-F238E27FC236}">
                    <a16:creationId xmlns:a16="http://schemas.microsoft.com/office/drawing/2014/main" id="{19368EE1-56DC-4CEF-8411-C96A8C05F570}"/>
                  </a:ext>
                </a:extLst>
              </p:cNvPr>
              <p:cNvSpPr>
                <a:spLocks noChangeArrowheads="1"/>
              </p:cNvSpPr>
              <p:nvPr/>
            </p:nvSpPr>
            <p:spPr bwMode="auto">
              <a:xfrm>
                <a:off x="1835150" y="5435600"/>
                <a:ext cx="2704491" cy="368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defRPr/>
                </a:pPr>
                <a:r>
                  <a:rPr lang="en-US" b="1">
                    <a:solidFill>
                      <a:schemeClr val="accent2">
                        <a:lumMod val="40000"/>
                        <a:lumOff val="60000"/>
                      </a:schemeClr>
                    </a:solidFill>
                  </a:rPr>
                  <a:t>A x B = | A | | B | sin </a:t>
                </a:r>
                <a:r>
                  <a:rPr lang="el-GR" b="1">
                    <a:solidFill>
                      <a:schemeClr val="accent2">
                        <a:lumMod val="40000"/>
                        <a:lumOff val="60000"/>
                      </a:schemeClr>
                    </a:solidFill>
                    <a:ea typeface="Times New Roman" pitchFamily="18" charset="0"/>
                    <a:cs typeface="Bookman-Demi"/>
                  </a:rPr>
                  <a:t>θ</a:t>
                </a:r>
                <a:r>
                  <a:rPr lang="en-US" b="1">
                    <a:solidFill>
                      <a:schemeClr val="accent2">
                        <a:lumMod val="40000"/>
                        <a:lumOff val="60000"/>
                      </a:schemeClr>
                    </a:solidFill>
                    <a:ea typeface="Times New Roman" pitchFamily="18" charset="0"/>
                    <a:cs typeface="Bookman-Demi"/>
                  </a:rPr>
                  <a:t> </a:t>
                </a:r>
                <a:endParaRPr lang="en-IN" b="1">
                  <a:solidFill>
                    <a:schemeClr val="accent2">
                      <a:lumMod val="40000"/>
                      <a:lumOff val="60000"/>
                    </a:schemeClr>
                  </a:solidFill>
                </a:endParaRPr>
              </a:p>
            </p:txBody>
          </p:sp>
          <p:cxnSp>
            <p:nvCxnSpPr>
              <p:cNvPr id="16" name="Straight Arrow Connector 15">
                <a:extLst>
                  <a:ext uri="{FF2B5EF4-FFF2-40B4-BE49-F238E27FC236}">
                    <a16:creationId xmlns:a16="http://schemas.microsoft.com/office/drawing/2014/main" id="{F198F621-A28B-4E7D-88A3-E2C33CA952E4}"/>
                  </a:ext>
                </a:extLst>
              </p:cNvPr>
              <p:cNvCxnSpPr/>
              <p:nvPr/>
            </p:nvCxnSpPr>
            <p:spPr bwMode="auto">
              <a:xfrm>
                <a:off x="1920239" y="5464089"/>
                <a:ext cx="171846"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EDB678C5-2390-4091-A534-C2E7AEC60652}"/>
                  </a:ext>
                </a:extLst>
              </p:cNvPr>
              <p:cNvCxnSpPr/>
              <p:nvPr/>
            </p:nvCxnSpPr>
            <p:spPr bwMode="auto">
              <a:xfrm>
                <a:off x="3453506" y="5464089"/>
                <a:ext cx="171847"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F88BBFCA-E9BA-433B-91F9-5A9563A1B4EC}"/>
                  </a:ext>
                </a:extLst>
              </p:cNvPr>
              <p:cNvCxnSpPr/>
              <p:nvPr/>
            </p:nvCxnSpPr>
            <p:spPr bwMode="auto">
              <a:xfrm>
                <a:off x="2357362" y="5464089"/>
                <a:ext cx="171846"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FBA437CC-D925-4F38-AB37-B460FB6AB42E}"/>
                  </a:ext>
                </a:extLst>
              </p:cNvPr>
              <p:cNvCxnSpPr/>
              <p:nvPr/>
            </p:nvCxnSpPr>
            <p:spPr bwMode="auto">
              <a:xfrm>
                <a:off x="2934632" y="5464089"/>
                <a:ext cx="173515"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28745" name="Group 51">
              <a:extLst>
                <a:ext uri="{FF2B5EF4-FFF2-40B4-BE49-F238E27FC236}">
                  <a16:creationId xmlns:a16="http://schemas.microsoft.com/office/drawing/2014/main" id="{A9ED2AB5-2570-4176-A176-BE21B7EB5970}"/>
                </a:ext>
              </a:extLst>
            </p:cNvPr>
            <p:cNvGrpSpPr>
              <a:grpSpLocks/>
            </p:cNvGrpSpPr>
            <p:nvPr/>
          </p:nvGrpSpPr>
          <p:grpSpPr bwMode="auto">
            <a:xfrm>
              <a:off x="3741738" y="3392488"/>
              <a:ext cx="325437" cy="369887"/>
              <a:chOff x="2891102" y="5126527"/>
              <a:chExt cx="325730" cy="369332"/>
            </a:xfrm>
          </p:grpSpPr>
          <p:sp>
            <p:nvSpPr>
              <p:cNvPr id="28746" name="Rectangle 9">
                <a:extLst>
                  <a:ext uri="{FF2B5EF4-FFF2-40B4-BE49-F238E27FC236}">
                    <a16:creationId xmlns:a16="http://schemas.microsoft.com/office/drawing/2014/main" id="{B93F9B34-2AE5-4EF5-B3E2-1F4191436051}"/>
                  </a:ext>
                </a:extLst>
              </p:cNvPr>
              <p:cNvSpPr>
                <a:spLocks noChangeArrowheads="1"/>
              </p:cNvSpPr>
              <p:nvPr/>
            </p:nvSpPr>
            <p:spPr bwMode="auto">
              <a:xfrm>
                <a:off x="2891102" y="5126527"/>
                <a:ext cx="32573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66FF66"/>
                    </a:solidFill>
                  </a:rPr>
                  <a:t>n</a:t>
                </a:r>
                <a:endParaRPr lang="en-IN" altLang="en-US" b="1">
                  <a:solidFill>
                    <a:srgbClr val="66FF66"/>
                  </a:solidFill>
                </a:endParaRPr>
              </a:p>
            </p:txBody>
          </p:sp>
          <p:sp>
            <p:nvSpPr>
              <p:cNvPr id="28747" name="Line 37">
                <a:extLst>
                  <a:ext uri="{FF2B5EF4-FFF2-40B4-BE49-F238E27FC236}">
                    <a16:creationId xmlns:a16="http://schemas.microsoft.com/office/drawing/2014/main" id="{3D1C7E83-2EA9-4535-93F8-9586E8374EA2}"/>
                  </a:ext>
                </a:extLst>
              </p:cNvPr>
              <p:cNvSpPr>
                <a:spLocks noChangeShapeType="1"/>
              </p:cNvSpPr>
              <p:nvPr/>
            </p:nvSpPr>
            <p:spPr bwMode="auto">
              <a:xfrm rot="5400000" flipH="1" flipV="1">
                <a:off x="3024310" y="5143586"/>
                <a:ext cx="33511" cy="1"/>
              </a:xfrm>
              <a:prstGeom prst="line">
                <a:avLst/>
              </a:prstGeom>
              <a:noFill/>
              <a:ln w="19050">
                <a:solidFill>
                  <a:srgbClr val="FF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20" name="Rectangle 6">
            <a:extLst>
              <a:ext uri="{FF2B5EF4-FFF2-40B4-BE49-F238E27FC236}">
                <a16:creationId xmlns:a16="http://schemas.microsoft.com/office/drawing/2014/main" id="{6857EF6D-4DF1-47F8-A96E-F245B78C2178}"/>
              </a:ext>
            </a:extLst>
          </p:cNvPr>
          <p:cNvSpPr>
            <a:spLocks noChangeArrowheads="1"/>
          </p:cNvSpPr>
          <p:nvPr/>
        </p:nvSpPr>
        <p:spPr bwMode="auto">
          <a:xfrm>
            <a:off x="287338" y="4625975"/>
            <a:ext cx="816768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7C80"/>
                </a:solidFill>
                <a:ea typeface="Times New Roman" panose="02020603050405020304" pitchFamily="18" charset="0"/>
                <a:cs typeface="Bookman-Light"/>
              </a:rPr>
              <a:t>By </a:t>
            </a:r>
            <a:r>
              <a:rPr lang="en-US" altLang="en-US" b="1">
                <a:solidFill>
                  <a:srgbClr val="FF0000"/>
                </a:solidFill>
                <a:ea typeface="Times New Roman" panose="02020603050405020304" pitchFamily="18" charset="0"/>
                <a:cs typeface="Bookman-Light"/>
              </a:rPr>
              <a:t>Right Hand Thumb Rule </a:t>
            </a:r>
            <a:r>
              <a:rPr lang="en-US" altLang="en-US" b="1">
                <a:solidFill>
                  <a:srgbClr val="FF7C80"/>
                </a:solidFill>
                <a:ea typeface="Times New Roman" panose="02020603050405020304" pitchFamily="18" charset="0"/>
                <a:cs typeface="Bookman-Light"/>
              </a:rPr>
              <a:t>or </a:t>
            </a:r>
            <a:r>
              <a:rPr lang="en-US" altLang="en-US" b="1">
                <a:solidFill>
                  <a:srgbClr val="FF0000"/>
                </a:solidFill>
                <a:ea typeface="Times New Roman" panose="02020603050405020304" pitchFamily="18" charset="0"/>
                <a:cs typeface="Bookman-Light"/>
              </a:rPr>
              <a:t>Maxwell’s Cork Screw Rule</a:t>
            </a:r>
            <a:r>
              <a:rPr lang="en-US" altLang="en-US" b="1">
                <a:solidFill>
                  <a:srgbClr val="FF7C80"/>
                </a:solidFill>
                <a:ea typeface="Times New Roman" panose="02020603050405020304" pitchFamily="18" charset="0"/>
                <a:cs typeface="Bookman-Light"/>
              </a:rPr>
              <a:t>, the direction of the resultant in this case is </a:t>
            </a:r>
            <a:r>
              <a:rPr lang="en-US" altLang="en-US" b="1">
                <a:solidFill>
                  <a:srgbClr val="00FF00"/>
                </a:solidFill>
                <a:ea typeface="Times New Roman" panose="02020603050405020304" pitchFamily="18" charset="0"/>
                <a:cs typeface="Bookman-Light"/>
              </a:rPr>
              <a:t>perpendicular and into the plane</a:t>
            </a:r>
            <a:r>
              <a:rPr lang="en-US" altLang="en-US" b="1">
                <a:solidFill>
                  <a:srgbClr val="FF7C80"/>
                </a:solidFill>
                <a:ea typeface="Times New Roman" panose="02020603050405020304" pitchFamily="18" charset="0"/>
                <a:cs typeface="Bookman-Light"/>
              </a:rPr>
              <a:t> of the diagram. </a:t>
            </a:r>
            <a:endParaRPr lang="en-IN" altLang="en-US">
              <a:solidFill>
                <a:srgbClr val="FF7C80"/>
              </a:solidFill>
              <a:ea typeface="Times New Roman" panose="02020603050405020304" pitchFamily="18" charset="0"/>
              <a:cs typeface="Bookman-Light"/>
            </a:endParaRPr>
          </a:p>
        </p:txBody>
      </p:sp>
      <p:grpSp>
        <p:nvGrpSpPr>
          <p:cNvPr id="21" name="Group 20">
            <a:extLst>
              <a:ext uri="{FF2B5EF4-FFF2-40B4-BE49-F238E27FC236}">
                <a16:creationId xmlns:a16="http://schemas.microsoft.com/office/drawing/2014/main" id="{87536B99-3A98-4B78-9876-6E438597E189}"/>
              </a:ext>
            </a:extLst>
          </p:cNvPr>
          <p:cNvGrpSpPr>
            <a:grpSpLocks/>
          </p:cNvGrpSpPr>
          <p:nvPr/>
        </p:nvGrpSpPr>
        <p:grpSpPr bwMode="auto">
          <a:xfrm>
            <a:off x="7337425" y="1484313"/>
            <a:ext cx="1555750" cy="2460625"/>
            <a:chOff x="7336730" y="2093913"/>
            <a:chExt cx="1555750" cy="2461372"/>
          </a:xfrm>
        </p:grpSpPr>
        <p:cxnSp>
          <p:nvCxnSpPr>
            <p:cNvPr id="22" name="Straight Arrow Connector 21">
              <a:extLst>
                <a:ext uri="{FF2B5EF4-FFF2-40B4-BE49-F238E27FC236}">
                  <a16:creationId xmlns:a16="http://schemas.microsoft.com/office/drawing/2014/main" id="{8417D1A5-09B9-439E-B13C-6647BD2D5C78}"/>
                </a:ext>
              </a:extLst>
            </p:cNvPr>
            <p:cNvCxnSpPr/>
            <p:nvPr/>
          </p:nvCxnSpPr>
          <p:spPr bwMode="auto">
            <a:xfrm flipV="1">
              <a:off x="7651055" y="2392454"/>
              <a:ext cx="509588" cy="1229098"/>
            </a:xfrm>
            <a:prstGeom prst="straightConnector1">
              <a:avLst/>
            </a:prstGeom>
            <a:ln w="28575">
              <a:solidFill>
                <a:srgbClr val="00FF00"/>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28730" name="Group 17">
              <a:extLst>
                <a:ext uri="{FF2B5EF4-FFF2-40B4-BE49-F238E27FC236}">
                  <a16:creationId xmlns:a16="http://schemas.microsoft.com/office/drawing/2014/main" id="{74DB248C-BEC5-4DE6-8B72-08496FA51D1E}"/>
                </a:ext>
              </a:extLst>
            </p:cNvPr>
            <p:cNvGrpSpPr>
              <a:grpSpLocks/>
            </p:cNvGrpSpPr>
            <p:nvPr/>
          </p:nvGrpSpPr>
          <p:grpSpPr bwMode="auto">
            <a:xfrm>
              <a:off x="7624068" y="2743200"/>
              <a:ext cx="352425" cy="369888"/>
              <a:chOff x="7736062" y="5147900"/>
              <a:chExt cx="351378" cy="369332"/>
            </a:xfrm>
          </p:grpSpPr>
          <p:sp>
            <p:nvSpPr>
              <p:cNvPr id="28742" name="Rectangle 18">
                <a:extLst>
                  <a:ext uri="{FF2B5EF4-FFF2-40B4-BE49-F238E27FC236}">
                    <a16:creationId xmlns:a16="http://schemas.microsoft.com/office/drawing/2014/main" id="{C5C0F21C-3B5F-4B66-B66F-83DC98EB7D9E}"/>
                  </a:ext>
                </a:extLst>
              </p:cNvPr>
              <p:cNvSpPr>
                <a:spLocks noChangeArrowheads="1"/>
              </p:cNvSpPr>
              <p:nvPr/>
            </p:nvSpPr>
            <p:spPr bwMode="auto">
              <a:xfrm>
                <a:off x="7736062" y="5147900"/>
                <a:ext cx="3513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000"/>
                    </a:solidFill>
                    <a:ea typeface="Times New Roman" panose="02020603050405020304" pitchFamily="18" charset="0"/>
                    <a:cs typeface="Bookman-Demi"/>
                  </a:rPr>
                  <a:t>A</a:t>
                </a:r>
                <a:endParaRPr lang="en-IN" altLang="en-US">
                  <a:ea typeface="Times New Roman" panose="02020603050405020304" pitchFamily="18" charset="0"/>
                  <a:cs typeface="Bookman-Demi"/>
                </a:endParaRPr>
              </a:p>
            </p:txBody>
          </p:sp>
          <p:cxnSp>
            <p:nvCxnSpPr>
              <p:cNvPr id="36" name="Straight Arrow Connector 35">
                <a:extLst>
                  <a:ext uri="{FF2B5EF4-FFF2-40B4-BE49-F238E27FC236}">
                    <a16:creationId xmlns:a16="http://schemas.microsoft.com/office/drawing/2014/main" id="{1481F2CD-19DC-4324-A713-B2179BFB42BE}"/>
                  </a:ext>
                </a:extLst>
              </p:cNvPr>
              <p:cNvCxnSpPr/>
              <p:nvPr/>
            </p:nvCxnSpPr>
            <p:spPr bwMode="auto">
              <a:xfrm>
                <a:off x="7838942" y="5189322"/>
                <a:ext cx="170941"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28731" name="Rectangle 26">
              <a:extLst>
                <a:ext uri="{FF2B5EF4-FFF2-40B4-BE49-F238E27FC236}">
                  <a16:creationId xmlns:a16="http://schemas.microsoft.com/office/drawing/2014/main" id="{2C2B7594-66FC-45EF-9580-ECB6138AE904}"/>
                </a:ext>
              </a:extLst>
            </p:cNvPr>
            <p:cNvSpPr>
              <a:spLocks noChangeArrowheads="1"/>
            </p:cNvSpPr>
            <p:nvPr/>
          </p:nvSpPr>
          <p:spPr bwMode="auto">
            <a:xfrm>
              <a:off x="7984430" y="2093913"/>
              <a:ext cx="3508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CC00"/>
                  </a:solidFill>
                </a:rPr>
                <a:t>P</a:t>
              </a:r>
            </a:p>
          </p:txBody>
        </p:sp>
        <p:sp>
          <p:nvSpPr>
            <p:cNvPr id="28732" name="Rectangle 28">
              <a:extLst>
                <a:ext uri="{FF2B5EF4-FFF2-40B4-BE49-F238E27FC236}">
                  <a16:creationId xmlns:a16="http://schemas.microsoft.com/office/drawing/2014/main" id="{A71329AE-9BCB-44D2-85C3-37B0654A2C45}"/>
                </a:ext>
              </a:extLst>
            </p:cNvPr>
            <p:cNvSpPr>
              <a:spLocks noChangeArrowheads="1"/>
            </p:cNvSpPr>
            <p:nvPr/>
          </p:nvSpPr>
          <p:spPr bwMode="auto">
            <a:xfrm>
              <a:off x="7336730" y="3449638"/>
              <a:ext cx="3651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CC00"/>
                  </a:solidFill>
                </a:rPr>
                <a:t>O</a:t>
              </a:r>
            </a:p>
          </p:txBody>
        </p:sp>
        <p:cxnSp>
          <p:nvCxnSpPr>
            <p:cNvPr id="26" name="Straight Arrow Connector 25">
              <a:extLst>
                <a:ext uri="{FF2B5EF4-FFF2-40B4-BE49-F238E27FC236}">
                  <a16:creationId xmlns:a16="http://schemas.microsoft.com/office/drawing/2014/main" id="{80354F45-4942-443E-BB67-C9C051702E4E}"/>
                </a:ext>
              </a:extLst>
            </p:cNvPr>
            <p:cNvCxnSpPr/>
            <p:nvPr/>
          </p:nvCxnSpPr>
          <p:spPr>
            <a:xfrm>
              <a:off x="7633593" y="3612024"/>
              <a:ext cx="969962" cy="235021"/>
            </a:xfrm>
            <a:prstGeom prst="straightConnector1">
              <a:avLst/>
            </a:prstGeom>
            <a:ln w="28575">
              <a:solidFill>
                <a:srgbClr val="FF99FF"/>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28734" name="Group 17">
              <a:extLst>
                <a:ext uri="{FF2B5EF4-FFF2-40B4-BE49-F238E27FC236}">
                  <a16:creationId xmlns:a16="http://schemas.microsoft.com/office/drawing/2014/main" id="{23840114-E3E6-490C-8E7D-7675706E82E4}"/>
                </a:ext>
              </a:extLst>
            </p:cNvPr>
            <p:cNvGrpSpPr>
              <a:grpSpLocks/>
            </p:cNvGrpSpPr>
            <p:nvPr/>
          </p:nvGrpSpPr>
          <p:grpSpPr bwMode="auto">
            <a:xfrm>
              <a:off x="7763768" y="3725863"/>
              <a:ext cx="352425" cy="368300"/>
              <a:chOff x="7736062" y="5147900"/>
              <a:chExt cx="351378" cy="369332"/>
            </a:xfrm>
          </p:grpSpPr>
          <p:sp>
            <p:nvSpPr>
              <p:cNvPr id="28740" name="Rectangle 18">
                <a:extLst>
                  <a:ext uri="{FF2B5EF4-FFF2-40B4-BE49-F238E27FC236}">
                    <a16:creationId xmlns:a16="http://schemas.microsoft.com/office/drawing/2014/main" id="{99B2C127-C5C9-4DCB-B77B-99A9877DBE25}"/>
                  </a:ext>
                </a:extLst>
              </p:cNvPr>
              <p:cNvSpPr>
                <a:spLocks noChangeArrowheads="1"/>
              </p:cNvSpPr>
              <p:nvPr/>
            </p:nvSpPr>
            <p:spPr bwMode="auto">
              <a:xfrm>
                <a:off x="7736062" y="5147900"/>
                <a:ext cx="3513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000"/>
                    </a:solidFill>
                    <a:ea typeface="Times New Roman" panose="02020603050405020304" pitchFamily="18" charset="0"/>
                    <a:cs typeface="Bookman-Demi"/>
                  </a:rPr>
                  <a:t>B</a:t>
                </a:r>
                <a:endParaRPr lang="en-IN" altLang="en-US">
                  <a:ea typeface="Times New Roman" panose="02020603050405020304" pitchFamily="18" charset="0"/>
                  <a:cs typeface="Bookman-Demi"/>
                </a:endParaRPr>
              </a:p>
            </p:txBody>
          </p:sp>
          <p:cxnSp>
            <p:nvCxnSpPr>
              <p:cNvPr id="34" name="Straight Arrow Connector 33">
                <a:extLst>
                  <a:ext uri="{FF2B5EF4-FFF2-40B4-BE49-F238E27FC236}">
                    <a16:creationId xmlns:a16="http://schemas.microsoft.com/office/drawing/2014/main" id="{A888A495-3466-443C-B3AA-8A25A1946AF4}"/>
                  </a:ext>
                </a:extLst>
              </p:cNvPr>
              <p:cNvCxnSpPr/>
              <p:nvPr/>
            </p:nvCxnSpPr>
            <p:spPr bwMode="auto">
              <a:xfrm>
                <a:off x="7838942" y="5189800"/>
                <a:ext cx="170941"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28735" name="Group 4">
              <a:extLst>
                <a:ext uri="{FF2B5EF4-FFF2-40B4-BE49-F238E27FC236}">
                  <a16:creationId xmlns:a16="http://schemas.microsoft.com/office/drawing/2014/main" id="{EC7CD4E4-E6B3-4130-8654-1823AADBD268}"/>
                </a:ext>
              </a:extLst>
            </p:cNvPr>
            <p:cNvGrpSpPr>
              <a:grpSpLocks/>
            </p:cNvGrpSpPr>
            <p:nvPr/>
          </p:nvGrpSpPr>
          <p:grpSpPr bwMode="auto">
            <a:xfrm>
              <a:off x="7647880" y="3306763"/>
              <a:ext cx="452438" cy="461962"/>
              <a:chOff x="7274109" y="4765485"/>
              <a:chExt cx="452315" cy="462601"/>
            </a:xfrm>
          </p:grpSpPr>
          <p:sp>
            <p:nvSpPr>
              <p:cNvPr id="28738" name="Rectangle 298">
                <a:extLst>
                  <a:ext uri="{FF2B5EF4-FFF2-40B4-BE49-F238E27FC236}">
                    <a16:creationId xmlns:a16="http://schemas.microsoft.com/office/drawing/2014/main" id="{567352A4-1B6F-42D9-B451-E00D9F77E632}"/>
                  </a:ext>
                </a:extLst>
              </p:cNvPr>
              <p:cNvSpPr>
                <a:spLocks noChangeArrowheads="1"/>
              </p:cNvSpPr>
              <p:nvPr/>
            </p:nvSpPr>
            <p:spPr bwMode="auto">
              <a:xfrm>
                <a:off x="7380312" y="4765485"/>
                <a:ext cx="346112" cy="338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l-GR" altLang="en-US" sz="1600" b="1">
                    <a:solidFill>
                      <a:srgbClr val="FFFFCC"/>
                    </a:solidFill>
                  </a:rPr>
                  <a:t>θ</a:t>
                </a:r>
              </a:p>
            </p:txBody>
          </p:sp>
          <p:sp>
            <p:nvSpPr>
              <p:cNvPr id="28739" name="Arc 299">
                <a:extLst>
                  <a:ext uri="{FF2B5EF4-FFF2-40B4-BE49-F238E27FC236}">
                    <a16:creationId xmlns:a16="http://schemas.microsoft.com/office/drawing/2014/main" id="{BCA4D633-3731-481A-97D0-998DAB5E53C1}"/>
                  </a:ext>
                </a:extLst>
              </p:cNvPr>
              <p:cNvSpPr>
                <a:spLocks/>
              </p:cNvSpPr>
              <p:nvPr/>
            </p:nvSpPr>
            <p:spPr bwMode="auto">
              <a:xfrm rot="881616">
                <a:off x="7274109" y="4904579"/>
                <a:ext cx="196698" cy="323507"/>
              </a:xfrm>
              <a:custGeom>
                <a:avLst/>
                <a:gdLst>
                  <a:gd name="T0" fmla="*/ 0 w 20030"/>
                  <a:gd name="T1" fmla="*/ 0 h 21186"/>
                  <a:gd name="T2" fmla="*/ 0 w 20030"/>
                  <a:gd name="T3" fmla="*/ 0 h 21186"/>
                  <a:gd name="T4" fmla="*/ 0 w 20030"/>
                  <a:gd name="T5" fmla="*/ 0 h 21186"/>
                  <a:gd name="T6" fmla="*/ 0 60000 65536"/>
                  <a:gd name="T7" fmla="*/ 0 60000 65536"/>
                  <a:gd name="T8" fmla="*/ 0 60000 65536"/>
                </a:gdLst>
                <a:ahLst/>
                <a:cxnLst>
                  <a:cxn ang="T6">
                    <a:pos x="T0" y="T1"/>
                  </a:cxn>
                  <a:cxn ang="T7">
                    <a:pos x="T2" y="T3"/>
                  </a:cxn>
                  <a:cxn ang="T8">
                    <a:pos x="T4" y="T5"/>
                  </a:cxn>
                </a:cxnLst>
                <a:rect l="0" t="0" r="r" b="b"/>
                <a:pathLst>
                  <a:path w="20030" h="21186" fill="none" extrusionOk="0">
                    <a:moveTo>
                      <a:pt x="4210" y="0"/>
                    </a:moveTo>
                    <a:cubicBezTo>
                      <a:pt x="11355" y="1420"/>
                      <a:pt x="17303" y="6346"/>
                      <a:pt x="20030" y="13101"/>
                    </a:cubicBezTo>
                  </a:path>
                  <a:path w="20030" h="21186" stroke="0" extrusionOk="0">
                    <a:moveTo>
                      <a:pt x="4210" y="0"/>
                    </a:moveTo>
                    <a:cubicBezTo>
                      <a:pt x="11355" y="1420"/>
                      <a:pt x="17303" y="6346"/>
                      <a:pt x="20030" y="13101"/>
                    </a:cubicBezTo>
                    <a:lnTo>
                      <a:pt x="0" y="21186"/>
                    </a:lnTo>
                    <a:lnTo>
                      <a:pt x="4210" y="0"/>
                    </a:lnTo>
                    <a:close/>
                  </a:path>
                </a:pathLst>
              </a:custGeom>
              <a:noFill/>
              <a:ln w="28575">
                <a:solidFill>
                  <a:srgbClr val="FFFF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8736" name="Rectangle 26">
              <a:extLst>
                <a:ext uri="{FF2B5EF4-FFF2-40B4-BE49-F238E27FC236}">
                  <a16:creationId xmlns:a16="http://schemas.microsoft.com/office/drawing/2014/main" id="{68259221-5778-46C1-B7DF-37028E73F22A}"/>
                </a:ext>
              </a:extLst>
            </p:cNvPr>
            <p:cNvSpPr>
              <a:spLocks noChangeArrowheads="1"/>
            </p:cNvSpPr>
            <p:nvPr/>
          </p:nvSpPr>
          <p:spPr bwMode="auto">
            <a:xfrm>
              <a:off x="8527355" y="3698875"/>
              <a:ext cx="3651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CC00"/>
                  </a:solidFill>
                </a:rPr>
                <a:t>Q</a:t>
              </a:r>
            </a:p>
          </p:txBody>
        </p:sp>
        <p:cxnSp>
          <p:nvCxnSpPr>
            <p:cNvPr id="30" name="Straight Arrow Connector 29">
              <a:extLst>
                <a:ext uri="{FF2B5EF4-FFF2-40B4-BE49-F238E27FC236}">
                  <a16:creationId xmlns:a16="http://schemas.microsoft.com/office/drawing/2014/main" id="{2C3C4200-BA71-403C-BDC9-8FC6EC454D84}"/>
                </a:ext>
              </a:extLst>
            </p:cNvPr>
            <p:cNvCxnSpPr/>
            <p:nvPr/>
          </p:nvCxnSpPr>
          <p:spPr bwMode="auto">
            <a:xfrm flipV="1">
              <a:off x="7654230" y="3621552"/>
              <a:ext cx="0" cy="933733"/>
            </a:xfrm>
            <a:prstGeom prst="straightConnector1">
              <a:avLst/>
            </a:prstGeom>
            <a:ln w="38100">
              <a:solidFill>
                <a:srgbClr val="00B0F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37" name="Group 2">
            <a:extLst>
              <a:ext uri="{FF2B5EF4-FFF2-40B4-BE49-F238E27FC236}">
                <a16:creationId xmlns:a16="http://schemas.microsoft.com/office/drawing/2014/main" id="{A99A459E-8428-41B7-A1D1-00CEFFD738D1}"/>
              </a:ext>
            </a:extLst>
          </p:cNvPr>
          <p:cNvGrpSpPr>
            <a:grpSpLocks/>
          </p:cNvGrpSpPr>
          <p:nvPr/>
        </p:nvGrpSpPr>
        <p:grpSpPr bwMode="auto">
          <a:xfrm>
            <a:off x="296863" y="4221163"/>
            <a:ext cx="8280400" cy="403225"/>
            <a:chOff x="296863" y="4787900"/>
            <a:chExt cx="8280400" cy="403225"/>
          </a:xfrm>
        </p:grpSpPr>
        <p:grpSp>
          <p:nvGrpSpPr>
            <p:cNvPr id="28720" name="Group 68">
              <a:extLst>
                <a:ext uri="{FF2B5EF4-FFF2-40B4-BE49-F238E27FC236}">
                  <a16:creationId xmlns:a16="http://schemas.microsoft.com/office/drawing/2014/main" id="{1DEC2940-08F9-4B6C-8A6F-0396EA104CC0}"/>
                </a:ext>
              </a:extLst>
            </p:cNvPr>
            <p:cNvGrpSpPr>
              <a:grpSpLocks/>
            </p:cNvGrpSpPr>
            <p:nvPr/>
          </p:nvGrpSpPr>
          <p:grpSpPr bwMode="auto">
            <a:xfrm>
              <a:off x="296863" y="4787900"/>
              <a:ext cx="8280400" cy="403225"/>
              <a:chOff x="683568" y="5085184"/>
              <a:chExt cx="8280920" cy="403980"/>
            </a:xfrm>
          </p:grpSpPr>
          <p:grpSp>
            <p:nvGrpSpPr>
              <p:cNvPr id="28724" name="Group 60">
                <a:extLst>
                  <a:ext uri="{FF2B5EF4-FFF2-40B4-BE49-F238E27FC236}">
                    <a16:creationId xmlns:a16="http://schemas.microsoft.com/office/drawing/2014/main" id="{0BC6685B-CC1E-488E-8C63-9D06ECE18AE9}"/>
                  </a:ext>
                </a:extLst>
              </p:cNvPr>
              <p:cNvGrpSpPr>
                <a:grpSpLocks/>
              </p:cNvGrpSpPr>
              <p:nvPr/>
            </p:nvGrpSpPr>
            <p:grpSpPr bwMode="auto">
              <a:xfrm>
                <a:off x="683568" y="5119832"/>
                <a:ext cx="830099" cy="369332"/>
                <a:chOff x="4654450" y="5795416"/>
                <a:chExt cx="830099" cy="369332"/>
              </a:xfrm>
            </p:grpSpPr>
            <p:sp>
              <p:nvSpPr>
                <p:cNvPr id="28726" name="Rectangle 7">
                  <a:extLst>
                    <a:ext uri="{FF2B5EF4-FFF2-40B4-BE49-F238E27FC236}">
                      <a16:creationId xmlns:a16="http://schemas.microsoft.com/office/drawing/2014/main" id="{15D3A5CF-B000-4370-BDE8-BACC9566BDF7}"/>
                    </a:ext>
                  </a:extLst>
                </p:cNvPr>
                <p:cNvSpPr>
                  <a:spLocks noChangeArrowheads="1"/>
                </p:cNvSpPr>
                <p:nvPr/>
              </p:nvSpPr>
              <p:spPr bwMode="auto">
                <a:xfrm>
                  <a:off x="4654450" y="5795416"/>
                  <a:ext cx="83009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FF00"/>
                      </a:solidFill>
                    </a:rPr>
                    <a:t>A x B </a:t>
                  </a:r>
                  <a:endParaRPr lang="en-IN" altLang="en-US" b="1">
                    <a:solidFill>
                      <a:srgbClr val="FFFF00"/>
                    </a:solidFill>
                  </a:endParaRPr>
                </a:p>
              </p:txBody>
            </p:sp>
            <p:cxnSp>
              <p:nvCxnSpPr>
                <p:cNvPr id="45" name="Straight Arrow Connector 44">
                  <a:extLst>
                    <a:ext uri="{FF2B5EF4-FFF2-40B4-BE49-F238E27FC236}">
                      <a16:creationId xmlns:a16="http://schemas.microsoft.com/office/drawing/2014/main" id="{A3BA96CF-89EC-4713-BFBC-5F2C7D290DF2}"/>
                    </a:ext>
                  </a:extLst>
                </p:cNvPr>
                <p:cNvCxnSpPr/>
                <p:nvPr/>
              </p:nvCxnSpPr>
              <p:spPr bwMode="auto">
                <a:xfrm>
                  <a:off x="4740180" y="5824387"/>
                  <a:ext cx="171461"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E82FA87C-A18C-4333-9A6C-DF9653F413DA}"/>
                    </a:ext>
                  </a:extLst>
                </p:cNvPr>
                <p:cNvCxnSpPr/>
                <p:nvPr/>
              </p:nvCxnSpPr>
              <p:spPr bwMode="auto">
                <a:xfrm>
                  <a:off x="5165657" y="5824387"/>
                  <a:ext cx="171461"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28725" name="Rectangle 6">
                <a:extLst>
                  <a:ext uri="{FF2B5EF4-FFF2-40B4-BE49-F238E27FC236}">
                    <a16:creationId xmlns:a16="http://schemas.microsoft.com/office/drawing/2014/main" id="{4873A9CA-E4F7-4627-9B08-B85D97E22382}"/>
                  </a:ext>
                </a:extLst>
              </p:cNvPr>
              <p:cNvSpPr>
                <a:spLocks noChangeArrowheads="1"/>
              </p:cNvSpPr>
              <p:nvPr/>
            </p:nvSpPr>
            <p:spPr bwMode="auto">
              <a:xfrm>
                <a:off x="1368151" y="5085184"/>
                <a:ext cx="75963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FF00"/>
                    </a:solidFill>
                    <a:ea typeface="Times New Roman" panose="02020603050405020304" pitchFamily="18" charset="0"/>
                    <a:cs typeface="Bookman-Light"/>
                  </a:rPr>
                  <a:t>means the vector A is rotated towards B and its effect is taken on B.</a:t>
                </a:r>
                <a:endParaRPr lang="en-IN" altLang="en-US">
                  <a:solidFill>
                    <a:srgbClr val="FFFF00"/>
                  </a:solidFill>
                  <a:ea typeface="Times New Roman" panose="02020603050405020304" pitchFamily="18" charset="0"/>
                  <a:cs typeface="Bookman-Light"/>
                </a:endParaRPr>
              </a:p>
            </p:txBody>
          </p:sp>
        </p:grpSp>
        <p:cxnSp>
          <p:nvCxnSpPr>
            <p:cNvPr id="39" name="Straight Arrow Connector 38">
              <a:extLst>
                <a:ext uri="{FF2B5EF4-FFF2-40B4-BE49-F238E27FC236}">
                  <a16:creationId xmlns:a16="http://schemas.microsoft.com/office/drawing/2014/main" id="{7F4005D1-29DA-4A0C-9652-FD2FFF1C6C95}"/>
                </a:ext>
              </a:extLst>
            </p:cNvPr>
            <p:cNvCxnSpPr/>
            <p:nvPr/>
          </p:nvCxnSpPr>
          <p:spPr bwMode="auto">
            <a:xfrm>
              <a:off x="3019425" y="4841875"/>
              <a:ext cx="163513"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852288C7-D48E-4A84-B22F-234DA8895321}"/>
                </a:ext>
              </a:extLst>
            </p:cNvPr>
            <p:cNvCxnSpPr/>
            <p:nvPr/>
          </p:nvCxnSpPr>
          <p:spPr bwMode="auto">
            <a:xfrm>
              <a:off x="5272088" y="4829175"/>
              <a:ext cx="163512"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8B16C88A-97CC-45D0-A033-ED0718D35503}"/>
                </a:ext>
              </a:extLst>
            </p:cNvPr>
            <p:cNvCxnSpPr/>
            <p:nvPr/>
          </p:nvCxnSpPr>
          <p:spPr bwMode="auto">
            <a:xfrm>
              <a:off x="8212138" y="4829175"/>
              <a:ext cx="163512"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47" name="Group 2">
            <a:extLst>
              <a:ext uri="{FF2B5EF4-FFF2-40B4-BE49-F238E27FC236}">
                <a16:creationId xmlns:a16="http://schemas.microsoft.com/office/drawing/2014/main" id="{54DA27A8-8CC2-4638-8D43-3C6C35CC5005}"/>
              </a:ext>
            </a:extLst>
          </p:cNvPr>
          <p:cNvGrpSpPr>
            <a:grpSpLocks/>
          </p:cNvGrpSpPr>
          <p:nvPr/>
        </p:nvGrpSpPr>
        <p:grpSpPr bwMode="auto">
          <a:xfrm>
            <a:off x="4148138" y="2871788"/>
            <a:ext cx="3143250" cy="1201737"/>
            <a:chOff x="4148138" y="3370260"/>
            <a:chExt cx="3143250" cy="1201761"/>
          </a:xfrm>
        </p:grpSpPr>
        <p:grpSp>
          <p:nvGrpSpPr>
            <p:cNvPr id="28713" name="Group 56">
              <a:extLst>
                <a:ext uri="{FF2B5EF4-FFF2-40B4-BE49-F238E27FC236}">
                  <a16:creationId xmlns:a16="http://schemas.microsoft.com/office/drawing/2014/main" id="{5E4F0C26-4A44-43A2-B1A1-4BB7C01D2A64}"/>
                </a:ext>
              </a:extLst>
            </p:cNvPr>
            <p:cNvGrpSpPr>
              <a:grpSpLocks/>
            </p:cNvGrpSpPr>
            <p:nvPr/>
          </p:nvGrpSpPr>
          <p:grpSpPr bwMode="auto">
            <a:xfrm>
              <a:off x="4148138" y="3370260"/>
              <a:ext cx="3143250" cy="1201761"/>
              <a:chOff x="3860303" y="3955431"/>
              <a:chExt cx="3143374" cy="1201786"/>
            </a:xfrm>
          </p:grpSpPr>
          <p:grpSp>
            <p:nvGrpSpPr>
              <p:cNvPr id="28716" name="Group 52">
                <a:extLst>
                  <a:ext uri="{FF2B5EF4-FFF2-40B4-BE49-F238E27FC236}">
                    <a16:creationId xmlns:a16="http://schemas.microsoft.com/office/drawing/2014/main" id="{ACF7330F-9657-4C9C-B9C6-8E8CC7F35AE0}"/>
                  </a:ext>
                </a:extLst>
              </p:cNvPr>
              <p:cNvGrpSpPr>
                <a:grpSpLocks/>
              </p:cNvGrpSpPr>
              <p:nvPr/>
            </p:nvGrpSpPr>
            <p:grpSpPr bwMode="auto">
              <a:xfrm>
                <a:off x="4606310" y="3955431"/>
                <a:ext cx="325730" cy="369332"/>
                <a:chOff x="2891102" y="5126527"/>
                <a:chExt cx="325730" cy="369332"/>
              </a:xfrm>
            </p:grpSpPr>
            <p:sp>
              <p:nvSpPr>
                <p:cNvPr id="28718" name="Rectangle 9">
                  <a:extLst>
                    <a:ext uri="{FF2B5EF4-FFF2-40B4-BE49-F238E27FC236}">
                      <a16:creationId xmlns:a16="http://schemas.microsoft.com/office/drawing/2014/main" id="{12F3A895-196A-41B9-8C7E-5DD4661556E7}"/>
                    </a:ext>
                  </a:extLst>
                </p:cNvPr>
                <p:cNvSpPr>
                  <a:spLocks noChangeArrowheads="1"/>
                </p:cNvSpPr>
                <p:nvPr/>
              </p:nvSpPr>
              <p:spPr bwMode="auto">
                <a:xfrm>
                  <a:off x="2891102" y="5126527"/>
                  <a:ext cx="32573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66FF66"/>
                      </a:solidFill>
                    </a:rPr>
                    <a:t>n</a:t>
                  </a:r>
                  <a:endParaRPr lang="en-IN" altLang="en-US" b="1">
                    <a:solidFill>
                      <a:srgbClr val="66FF66"/>
                    </a:solidFill>
                  </a:endParaRPr>
                </a:p>
              </p:txBody>
            </p:sp>
            <p:sp>
              <p:nvSpPr>
                <p:cNvPr id="28719" name="Line 37">
                  <a:extLst>
                    <a:ext uri="{FF2B5EF4-FFF2-40B4-BE49-F238E27FC236}">
                      <a16:creationId xmlns:a16="http://schemas.microsoft.com/office/drawing/2014/main" id="{8A1C594B-6913-43DC-850C-F32040E6AFAE}"/>
                    </a:ext>
                  </a:extLst>
                </p:cNvPr>
                <p:cNvSpPr>
                  <a:spLocks noChangeShapeType="1"/>
                </p:cNvSpPr>
                <p:nvPr/>
              </p:nvSpPr>
              <p:spPr bwMode="auto">
                <a:xfrm rot="5400000" flipH="1" flipV="1">
                  <a:off x="3024310" y="5143586"/>
                  <a:ext cx="33511" cy="1"/>
                </a:xfrm>
                <a:prstGeom prst="line">
                  <a:avLst/>
                </a:prstGeom>
                <a:noFill/>
                <a:ln w="19050">
                  <a:solidFill>
                    <a:srgbClr val="FF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8717" name="Rectangle 129">
                <a:extLst>
                  <a:ext uri="{FF2B5EF4-FFF2-40B4-BE49-F238E27FC236}">
                    <a16:creationId xmlns:a16="http://schemas.microsoft.com/office/drawing/2014/main" id="{FBAC9E91-9B18-4940-B19E-685BB707CE0F}"/>
                  </a:ext>
                </a:extLst>
              </p:cNvPr>
              <p:cNvSpPr>
                <a:spLocks noChangeArrowheads="1"/>
              </p:cNvSpPr>
              <p:nvPr/>
            </p:nvSpPr>
            <p:spPr bwMode="auto">
              <a:xfrm>
                <a:off x="3860303" y="3956863"/>
                <a:ext cx="3143374" cy="12003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000"/>
                    </a:solidFill>
                    <a:ea typeface="Times New Roman" panose="02020603050405020304" pitchFamily="18" charset="0"/>
                    <a:cs typeface="Bookman-Light"/>
                  </a:rPr>
                  <a:t>where     is the unit vector along a direction which is perpendicular to plane containing A and B.</a:t>
                </a:r>
                <a:endParaRPr lang="en-IN" altLang="en-US">
                  <a:ea typeface="Times New Roman" panose="02020603050405020304" pitchFamily="18" charset="0"/>
                  <a:cs typeface="Bookman-Light"/>
                </a:endParaRPr>
              </a:p>
            </p:txBody>
          </p:sp>
        </p:grpSp>
        <p:cxnSp>
          <p:nvCxnSpPr>
            <p:cNvPr id="49" name="Straight Arrow Connector 48">
              <a:extLst>
                <a:ext uri="{FF2B5EF4-FFF2-40B4-BE49-F238E27FC236}">
                  <a16:creationId xmlns:a16="http://schemas.microsoft.com/office/drawing/2014/main" id="{43FD49E7-964C-4CE1-AAD0-34CF32D685A6}"/>
                </a:ext>
              </a:extLst>
            </p:cNvPr>
            <p:cNvCxnSpPr/>
            <p:nvPr/>
          </p:nvCxnSpPr>
          <p:spPr bwMode="auto">
            <a:xfrm>
              <a:off x="5467350" y="4248165"/>
              <a:ext cx="17145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674AA4F4-DEDA-4815-9E2A-32A2E9BD1B55}"/>
                </a:ext>
              </a:extLst>
            </p:cNvPr>
            <p:cNvCxnSpPr/>
            <p:nvPr/>
          </p:nvCxnSpPr>
          <p:spPr bwMode="auto">
            <a:xfrm>
              <a:off x="6142038" y="4252928"/>
              <a:ext cx="17145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28684" name="TextBox 73">
            <a:extLst>
              <a:ext uri="{FF2B5EF4-FFF2-40B4-BE49-F238E27FC236}">
                <a16:creationId xmlns:a16="http://schemas.microsoft.com/office/drawing/2014/main" id="{8C327259-32DE-450A-97E0-192A9675DED4}"/>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28685" name="TextBox 74">
            <a:extLst>
              <a:ext uri="{FF2B5EF4-FFF2-40B4-BE49-F238E27FC236}">
                <a16:creationId xmlns:a16="http://schemas.microsoft.com/office/drawing/2014/main" id="{D934A36A-1B89-4335-A4F2-817959854D98}"/>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28686" name="TextBox 75">
            <a:extLst>
              <a:ext uri="{FF2B5EF4-FFF2-40B4-BE49-F238E27FC236}">
                <a16:creationId xmlns:a16="http://schemas.microsoft.com/office/drawing/2014/main" id="{5734C68A-7798-46CE-8496-212CF1CAC29A}"/>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grpSp>
        <p:nvGrpSpPr>
          <p:cNvPr id="58" name="Group 57">
            <a:extLst>
              <a:ext uri="{FF2B5EF4-FFF2-40B4-BE49-F238E27FC236}">
                <a16:creationId xmlns:a16="http://schemas.microsoft.com/office/drawing/2014/main" id="{0E3BBEAF-A015-4ABF-A4CC-019F997B3762}"/>
              </a:ext>
            </a:extLst>
          </p:cNvPr>
          <p:cNvGrpSpPr>
            <a:grpSpLocks/>
          </p:cNvGrpSpPr>
          <p:nvPr/>
        </p:nvGrpSpPr>
        <p:grpSpPr bwMode="auto">
          <a:xfrm>
            <a:off x="1331913" y="3349625"/>
            <a:ext cx="2095500" cy="868363"/>
            <a:chOff x="1331913" y="3847601"/>
            <a:chExt cx="2095500" cy="868862"/>
          </a:xfrm>
        </p:grpSpPr>
        <p:grpSp>
          <p:nvGrpSpPr>
            <p:cNvPr id="28701" name="Group 28">
              <a:extLst>
                <a:ext uri="{FF2B5EF4-FFF2-40B4-BE49-F238E27FC236}">
                  <a16:creationId xmlns:a16="http://schemas.microsoft.com/office/drawing/2014/main" id="{2C0240B3-22FA-4FEB-92A5-B243D7B6E735}"/>
                </a:ext>
              </a:extLst>
            </p:cNvPr>
            <p:cNvGrpSpPr>
              <a:grpSpLocks/>
            </p:cNvGrpSpPr>
            <p:nvPr/>
          </p:nvGrpSpPr>
          <p:grpSpPr bwMode="auto">
            <a:xfrm>
              <a:off x="1331913" y="3886200"/>
              <a:ext cx="2095500" cy="830263"/>
              <a:chOff x="3563888" y="5849204"/>
              <a:chExt cx="2096541" cy="829448"/>
            </a:xfrm>
          </p:grpSpPr>
          <p:sp>
            <p:nvSpPr>
              <p:cNvPr id="28704" name="Line 33">
                <a:extLst>
                  <a:ext uri="{FF2B5EF4-FFF2-40B4-BE49-F238E27FC236}">
                    <a16:creationId xmlns:a16="http://schemas.microsoft.com/office/drawing/2014/main" id="{6B688D2B-1CE4-4DCA-A033-E27C6D78124A}"/>
                  </a:ext>
                </a:extLst>
              </p:cNvPr>
              <p:cNvSpPr>
                <a:spLocks noChangeShapeType="1"/>
              </p:cNvSpPr>
              <p:nvPr/>
            </p:nvSpPr>
            <p:spPr bwMode="auto">
              <a:xfrm>
                <a:off x="4541134" y="6234131"/>
                <a:ext cx="1079888" cy="0"/>
              </a:xfrm>
              <a:prstGeom prst="line">
                <a:avLst/>
              </a:prstGeom>
              <a:noFill/>
              <a:ln w="19050">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05" name="Text Box 34">
                <a:extLst>
                  <a:ext uri="{FF2B5EF4-FFF2-40B4-BE49-F238E27FC236}">
                    <a16:creationId xmlns:a16="http://schemas.microsoft.com/office/drawing/2014/main" id="{3579AA72-9A79-441C-AEDF-B407BA63ACD4}"/>
                  </a:ext>
                </a:extLst>
              </p:cNvPr>
              <p:cNvSpPr txBox="1">
                <a:spLocks noChangeArrowheads="1"/>
              </p:cNvSpPr>
              <p:nvPr/>
            </p:nvSpPr>
            <p:spPr bwMode="auto">
              <a:xfrm>
                <a:off x="3563888" y="6047653"/>
                <a:ext cx="108676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FF"/>
                    </a:solidFill>
                    <a:cs typeface="Arial" panose="020B0604020202020204" pitchFamily="34" charset="0"/>
                  </a:rPr>
                  <a:t>sin </a:t>
                </a:r>
                <a:r>
                  <a:rPr lang="el-GR" altLang="en-US" b="1">
                    <a:solidFill>
                      <a:srgbClr val="00FFFF"/>
                    </a:solidFill>
                    <a:cs typeface="Arial" panose="020B0604020202020204" pitchFamily="34" charset="0"/>
                  </a:rPr>
                  <a:t>θ</a:t>
                </a:r>
                <a:r>
                  <a:rPr lang="en-US" altLang="en-US" b="1">
                    <a:solidFill>
                      <a:srgbClr val="00FFFF"/>
                    </a:solidFill>
                    <a:cs typeface="Arial" panose="020B0604020202020204" pitchFamily="34" charset="0"/>
                  </a:rPr>
                  <a:t> =  </a:t>
                </a:r>
                <a:endParaRPr lang="en-US" altLang="en-US" b="1" baseline="-25000">
                  <a:solidFill>
                    <a:srgbClr val="00FFFF"/>
                  </a:solidFill>
                  <a:cs typeface="Arial" panose="020B0604020202020204" pitchFamily="34" charset="0"/>
                </a:endParaRPr>
              </a:p>
            </p:txBody>
          </p:sp>
          <p:grpSp>
            <p:nvGrpSpPr>
              <p:cNvPr id="28706" name="Group 31">
                <a:extLst>
                  <a:ext uri="{FF2B5EF4-FFF2-40B4-BE49-F238E27FC236}">
                    <a16:creationId xmlns:a16="http://schemas.microsoft.com/office/drawing/2014/main" id="{B9B601D5-A7E7-4EA9-B07F-81AECD11EAF4}"/>
                  </a:ext>
                </a:extLst>
              </p:cNvPr>
              <p:cNvGrpSpPr>
                <a:grpSpLocks/>
              </p:cNvGrpSpPr>
              <p:nvPr/>
            </p:nvGrpSpPr>
            <p:grpSpPr bwMode="auto">
              <a:xfrm>
                <a:off x="4721685" y="5849204"/>
                <a:ext cx="830099" cy="369332"/>
                <a:chOff x="4654450" y="5795416"/>
                <a:chExt cx="830099" cy="369332"/>
              </a:xfrm>
            </p:grpSpPr>
            <p:sp>
              <p:nvSpPr>
                <p:cNvPr id="28710" name="Rectangle 7">
                  <a:extLst>
                    <a:ext uri="{FF2B5EF4-FFF2-40B4-BE49-F238E27FC236}">
                      <a16:creationId xmlns:a16="http://schemas.microsoft.com/office/drawing/2014/main" id="{B40756D9-E2D3-4695-B159-A2810735B33C}"/>
                    </a:ext>
                  </a:extLst>
                </p:cNvPr>
                <p:cNvSpPr>
                  <a:spLocks noChangeArrowheads="1"/>
                </p:cNvSpPr>
                <p:nvPr/>
              </p:nvSpPr>
              <p:spPr bwMode="auto">
                <a:xfrm>
                  <a:off x="4654450" y="5795416"/>
                  <a:ext cx="83009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FF"/>
                      </a:solidFill>
                    </a:rPr>
                    <a:t>A x B </a:t>
                  </a:r>
                  <a:endParaRPr lang="en-IN" altLang="en-US" b="1">
                    <a:solidFill>
                      <a:srgbClr val="00FFFF"/>
                    </a:solidFill>
                  </a:endParaRPr>
                </a:p>
              </p:txBody>
            </p:sp>
            <p:cxnSp>
              <p:nvCxnSpPr>
                <p:cNvPr id="69" name="Straight Arrow Connector 68">
                  <a:extLst>
                    <a:ext uri="{FF2B5EF4-FFF2-40B4-BE49-F238E27FC236}">
                      <a16:creationId xmlns:a16="http://schemas.microsoft.com/office/drawing/2014/main" id="{65E0F4B5-87E1-4236-B320-1475392B33A8}"/>
                    </a:ext>
                  </a:extLst>
                </p:cNvPr>
                <p:cNvCxnSpPr/>
                <p:nvPr/>
              </p:nvCxnSpPr>
              <p:spPr bwMode="auto">
                <a:xfrm>
                  <a:off x="4740283" y="5823503"/>
                  <a:ext cx="171535"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0" name="Straight Arrow Connector 69">
                  <a:extLst>
                    <a:ext uri="{FF2B5EF4-FFF2-40B4-BE49-F238E27FC236}">
                      <a16:creationId xmlns:a16="http://schemas.microsoft.com/office/drawing/2014/main" id="{47E6E9BA-98AD-4018-8A47-1AC3C9D9CADD}"/>
                    </a:ext>
                  </a:extLst>
                </p:cNvPr>
                <p:cNvCxnSpPr/>
                <p:nvPr/>
              </p:nvCxnSpPr>
              <p:spPr bwMode="auto">
                <a:xfrm>
                  <a:off x="5165944" y="5823503"/>
                  <a:ext cx="171535"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28707" name="Rectangle 7">
                <a:extLst>
                  <a:ext uri="{FF2B5EF4-FFF2-40B4-BE49-F238E27FC236}">
                    <a16:creationId xmlns:a16="http://schemas.microsoft.com/office/drawing/2014/main" id="{C3644004-E565-4C6A-A22C-567C98B09AF4}"/>
                  </a:ext>
                </a:extLst>
              </p:cNvPr>
              <p:cNvSpPr>
                <a:spLocks noChangeArrowheads="1"/>
              </p:cNvSpPr>
              <p:nvPr/>
            </p:nvSpPr>
            <p:spPr bwMode="auto">
              <a:xfrm>
                <a:off x="4582442" y="6309320"/>
                <a:ext cx="107798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FF"/>
                    </a:solidFill>
                  </a:rPr>
                  <a:t>| A | | B |</a:t>
                </a:r>
                <a:endParaRPr lang="en-IN" altLang="en-US" b="1">
                  <a:solidFill>
                    <a:srgbClr val="00FFFF"/>
                  </a:solidFill>
                </a:endParaRPr>
              </a:p>
            </p:txBody>
          </p:sp>
          <p:cxnSp>
            <p:nvCxnSpPr>
              <p:cNvPr id="66" name="Straight Arrow Connector 65">
                <a:extLst>
                  <a:ext uri="{FF2B5EF4-FFF2-40B4-BE49-F238E27FC236}">
                    <a16:creationId xmlns:a16="http://schemas.microsoft.com/office/drawing/2014/main" id="{62CDCD64-D136-4A91-A46C-57A8596DE7DA}"/>
                  </a:ext>
                </a:extLst>
              </p:cNvPr>
              <p:cNvCxnSpPr/>
              <p:nvPr/>
            </p:nvCxnSpPr>
            <p:spPr bwMode="auto">
              <a:xfrm>
                <a:off x="4788458" y="6337478"/>
                <a:ext cx="171535"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79EFEDF6-B557-40A4-AF03-1C1E66271384}"/>
                  </a:ext>
                </a:extLst>
              </p:cNvPr>
              <p:cNvCxnSpPr/>
              <p:nvPr/>
            </p:nvCxnSpPr>
            <p:spPr bwMode="auto">
              <a:xfrm>
                <a:off x="5268121" y="6337478"/>
                <a:ext cx="171535"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28702" name="Rectangle 11">
              <a:extLst>
                <a:ext uri="{FF2B5EF4-FFF2-40B4-BE49-F238E27FC236}">
                  <a16:creationId xmlns:a16="http://schemas.microsoft.com/office/drawing/2014/main" id="{1FF99922-9787-4066-B80E-2DD2864C3055}"/>
                </a:ext>
              </a:extLst>
            </p:cNvPr>
            <p:cNvSpPr>
              <a:spLocks noChangeArrowheads="1"/>
            </p:cNvSpPr>
            <p:nvPr/>
          </p:nvSpPr>
          <p:spPr bwMode="auto">
            <a:xfrm>
              <a:off x="2398313" y="3858717"/>
              <a:ext cx="24878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FF"/>
                  </a:solidFill>
                </a:rPr>
                <a:t>|</a:t>
              </a:r>
              <a:endParaRPr lang="en-IN" altLang="en-US"/>
            </a:p>
          </p:txBody>
        </p:sp>
        <p:sp>
          <p:nvSpPr>
            <p:cNvPr id="28703" name="Rectangle 73">
              <a:extLst>
                <a:ext uri="{FF2B5EF4-FFF2-40B4-BE49-F238E27FC236}">
                  <a16:creationId xmlns:a16="http://schemas.microsoft.com/office/drawing/2014/main" id="{BE321ACA-F16D-4F5C-8D19-B257C9B2497A}"/>
                </a:ext>
              </a:extLst>
            </p:cNvPr>
            <p:cNvSpPr>
              <a:spLocks noChangeArrowheads="1"/>
            </p:cNvSpPr>
            <p:nvPr/>
          </p:nvSpPr>
          <p:spPr bwMode="auto">
            <a:xfrm>
              <a:off x="3099078" y="3847601"/>
              <a:ext cx="24878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FF"/>
                  </a:solidFill>
                </a:rPr>
                <a:t>|</a:t>
              </a:r>
              <a:endParaRPr lang="en-IN" altLang="en-US"/>
            </a:p>
          </p:txBody>
        </p:sp>
      </p:grpSp>
      <p:sp>
        <p:nvSpPr>
          <p:cNvPr id="71" name="Arc 70">
            <a:extLst>
              <a:ext uri="{FF2B5EF4-FFF2-40B4-BE49-F238E27FC236}">
                <a16:creationId xmlns:a16="http://schemas.microsoft.com/office/drawing/2014/main" id="{878B6A7C-4856-4D31-AF29-1CFF66EEBD16}"/>
              </a:ext>
            </a:extLst>
          </p:cNvPr>
          <p:cNvSpPr/>
          <p:nvPr/>
        </p:nvSpPr>
        <p:spPr>
          <a:xfrm rot="1613330">
            <a:off x="7092950" y="1820863"/>
            <a:ext cx="1666875" cy="1673225"/>
          </a:xfrm>
          <a:prstGeom prst="arc">
            <a:avLst>
              <a:gd name="adj1" fmla="val 16121051"/>
              <a:gd name="adj2" fmla="val 20038727"/>
            </a:avLst>
          </a:prstGeom>
          <a:ln w="28575">
            <a:solidFill>
              <a:srgbClr val="FF00FF"/>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nvGrpSpPr>
          <p:cNvPr id="72" name="Group 2">
            <a:extLst>
              <a:ext uri="{FF2B5EF4-FFF2-40B4-BE49-F238E27FC236}">
                <a16:creationId xmlns:a16="http://schemas.microsoft.com/office/drawing/2014/main" id="{B4B6559A-F279-48E8-8A76-2FD2252CC2A6}"/>
              </a:ext>
            </a:extLst>
          </p:cNvPr>
          <p:cNvGrpSpPr>
            <a:grpSpLocks/>
          </p:cNvGrpSpPr>
          <p:nvPr/>
        </p:nvGrpSpPr>
        <p:grpSpPr bwMode="auto">
          <a:xfrm>
            <a:off x="296863" y="5516563"/>
            <a:ext cx="8280400" cy="404812"/>
            <a:chOff x="296863" y="4787904"/>
            <a:chExt cx="8280400" cy="403915"/>
          </a:xfrm>
        </p:grpSpPr>
        <p:grpSp>
          <p:nvGrpSpPr>
            <p:cNvPr id="28692" name="Group 68">
              <a:extLst>
                <a:ext uri="{FF2B5EF4-FFF2-40B4-BE49-F238E27FC236}">
                  <a16:creationId xmlns:a16="http://schemas.microsoft.com/office/drawing/2014/main" id="{AB074823-2E88-4290-80B5-87B94FB75F4A}"/>
                </a:ext>
              </a:extLst>
            </p:cNvPr>
            <p:cNvGrpSpPr>
              <a:grpSpLocks/>
            </p:cNvGrpSpPr>
            <p:nvPr/>
          </p:nvGrpSpPr>
          <p:grpSpPr bwMode="auto">
            <a:xfrm>
              <a:off x="296863" y="4787904"/>
              <a:ext cx="8280400" cy="403915"/>
              <a:chOff x="683568" y="5085184"/>
              <a:chExt cx="8280920" cy="404671"/>
            </a:xfrm>
          </p:grpSpPr>
          <p:grpSp>
            <p:nvGrpSpPr>
              <p:cNvPr id="28696" name="Group 60">
                <a:extLst>
                  <a:ext uri="{FF2B5EF4-FFF2-40B4-BE49-F238E27FC236}">
                    <a16:creationId xmlns:a16="http://schemas.microsoft.com/office/drawing/2014/main" id="{B330F4FD-8E75-4670-B85A-4227A3989177}"/>
                  </a:ext>
                </a:extLst>
              </p:cNvPr>
              <p:cNvGrpSpPr>
                <a:grpSpLocks/>
              </p:cNvGrpSpPr>
              <p:nvPr/>
            </p:nvGrpSpPr>
            <p:grpSpPr bwMode="auto">
              <a:xfrm>
                <a:off x="683568" y="5119832"/>
                <a:ext cx="838744" cy="370023"/>
                <a:chOff x="4654450" y="5795416"/>
                <a:chExt cx="838744" cy="370023"/>
              </a:xfrm>
            </p:grpSpPr>
            <p:sp>
              <p:nvSpPr>
                <p:cNvPr id="28698" name="Rectangle 7">
                  <a:extLst>
                    <a:ext uri="{FF2B5EF4-FFF2-40B4-BE49-F238E27FC236}">
                      <a16:creationId xmlns:a16="http://schemas.microsoft.com/office/drawing/2014/main" id="{0089F76E-B612-4C6F-B51E-F40E1CF28F35}"/>
                    </a:ext>
                  </a:extLst>
                </p:cNvPr>
                <p:cNvSpPr>
                  <a:spLocks noChangeArrowheads="1"/>
                </p:cNvSpPr>
                <p:nvPr/>
              </p:nvSpPr>
              <p:spPr bwMode="auto">
                <a:xfrm>
                  <a:off x="4654450" y="5795416"/>
                  <a:ext cx="838744" cy="3700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FF00"/>
                      </a:solidFill>
                    </a:rPr>
                    <a:t>B x A </a:t>
                  </a:r>
                  <a:endParaRPr lang="en-IN" altLang="en-US" b="1">
                    <a:solidFill>
                      <a:srgbClr val="FFFF00"/>
                    </a:solidFill>
                  </a:endParaRPr>
                </a:p>
              </p:txBody>
            </p:sp>
            <p:cxnSp>
              <p:nvCxnSpPr>
                <p:cNvPr id="80" name="Straight Arrow Connector 79">
                  <a:extLst>
                    <a:ext uri="{FF2B5EF4-FFF2-40B4-BE49-F238E27FC236}">
                      <a16:creationId xmlns:a16="http://schemas.microsoft.com/office/drawing/2014/main" id="{99DCA5FE-D85D-435C-8A18-34573A1B39EF}"/>
                    </a:ext>
                  </a:extLst>
                </p:cNvPr>
                <p:cNvCxnSpPr/>
                <p:nvPr/>
              </p:nvCxnSpPr>
              <p:spPr bwMode="auto">
                <a:xfrm>
                  <a:off x="4740180" y="5824246"/>
                  <a:ext cx="171461"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1" name="Straight Arrow Connector 80">
                  <a:extLst>
                    <a:ext uri="{FF2B5EF4-FFF2-40B4-BE49-F238E27FC236}">
                      <a16:creationId xmlns:a16="http://schemas.microsoft.com/office/drawing/2014/main" id="{41D4A48D-D348-479A-84F8-31DAAF398D7F}"/>
                    </a:ext>
                  </a:extLst>
                </p:cNvPr>
                <p:cNvCxnSpPr/>
                <p:nvPr/>
              </p:nvCxnSpPr>
              <p:spPr bwMode="auto">
                <a:xfrm>
                  <a:off x="5165657" y="5824246"/>
                  <a:ext cx="171461"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28697" name="Rectangle 6">
                <a:extLst>
                  <a:ext uri="{FF2B5EF4-FFF2-40B4-BE49-F238E27FC236}">
                    <a16:creationId xmlns:a16="http://schemas.microsoft.com/office/drawing/2014/main" id="{2756356C-A26E-45B7-9D3D-4AE8E16491BB}"/>
                  </a:ext>
                </a:extLst>
              </p:cNvPr>
              <p:cNvSpPr>
                <a:spLocks noChangeArrowheads="1"/>
              </p:cNvSpPr>
              <p:nvPr/>
            </p:nvSpPr>
            <p:spPr bwMode="auto">
              <a:xfrm>
                <a:off x="1368151" y="5085184"/>
                <a:ext cx="75963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FF00"/>
                    </a:solidFill>
                    <a:ea typeface="Times New Roman" panose="02020603050405020304" pitchFamily="18" charset="0"/>
                    <a:cs typeface="Bookman-Light"/>
                  </a:rPr>
                  <a:t>means the vector B is rotated towards A and its effect is taken on A.</a:t>
                </a:r>
                <a:endParaRPr lang="en-IN" altLang="en-US">
                  <a:solidFill>
                    <a:srgbClr val="FFFF00"/>
                  </a:solidFill>
                  <a:ea typeface="Times New Roman" panose="02020603050405020304" pitchFamily="18" charset="0"/>
                  <a:cs typeface="Bookman-Light"/>
                </a:endParaRPr>
              </a:p>
            </p:txBody>
          </p:sp>
        </p:grpSp>
        <p:cxnSp>
          <p:nvCxnSpPr>
            <p:cNvPr id="74" name="Straight Arrow Connector 73">
              <a:extLst>
                <a:ext uri="{FF2B5EF4-FFF2-40B4-BE49-F238E27FC236}">
                  <a16:creationId xmlns:a16="http://schemas.microsoft.com/office/drawing/2014/main" id="{4B38FE1A-6B89-4F94-9E33-E15CBAFC28E0}"/>
                </a:ext>
              </a:extLst>
            </p:cNvPr>
            <p:cNvCxnSpPr/>
            <p:nvPr/>
          </p:nvCxnSpPr>
          <p:spPr bwMode="auto">
            <a:xfrm>
              <a:off x="3019425" y="4841759"/>
              <a:ext cx="163513"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5" name="Straight Arrow Connector 74">
              <a:extLst>
                <a:ext uri="{FF2B5EF4-FFF2-40B4-BE49-F238E27FC236}">
                  <a16:creationId xmlns:a16="http://schemas.microsoft.com/office/drawing/2014/main" id="{EB9F5752-44B6-40BF-80E0-65D0C59C131A}"/>
                </a:ext>
              </a:extLst>
            </p:cNvPr>
            <p:cNvCxnSpPr/>
            <p:nvPr/>
          </p:nvCxnSpPr>
          <p:spPr bwMode="auto">
            <a:xfrm>
              <a:off x="5272088" y="4829088"/>
              <a:ext cx="163512"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6" name="Straight Arrow Connector 75">
              <a:extLst>
                <a:ext uri="{FF2B5EF4-FFF2-40B4-BE49-F238E27FC236}">
                  <a16:creationId xmlns:a16="http://schemas.microsoft.com/office/drawing/2014/main" id="{731F39AD-870E-4C36-B77C-AFCFD99EF669}"/>
                </a:ext>
              </a:extLst>
            </p:cNvPr>
            <p:cNvCxnSpPr/>
            <p:nvPr/>
          </p:nvCxnSpPr>
          <p:spPr bwMode="auto">
            <a:xfrm>
              <a:off x="8212138" y="4829088"/>
              <a:ext cx="163512"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82" name="Rectangle 81">
            <a:extLst>
              <a:ext uri="{FF2B5EF4-FFF2-40B4-BE49-F238E27FC236}">
                <a16:creationId xmlns:a16="http://schemas.microsoft.com/office/drawing/2014/main" id="{54FF55E8-CD28-4083-9323-5EA3C51D30D3}"/>
              </a:ext>
            </a:extLst>
          </p:cNvPr>
          <p:cNvSpPr>
            <a:spLocks noChangeArrowheads="1"/>
          </p:cNvSpPr>
          <p:nvPr/>
        </p:nvSpPr>
        <p:spPr bwMode="auto">
          <a:xfrm>
            <a:off x="287338" y="5876925"/>
            <a:ext cx="860583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7C80"/>
                </a:solidFill>
                <a:ea typeface="Times New Roman" panose="02020603050405020304" pitchFamily="18" charset="0"/>
                <a:cs typeface="Bookman-Light"/>
              </a:rPr>
              <a:t>The resultant in this case is </a:t>
            </a:r>
            <a:r>
              <a:rPr lang="en-US" altLang="en-US" b="1">
                <a:solidFill>
                  <a:srgbClr val="00FF00"/>
                </a:solidFill>
                <a:ea typeface="Times New Roman" panose="02020603050405020304" pitchFamily="18" charset="0"/>
                <a:cs typeface="Bookman-Light"/>
              </a:rPr>
              <a:t>perpendicular and emerging out of the plane</a:t>
            </a:r>
            <a:r>
              <a:rPr lang="en-US" altLang="en-US" b="1">
                <a:solidFill>
                  <a:srgbClr val="FF7C80"/>
                </a:solidFill>
                <a:ea typeface="Times New Roman" panose="02020603050405020304" pitchFamily="18" charset="0"/>
                <a:cs typeface="Bookman-Light"/>
              </a:rPr>
              <a:t> of the diagram.</a:t>
            </a:r>
            <a:endParaRPr lang="en-IN" altLang="en-US">
              <a:ea typeface="Times New Roman" panose="02020603050405020304" pitchFamily="18" charset="0"/>
              <a:cs typeface="Bookman-Light"/>
            </a:endParaRPr>
          </a:p>
        </p:txBody>
      </p:sp>
      <p:sp>
        <p:nvSpPr>
          <p:cNvPr id="83" name="Rectangle 82">
            <a:extLst>
              <a:ext uri="{FF2B5EF4-FFF2-40B4-BE49-F238E27FC236}">
                <a16:creationId xmlns:a16="http://schemas.microsoft.com/office/drawing/2014/main" id="{61C49CC9-E6E0-4E11-BF42-07DA8BEB0F0A}"/>
              </a:ext>
            </a:extLst>
          </p:cNvPr>
          <p:cNvSpPr>
            <a:spLocks noChangeArrowheads="1"/>
          </p:cNvSpPr>
          <p:nvPr/>
        </p:nvSpPr>
        <p:spPr bwMode="auto">
          <a:xfrm>
            <a:off x="277813" y="6443663"/>
            <a:ext cx="56070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00FF"/>
                </a:solidFill>
                <a:ea typeface="Times New Roman" panose="02020603050405020304" pitchFamily="18" charset="0"/>
                <a:cs typeface="Bookman-Light"/>
              </a:rPr>
              <a:t>Closing and opening a tap is the best example.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1"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up)">
                                      <p:cBhvr>
                                        <p:cTn id="14" dur="500"/>
                                        <p:tgtEl>
                                          <p:spTgt spid="3">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1"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ipe(up)">
                                      <p:cBhvr>
                                        <p:cTn id="19" dur="500"/>
                                        <p:tgtEl>
                                          <p:spTgt spid="3">
                                            <p:txEl>
                                              <p:pRg st="2" end="2"/>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1"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wipe(up)">
                                      <p:cBhvr>
                                        <p:cTn id="24" dur="500"/>
                                        <p:tgtEl>
                                          <p:spTgt spid="3">
                                            <p:txEl>
                                              <p:pRg st="3" end="3"/>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1" fill="hold" nodeType="click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wipe(up)">
                                      <p:cBhvr>
                                        <p:cTn id="29" dur="500"/>
                                        <p:tgtEl>
                                          <p:spTgt spid="4"/>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3" presetClass="entr" presetSubtype="16" fill="hold" nodeType="clickEffect">
                                  <p:stCondLst>
                                    <p:cond delay="0"/>
                                  </p:stCondLst>
                                  <p:childTnLst>
                                    <p:set>
                                      <p:cBhvr>
                                        <p:cTn id="33" dur="1" fill="hold">
                                          <p:stCondLst>
                                            <p:cond delay="0"/>
                                          </p:stCondLst>
                                        </p:cTn>
                                        <p:tgtEl>
                                          <p:spTgt spid="21"/>
                                        </p:tgtEl>
                                        <p:attrNameLst>
                                          <p:attrName>style.visibility</p:attrName>
                                        </p:attrNameLst>
                                      </p:cBhvr>
                                      <p:to>
                                        <p:strVal val="visible"/>
                                      </p:to>
                                    </p:set>
                                    <p:anim calcmode="lin" valueType="num">
                                      <p:cBhvr>
                                        <p:cTn id="34" dur="500" fill="hold"/>
                                        <p:tgtEl>
                                          <p:spTgt spid="21"/>
                                        </p:tgtEl>
                                        <p:attrNameLst>
                                          <p:attrName>ppt_w</p:attrName>
                                        </p:attrNameLst>
                                      </p:cBhvr>
                                      <p:tavLst>
                                        <p:tav tm="0">
                                          <p:val>
                                            <p:fltVal val="0"/>
                                          </p:val>
                                        </p:tav>
                                        <p:tav tm="100000">
                                          <p:val>
                                            <p:strVal val="#ppt_w"/>
                                          </p:val>
                                        </p:tav>
                                      </p:tavLst>
                                    </p:anim>
                                    <p:anim calcmode="lin" valueType="num">
                                      <p:cBhvr>
                                        <p:cTn id="35" dur="500" fill="hold"/>
                                        <p:tgtEl>
                                          <p:spTgt spid="21"/>
                                        </p:tgtEl>
                                        <p:attrNameLst>
                                          <p:attrName>ppt_h</p:attrName>
                                        </p:attrNameLst>
                                      </p:cBhvr>
                                      <p:tavLst>
                                        <p:tav tm="0">
                                          <p:val>
                                            <p:fltVal val="0"/>
                                          </p:val>
                                        </p:tav>
                                        <p:tav tm="100000">
                                          <p:val>
                                            <p:strVal val="#ppt_h"/>
                                          </p:val>
                                        </p:tav>
                                      </p:tavLst>
                                    </p:anim>
                                    <p:animEffect transition="in" filter="fade">
                                      <p:cBhvr>
                                        <p:cTn id="36" dur="500"/>
                                        <p:tgtEl>
                                          <p:spTgt spid="21"/>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wipe(left)">
                                      <p:cBhvr>
                                        <p:cTn id="41" dur="500"/>
                                        <p:tgtEl>
                                          <p:spTgt spid="8"/>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8" fill="hold" nodeType="clickEffect">
                                  <p:stCondLst>
                                    <p:cond delay="0"/>
                                  </p:stCondLst>
                                  <p:childTnLst>
                                    <p:set>
                                      <p:cBhvr>
                                        <p:cTn id="45" dur="1" fill="hold">
                                          <p:stCondLst>
                                            <p:cond delay="0"/>
                                          </p:stCondLst>
                                        </p:cTn>
                                        <p:tgtEl>
                                          <p:spTgt spid="10"/>
                                        </p:tgtEl>
                                        <p:attrNameLst>
                                          <p:attrName>style.visibility</p:attrName>
                                        </p:attrNameLst>
                                      </p:cBhvr>
                                      <p:to>
                                        <p:strVal val="visible"/>
                                      </p:to>
                                    </p:set>
                                    <p:animEffect transition="in" filter="wipe(left)">
                                      <p:cBhvr>
                                        <p:cTn id="46" dur="500"/>
                                        <p:tgtEl>
                                          <p:spTgt spid="10"/>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2" presetClass="entr" presetSubtype="1" fill="hold" nodeType="clickEffect">
                                  <p:stCondLst>
                                    <p:cond delay="0"/>
                                  </p:stCondLst>
                                  <p:childTnLst>
                                    <p:set>
                                      <p:cBhvr>
                                        <p:cTn id="50" dur="1" fill="hold">
                                          <p:stCondLst>
                                            <p:cond delay="0"/>
                                          </p:stCondLst>
                                        </p:cTn>
                                        <p:tgtEl>
                                          <p:spTgt spid="47"/>
                                        </p:tgtEl>
                                        <p:attrNameLst>
                                          <p:attrName>style.visibility</p:attrName>
                                        </p:attrNameLst>
                                      </p:cBhvr>
                                      <p:to>
                                        <p:strVal val="visible"/>
                                      </p:to>
                                    </p:set>
                                    <p:animEffect transition="in" filter="wipe(up)">
                                      <p:cBhvr>
                                        <p:cTn id="51" dur="500"/>
                                        <p:tgtEl>
                                          <p:spTgt spid="47"/>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2" presetClass="entr" presetSubtype="8" fill="hold" grpId="0" nodeType="clickEffect">
                                  <p:stCondLst>
                                    <p:cond delay="0"/>
                                  </p:stCondLst>
                                  <p:childTnLst>
                                    <p:set>
                                      <p:cBhvr>
                                        <p:cTn id="55" dur="1" fill="hold">
                                          <p:stCondLst>
                                            <p:cond delay="0"/>
                                          </p:stCondLst>
                                        </p:cTn>
                                        <p:tgtEl>
                                          <p:spTgt spid="9"/>
                                        </p:tgtEl>
                                        <p:attrNameLst>
                                          <p:attrName>style.visibility</p:attrName>
                                        </p:attrNameLst>
                                      </p:cBhvr>
                                      <p:to>
                                        <p:strVal val="visible"/>
                                      </p:to>
                                    </p:set>
                                    <p:animEffect transition="in" filter="wipe(left)">
                                      <p:cBhvr>
                                        <p:cTn id="56" dur="500"/>
                                        <p:tgtEl>
                                          <p:spTgt spid="9"/>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53" presetClass="entr" presetSubtype="16" fill="hold" nodeType="clickEffect">
                                  <p:stCondLst>
                                    <p:cond delay="0"/>
                                  </p:stCondLst>
                                  <p:childTnLst>
                                    <p:set>
                                      <p:cBhvr>
                                        <p:cTn id="60" dur="1" fill="hold">
                                          <p:stCondLst>
                                            <p:cond delay="0"/>
                                          </p:stCondLst>
                                        </p:cTn>
                                        <p:tgtEl>
                                          <p:spTgt spid="58"/>
                                        </p:tgtEl>
                                        <p:attrNameLst>
                                          <p:attrName>style.visibility</p:attrName>
                                        </p:attrNameLst>
                                      </p:cBhvr>
                                      <p:to>
                                        <p:strVal val="visible"/>
                                      </p:to>
                                    </p:set>
                                    <p:anim calcmode="lin" valueType="num">
                                      <p:cBhvr>
                                        <p:cTn id="61" dur="500" fill="hold"/>
                                        <p:tgtEl>
                                          <p:spTgt spid="58"/>
                                        </p:tgtEl>
                                        <p:attrNameLst>
                                          <p:attrName>ppt_w</p:attrName>
                                        </p:attrNameLst>
                                      </p:cBhvr>
                                      <p:tavLst>
                                        <p:tav tm="0">
                                          <p:val>
                                            <p:fltVal val="0"/>
                                          </p:val>
                                        </p:tav>
                                        <p:tav tm="100000">
                                          <p:val>
                                            <p:strVal val="#ppt_w"/>
                                          </p:val>
                                        </p:tav>
                                      </p:tavLst>
                                    </p:anim>
                                    <p:anim calcmode="lin" valueType="num">
                                      <p:cBhvr>
                                        <p:cTn id="62" dur="500" fill="hold"/>
                                        <p:tgtEl>
                                          <p:spTgt spid="58"/>
                                        </p:tgtEl>
                                        <p:attrNameLst>
                                          <p:attrName>ppt_h</p:attrName>
                                        </p:attrNameLst>
                                      </p:cBhvr>
                                      <p:tavLst>
                                        <p:tav tm="0">
                                          <p:val>
                                            <p:fltVal val="0"/>
                                          </p:val>
                                        </p:tav>
                                        <p:tav tm="100000">
                                          <p:val>
                                            <p:strVal val="#ppt_h"/>
                                          </p:val>
                                        </p:tav>
                                      </p:tavLst>
                                    </p:anim>
                                    <p:animEffect transition="in" filter="fade">
                                      <p:cBhvr>
                                        <p:cTn id="63" dur="500"/>
                                        <p:tgtEl>
                                          <p:spTgt spid="58"/>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22" presetClass="entr" presetSubtype="8" fill="hold" nodeType="clickEffect">
                                  <p:stCondLst>
                                    <p:cond delay="0"/>
                                  </p:stCondLst>
                                  <p:childTnLst>
                                    <p:set>
                                      <p:cBhvr>
                                        <p:cTn id="67" dur="1" fill="hold">
                                          <p:stCondLst>
                                            <p:cond delay="0"/>
                                          </p:stCondLst>
                                        </p:cTn>
                                        <p:tgtEl>
                                          <p:spTgt spid="37"/>
                                        </p:tgtEl>
                                        <p:attrNameLst>
                                          <p:attrName>style.visibility</p:attrName>
                                        </p:attrNameLst>
                                      </p:cBhvr>
                                      <p:to>
                                        <p:strVal val="visible"/>
                                      </p:to>
                                    </p:set>
                                    <p:animEffect transition="in" filter="wipe(left)">
                                      <p:cBhvr>
                                        <p:cTn id="68" dur="500"/>
                                        <p:tgtEl>
                                          <p:spTgt spid="37"/>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22" presetClass="entr" presetSubtype="1" fill="hold" nodeType="clickEffect">
                                  <p:stCondLst>
                                    <p:cond delay="0"/>
                                  </p:stCondLst>
                                  <p:childTnLst>
                                    <p:set>
                                      <p:cBhvr>
                                        <p:cTn id="72" dur="1" fill="hold">
                                          <p:stCondLst>
                                            <p:cond delay="0"/>
                                          </p:stCondLst>
                                        </p:cTn>
                                        <p:tgtEl>
                                          <p:spTgt spid="71"/>
                                        </p:tgtEl>
                                        <p:attrNameLst>
                                          <p:attrName>style.visibility</p:attrName>
                                        </p:attrNameLst>
                                      </p:cBhvr>
                                      <p:to>
                                        <p:strVal val="visible"/>
                                      </p:to>
                                    </p:set>
                                    <p:animEffect transition="in" filter="wipe(up)">
                                      <p:cBhvr>
                                        <p:cTn id="73" dur="500"/>
                                        <p:tgtEl>
                                          <p:spTgt spid="71"/>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22" presetClass="entr" presetSubtype="1" fill="hold" grpId="0" nodeType="clickEffect">
                                  <p:stCondLst>
                                    <p:cond delay="0"/>
                                  </p:stCondLst>
                                  <p:childTnLst>
                                    <p:set>
                                      <p:cBhvr>
                                        <p:cTn id="77" dur="1" fill="hold">
                                          <p:stCondLst>
                                            <p:cond delay="0"/>
                                          </p:stCondLst>
                                        </p:cTn>
                                        <p:tgtEl>
                                          <p:spTgt spid="20"/>
                                        </p:tgtEl>
                                        <p:attrNameLst>
                                          <p:attrName>style.visibility</p:attrName>
                                        </p:attrNameLst>
                                      </p:cBhvr>
                                      <p:to>
                                        <p:strVal val="visible"/>
                                      </p:to>
                                    </p:set>
                                    <p:animEffect transition="in" filter="wipe(up)">
                                      <p:cBhvr>
                                        <p:cTn id="78" dur="500"/>
                                        <p:tgtEl>
                                          <p:spTgt spid="20"/>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22" presetClass="entr" presetSubtype="8" fill="hold" nodeType="clickEffect">
                                  <p:stCondLst>
                                    <p:cond delay="0"/>
                                  </p:stCondLst>
                                  <p:childTnLst>
                                    <p:set>
                                      <p:cBhvr>
                                        <p:cTn id="82" dur="1" fill="hold">
                                          <p:stCondLst>
                                            <p:cond delay="0"/>
                                          </p:stCondLst>
                                        </p:cTn>
                                        <p:tgtEl>
                                          <p:spTgt spid="72"/>
                                        </p:tgtEl>
                                        <p:attrNameLst>
                                          <p:attrName>style.visibility</p:attrName>
                                        </p:attrNameLst>
                                      </p:cBhvr>
                                      <p:to>
                                        <p:strVal val="visible"/>
                                      </p:to>
                                    </p:set>
                                    <p:animEffect transition="in" filter="wipe(left)">
                                      <p:cBhvr>
                                        <p:cTn id="83" dur="500"/>
                                        <p:tgtEl>
                                          <p:spTgt spid="72"/>
                                        </p:tgtEl>
                                      </p:cBhvr>
                                    </p:animEffect>
                                  </p:childTnLst>
                                </p:cTn>
                              </p:par>
                            </p:childTnLst>
                          </p:cTn>
                        </p:par>
                      </p:childTnLst>
                    </p:cTn>
                  </p:par>
                  <p:par>
                    <p:cTn id="84" fill="hold" nodeType="clickPar">
                      <p:stCondLst>
                        <p:cond delay="indefinite"/>
                      </p:stCondLst>
                      <p:childTnLst>
                        <p:par>
                          <p:cTn id="85" fill="hold" nodeType="withGroup">
                            <p:stCondLst>
                              <p:cond delay="0"/>
                            </p:stCondLst>
                            <p:childTnLst>
                              <p:par>
                                <p:cTn id="86" presetID="53" presetClass="entr" presetSubtype="16" fill="hold" grpId="0" nodeType="clickEffect">
                                  <p:stCondLst>
                                    <p:cond delay="0"/>
                                  </p:stCondLst>
                                  <p:childTnLst>
                                    <p:set>
                                      <p:cBhvr>
                                        <p:cTn id="87" dur="1" fill="hold">
                                          <p:stCondLst>
                                            <p:cond delay="0"/>
                                          </p:stCondLst>
                                        </p:cTn>
                                        <p:tgtEl>
                                          <p:spTgt spid="82"/>
                                        </p:tgtEl>
                                        <p:attrNameLst>
                                          <p:attrName>style.visibility</p:attrName>
                                        </p:attrNameLst>
                                      </p:cBhvr>
                                      <p:to>
                                        <p:strVal val="visible"/>
                                      </p:to>
                                    </p:set>
                                    <p:anim calcmode="lin" valueType="num">
                                      <p:cBhvr>
                                        <p:cTn id="88" dur="500" fill="hold"/>
                                        <p:tgtEl>
                                          <p:spTgt spid="82"/>
                                        </p:tgtEl>
                                        <p:attrNameLst>
                                          <p:attrName>ppt_w</p:attrName>
                                        </p:attrNameLst>
                                      </p:cBhvr>
                                      <p:tavLst>
                                        <p:tav tm="0">
                                          <p:val>
                                            <p:fltVal val="0"/>
                                          </p:val>
                                        </p:tav>
                                        <p:tav tm="100000">
                                          <p:val>
                                            <p:strVal val="#ppt_w"/>
                                          </p:val>
                                        </p:tav>
                                      </p:tavLst>
                                    </p:anim>
                                    <p:anim calcmode="lin" valueType="num">
                                      <p:cBhvr>
                                        <p:cTn id="89" dur="500" fill="hold"/>
                                        <p:tgtEl>
                                          <p:spTgt spid="82"/>
                                        </p:tgtEl>
                                        <p:attrNameLst>
                                          <p:attrName>ppt_h</p:attrName>
                                        </p:attrNameLst>
                                      </p:cBhvr>
                                      <p:tavLst>
                                        <p:tav tm="0">
                                          <p:val>
                                            <p:fltVal val="0"/>
                                          </p:val>
                                        </p:tav>
                                        <p:tav tm="100000">
                                          <p:val>
                                            <p:strVal val="#ppt_h"/>
                                          </p:val>
                                        </p:tav>
                                      </p:tavLst>
                                    </p:anim>
                                    <p:animEffect transition="in" filter="fade">
                                      <p:cBhvr>
                                        <p:cTn id="90" dur="500"/>
                                        <p:tgtEl>
                                          <p:spTgt spid="82"/>
                                        </p:tgtEl>
                                      </p:cBhvr>
                                    </p:animEffect>
                                  </p:childTnLst>
                                </p:cTn>
                              </p:par>
                            </p:childTnLst>
                          </p:cTn>
                        </p:par>
                      </p:childTnLst>
                    </p:cTn>
                  </p:par>
                  <p:par>
                    <p:cTn id="91" fill="hold" nodeType="clickPar">
                      <p:stCondLst>
                        <p:cond delay="indefinite"/>
                      </p:stCondLst>
                      <p:childTnLst>
                        <p:par>
                          <p:cTn id="92" fill="hold" nodeType="withGroup">
                            <p:stCondLst>
                              <p:cond delay="0"/>
                            </p:stCondLst>
                            <p:childTnLst>
                              <p:par>
                                <p:cTn id="93" presetID="1" presetClass="entr" presetSubtype="0" fill="hold" grpId="1" nodeType="clickEffect">
                                  <p:stCondLst>
                                    <p:cond delay="0"/>
                                  </p:stCondLst>
                                  <p:childTnLst>
                                    <p:set>
                                      <p:cBhvr>
                                        <p:cTn id="94" dur="1" fill="hold">
                                          <p:stCondLst>
                                            <p:cond delay="0"/>
                                          </p:stCondLst>
                                        </p:cTn>
                                        <p:tgtEl>
                                          <p:spTgt spid="83"/>
                                        </p:tgtEl>
                                        <p:attrNameLst>
                                          <p:attrName>style.visibility</p:attrName>
                                        </p:attrNameLst>
                                      </p:cBhvr>
                                      <p:to>
                                        <p:strVal val="visible"/>
                                      </p:to>
                                    </p:set>
                                  </p:childTnLst>
                                </p:cTn>
                              </p:par>
                            </p:childTnLst>
                          </p:cTn>
                        </p:par>
                        <p:par>
                          <p:cTn id="95" fill="hold" nodeType="afterGroup">
                            <p:stCondLst>
                              <p:cond delay="0"/>
                            </p:stCondLst>
                            <p:childTnLst>
                              <p:par>
                                <p:cTn id="96" presetID="8" presetClass="emph" presetSubtype="0" fill="hold" grpId="0" nodeType="afterEffect">
                                  <p:stCondLst>
                                    <p:cond delay="0"/>
                                  </p:stCondLst>
                                  <p:childTnLst>
                                    <p:animRot by="21600000">
                                      <p:cBhvr>
                                        <p:cTn id="97" dur="2000" fill="hold"/>
                                        <p:tgtEl>
                                          <p:spTgt spid="83"/>
                                        </p:tgtEl>
                                        <p:attrNameLst>
                                          <p:attrName>r</p:attrName>
                                        </p:attrNameLst>
                                      </p:cBhvr>
                                    </p:animRot>
                                  </p:childTnLst>
                                </p:cTn>
                              </p:par>
                            </p:childTnLst>
                          </p:cTn>
                        </p:par>
                        <p:par>
                          <p:cTn id="98" fill="hold" nodeType="afterGroup">
                            <p:stCondLst>
                              <p:cond delay="2000"/>
                            </p:stCondLst>
                            <p:childTnLst>
                              <p:par>
                                <p:cTn id="99" presetID="8" presetClass="emph" presetSubtype="0" fill="hold" grpId="2" nodeType="afterEffect">
                                  <p:stCondLst>
                                    <p:cond delay="0"/>
                                  </p:stCondLst>
                                  <p:childTnLst>
                                    <p:animRot by="-21600000">
                                      <p:cBhvr>
                                        <p:cTn id="100" dur="2000" fill="hold"/>
                                        <p:tgtEl>
                                          <p:spTgt spid="8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9" grpId="0"/>
      <p:bldP spid="20" grpId="0"/>
      <p:bldP spid="82" grpId="0"/>
      <p:bldP spid="83" grpId="0"/>
      <p:bldP spid="83" grpId="1"/>
      <p:bldP spid="83" grpId="2"/>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3C0D581-F645-4164-A5DB-28C7BF7FD8B4}"/>
              </a:ext>
            </a:extLst>
          </p:cNvPr>
          <p:cNvSpPr/>
          <p:nvPr/>
        </p:nvSpPr>
        <p:spPr>
          <a:xfrm>
            <a:off x="179388" y="44450"/>
            <a:ext cx="3816350" cy="400050"/>
          </a:xfrm>
          <a:prstGeom prst="rect">
            <a:avLst/>
          </a:prstGeom>
        </p:spPr>
        <p:txBody>
          <a:bodyPr>
            <a:spAutoFit/>
          </a:bodyPr>
          <a:lstStyle/>
          <a:p>
            <a:pPr>
              <a:defRPr/>
            </a:pPr>
            <a:r>
              <a:rPr lang="en-US" sz="2000" b="1" dirty="0">
                <a:solidFill>
                  <a:srgbClr val="FFC000"/>
                </a:solidFill>
                <a:latin typeface="+mj-lt"/>
                <a:ea typeface="Times New Roman" pitchFamily="18" charset="0"/>
                <a:cs typeface="Bookman-Demi" charset="0"/>
              </a:rPr>
              <a:t>Properties of  Cross Product</a:t>
            </a:r>
            <a:endParaRPr lang="en-IN" sz="2000" dirty="0">
              <a:solidFill>
                <a:srgbClr val="FFC000"/>
              </a:solidFill>
              <a:latin typeface="+mj-lt"/>
            </a:endParaRPr>
          </a:p>
        </p:txBody>
      </p:sp>
      <p:sp>
        <p:nvSpPr>
          <p:cNvPr id="3" name="Rectangle 7">
            <a:extLst>
              <a:ext uri="{FF2B5EF4-FFF2-40B4-BE49-F238E27FC236}">
                <a16:creationId xmlns:a16="http://schemas.microsoft.com/office/drawing/2014/main" id="{7B153BB4-D4F2-40E1-88AB-2EAC1904A191}"/>
              </a:ext>
            </a:extLst>
          </p:cNvPr>
          <p:cNvSpPr>
            <a:spLocks noChangeArrowheads="1"/>
          </p:cNvSpPr>
          <p:nvPr/>
        </p:nvSpPr>
        <p:spPr bwMode="auto">
          <a:xfrm>
            <a:off x="206375" y="468313"/>
            <a:ext cx="63277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Tx/>
              <a:buAutoNum type="arabicPeriod"/>
            </a:pPr>
            <a:r>
              <a:rPr lang="en-US" altLang="en-US" b="1">
                <a:solidFill>
                  <a:srgbClr val="FF00FF"/>
                </a:solidFill>
                <a:ea typeface="Times New Roman" panose="02020603050405020304" pitchFamily="18" charset="0"/>
                <a:cs typeface="Bookman-Demi"/>
              </a:rPr>
              <a:t>Vector product results in a </a:t>
            </a:r>
            <a:r>
              <a:rPr lang="en-US" altLang="en-US" b="1">
                <a:solidFill>
                  <a:srgbClr val="FFFF00"/>
                </a:solidFill>
                <a:ea typeface="Times New Roman" panose="02020603050405020304" pitchFamily="18" charset="0"/>
                <a:cs typeface="Bookman-Demi"/>
              </a:rPr>
              <a:t>vector</a:t>
            </a:r>
            <a:r>
              <a:rPr lang="en-US" altLang="en-US" b="1">
                <a:solidFill>
                  <a:srgbClr val="FF00FF"/>
                </a:solidFill>
                <a:ea typeface="Times New Roman" panose="02020603050405020304" pitchFamily="18" charset="0"/>
                <a:cs typeface="Bookman-Demi"/>
              </a:rPr>
              <a:t>.</a:t>
            </a:r>
          </a:p>
          <a:p>
            <a:pPr eaLnBrk="1" hangingPunct="1">
              <a:buFontTx/>
              <a:buAutoNum type="arabicPeriod"/>
            </a:pPr>
            <a:r>
              <a:rPr lang="en-US" altLang="en-US" b="1">
                <a:solidFill>
                  <a:srgbClr val="FF6600"/>
                </a:solidFill>
                <a:ea typeface="Times New Roman" panose="02020603050405020304" pitchFamily="18" charset="0"/>
                <a:cs typeface="Bookman-Demi"/>
              </a:rPr>
              <a:t>Vector product or Cross product is </a:t>
            </a:r>
            <a:r>
              <a:rPr lang="en-US" altLang="en-US" b="1">
                <a:solidFill>
                  <a:srgbClr val="00FF00"/>
                </a:solidFill>
                <a:ea typeface="Times New Roman" panose="02020603050405020304" pitchFamily="18" charset="0"/>
                <a:cs typeface="Bookman-Demi"/>
              </a:rPr>
              <a:t>not</a:t>
            </a:r>
            <a:r>
              <a:rPr lang="en-US" altLang="en-US" b="1">
                <a:solidFill>
                  <a:srgbClr val="FF6600"/>
                </a:solidFill>
                <a:ea typeface="Times New Roman" panose="02020603050405020304" pitchFamily="18" charset="0"/>
                <a:cs typeface="Bookman-Demi"/>
              </a:rPr>
              <a:t> </a:t>
            </a:r>
            <a:r>
              <a:rPr lang="en-US" altLang="en-US" b="1">
                <a:solidFill>
                  <a:srgbClr val="00FF00"/>
                </a:solidFill>
                <a:ea typeface="Times New Roman" panose="02020603050405020304" pitchFamily="18" charset="0"/>
                <a:cs typeface="Bookman-Demi"/>
              </a:rPr>
              <a:t>commutative</a:t>
            </a:r>
            <a:r>
              <a:rPr lang="en-US" altLang="en-US" b="1">
                <a:solidFill>
                  <a:srgbClr val="FF6600"/>
                </a:solidFill>
                <a:ea typeface="Times New Roman" panose="02020603050405020304" pitchFamily="18" charset="0"/>
                <a:cs typeface="Bookman-Demi"/>
              </a:rPr>
              <a:t>.</a:t>
            </a:r>
            <a:endParaRPr lang="en-IN" altLang="en-US">
              <a:solidFill>
                <a:srgbClr val="FF6600"/>
              </a:solidFill>
              <a:ea typeface="Times New Roman" panose="02020603050405020304" pitchFamily="18" charset="0"/>
              <a:cs typeface="Bookman-Demi"/>
            </a:endParaRPr>
          </a:p>
        </p:txBody>
      </p:sp>
      <p:grpSp>
        <p:nvGrpSpPr>
          <p:cNvPr id="4" name="Group 16">
            <a:extLst>
              <a:ext uri="{FF2B5EF4-FFF2-40B4-BE49-F238E27FC236}">
                <a16:creationId xmlns:a16="http://schemas.microsoft.com/office/drawing/2014/main" id="{3557EA72-0D40-4F62-96D1-B637BC3DD4CA}"/>
              </a:ext>
            </a:extLst>
          </p:cNvPr>
          <p:cNvGrpSpPr>
            <a:grpSpLocks/>
          </p:cNvGrpSpPr>
          <p:nvPr/>
        </p:nvGrpSpPr>
        <p:grpSpPr bwMode="auto">
          <a:xfrm>
            <a:off x="206375" y="1233488"/>
            <a:ext cx="2565400" cy="395287"/>
            <a:chOff x="278414" y="1245971"/>
            <a:chExt cx="2565393" cy="396277"/>
          </a:xfrm>
        </p:grpSpPr>
        <p:grpSp>
          <p:nvGrpSpPr>
            <p:cNvPr id="29859" name="Group 14">
              <a:extLst>
                <a:ext uri="{FF2B5EF4-FFF2-40B4-BE49-F238E27FC236}">
                  <a16:creationId xmlns:a16="http://schemas.microsoft.com/office/drawing/2014/main" id="{F2F9FCE5-EE8F-421C-BF83-0F8E53074D7A}"/>
                </a:ext>
              </a:extLst>
            </p:cNvPr>
            <p:cNvGrpSpPr>
              <a:grpSpLocks/>
            </p:cNvGrpSpPr>
            <p:nvPr/>
          </p:nvGrpSpPr>
          <p:grpSpPr bwMode="auto">
            <a:xfrm>
              <a:off x="691734" y="1245971"/>
              <a:ext cx="2152073" cy="396277"/>
              <a:chOff x="3188352" y="3478221"/>
              <a:chExt cx="2152073" cy="396274"/>
            </a:xfrm>
          </p:grpSpPr>
          <p:grpSp>
            <p:nvGrpSpPr>
              <p:cNvPr id="29861" name="Group 12">
                <a:extLst>
                  <a:ext uri="{FF2B5EF4-FFF2-40B4-BE49-F238E27FC236}">
                    <a16:creationId xmlns:a16="http://schemas.microsoft.com/office/drawing/2014/main" id="{8B0C7222-D2C2-4C98-AFE1-29FB291B2D0F}"/>
                  </a:ext>
                </a:extLst>
              </p:cNvPr>
              <p:cNvGrpSpPr>
                <a:grpSpLocks/>
              </p:cNvGrpSpPr>
              <p:nvPr/>
            </p:nvGrpSpPr>
            <p:grpSpPr bwMode="auto">
              <a:xfrm>
                <a:off x="3188352" y="3478221"/>
                <a:ext cx="1743690" cy="392122"/>
                <a:chOff x="3188354" y="3478218"/>
                <a:chExt cx="1743686" cy="392122"/>
              </a:xfrm>
            </p:grpSpPr>
            <p:grpSp>
              <p:nvGrpSpPr>
                <p:cNvPr id="29863" name="Group 4">
                  <a:extLst>
                    <a:ext uri="{FF2B5EF4-FFF2-40B4-BE49-F238E27FC236}">
                      <a16:creationId xmlns:a16="http://schemas.microsoft.com/office/drawing/2014/main" id="{029470BE-A3AB-40BD-B126-EFC6499D0303}"/>
                    </a:ext>
                  </a:extLst>
                </p:cNvPr>
                <p:cNvGrpSpPr>
                  <a:grpSpLocks/>
                </p:cNvGrpSpPr>
                <p:nvPr/>
              </p:nvGrpSpPr>
              <p:grpSpPr bwMode="auto">
                <a:xfrm>
                  <a:off x="3188354" y="3478218"/>
                  <a:ext cx="447545" cy="383675"/>
                  <a:chOff x="3188350" y="3478213"/>
                  <a:chExt cx="447545" cy="383680"/>
                </a:xfrm>
              </p:grpSpPr>
              <p:grpSp>
                <p:nvGrpSpPr>
                  <p:cNvPr id="29880" name="Group 46">
                    <a:extLst>
                      <a:ext uri="{FF2B5EF4-FFF2-40B4-BE49-F238E27FC236}">
                        <a16:creationId xmlns:a16="http://schemas.microsoft.com/office/drawing/2014/main" id="{593C0762-EA3B-44A1-999E-178DB85534C0}"/>
                      </a:ext>
                    </a:extLst>
                  </p:cNvPr>
                  <p:cNvGrpSpPr>
                    <a:grpSpLocks/>
                  </p:cNvGrpSpPr>
                  <p:nvPr/>
                </p:nvGrpSpPr>
                <p:grpSpPr bwMode="auto">
                  <a:xfrm>
                    <a:off x="3188350" y="3478218"/>
                    <a:ext cx="249259" cy="382830"/>
                    <a:chOff x="3814059" y="3161928"/>
                    <a:chExt cx="249260" cy="382438"/>
                  </a:xfrm>
                </p:grpSpPr>
                <p:sp>
                  <p:nvSpPr>
                    <p:cNvPr id="29885" name="Rectangle 47">
                      <a:extLst>
                        <a:ext uri="{FF2B5EF4-FFF2-40B4-BE49-F238E27FC236}">
                          <a16:creationId xmlns:a16="http://schemas.microsoft.com/office/drawing/2014/main" id="{FC2236E0-2F99-40F0-8523-5002FA84EA25}"/>
                        </a:ext>
                      </a:extLst>
                    </p:cNvPr>
                    <p:cNvSpPr>
                      <a:spLocks noChangeArrowheads="1"/>
                    </p:cNvSpPr>
                    <p:nvPr/>
                  </p:nvSpPr>
                  <p:spPr bwMode="auto">
                    <a:xfrm>
                      <a:off x="3814059" y="3175037"/>
                      <a:ext cx="249260" cy="369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FF00"/>
                          </a:solidFill>
                        </a:rPr>
                        <a:t>i</a:t>
                      </a:r>
                      <a:endParaRPr lang="en-IN" altLang="en-US" b="1">
                        <a:solidFill>
                          <a:srgbClr val="FFFF00"/>
                        </a:solidFill>
                      </a:endParaRPr>
                    </a:p>
                  </p:txBody>
                </p:sp>
                <p:sp>
                  <p:nvSpPr>
                    <p:cNvPr id="29886" name="Line 37">
                      <a:extLst>
                        <a:ext uri="{FF2B5EF4-FFF2-40B4-BE49-F238E27FC236}">
                          <a16:creationId xmlns:a16="http://schemas.microsoft.com/office/drawing/2014/main" id="{0C8FCAF2-4900-407C-891B-C358CB4827EC}"/>
                        </a:ext>
                      </a:extLst>
                    </p:cNvPr>
                    <p:cNvSpPr>
                      <a:spLocks noChangeShapeType="1"/>
                    </p:cNvSpPr>
                    <p:nvPr/>
                  </p:nvSpPr>
                  <p:spPr bwMode="auto">
                    <a:xfrm rot="5400000" flipH="1" flipV="1">
                      <a:off x="3913201" y="3178680"/>
                      <a:ext cx="33505" cy="1"/>
                    </a:xfrm>
                    <a:prstGeom prst="line">
                      <a:avLst/>
                    </a:prstGeom>
                    <a:noFill/>
                    <a:ln w="19050">
                      <a:solidFill>
                        <a:srgbClr val="FF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9881" name="Group 46">
                    <a:extLst>
                      <a:ext uri="{FF2B5EF4-FFF2-40B4-BE49-F238E27FC236}">
                        <a16:creationId xmlns:a16="http://schemas.microsoft.com/office/drawing/2014/main" id="{FBA498CF-F94B-4A06-A0E5-ED6BF8969A31}"/>
                      </a:ext>
                    </a:extLst>
                  </p:cNvPr>
                  <p:cNvGrpSpPr>
                    <a:grpSpLocks/>
                  </p:cNvGrpSpPr>
                  <p:nvPr/>
                </p:nvGrpSpPr>
                <p:grpSpPr bwMode="auto">
                  <a:xfrm>
                    <a:off x="3386636" y="3478213"/>
                    <a:ext cx="249259" cy="382830"/>
                    <a:chOff x="3814059" y="3161928"/>
                    <a:chExt cx="249260" cy="382438"/>
                  </a:xfrm>
                </p:grpSpPr>
                <p:sp>
                  <p:nvSpPr>
                    <p:cNvPr id="29883" name="Rectangle 47">
                      <a:extLst>
                        <a:ext uri="{FF2B5EF4-FFF2-40B4-BE49-F238E27FC236}">
                          <a16:creationId xmlns:a16="http://schemas.microsoft.com/office/drawing/2014/main" id="{7387729F-6928-48D9-AE04-C5824135FA26}"/>
                        </a:ext>
                      </a:extLst>
                    </p:cNvPr>
                    <p:cNvSpPr>
                      <a:spLocks noChangeArrowheads="1"/>
                    </p:cNvSpPr>
                    <p:nvPr/>
                  </p:nvSpPr>
                  <p:spPr bwMode="auto">
                    <a:xfrm>
                      <a:off x="3814059" y="3175037"/>
                      <a:ext cx="249260" cy="369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FF00"/>
                          </a:solidFill>
                        </a:rPr>
                        <a:t>i</a:t>
                      </a:r>
                      <a:endParaRPr lang="en-IN" altLang="en-US" b="1">
                        <a:solidFill>
                          <a:srgbClr val="FFFF00"/>
                        </a:solidFill>
                      </a:endParaRPr>
                    </a:p>
                  </p:txBody>
                </p:sp>
                <p:sp>
                  <p:nvSpPr>
                    <p:cNvPr id="29884" name="Line 37">
                      <a:extLst>
                        <a:ext uri="{FF2B5EF4-FFF2-40B4-BE49-F238E27FC236}">
                          <a16:creationId xmlns:a16="http://schemas.microsoft.com/office/drawing/2014/main" id="{94D335BA-FDA2-4960-9BAF-AEB7CA124C08}"/>
                        </a:ext>
                      </a:extLst>
                    </p:cNvPr>
                    <p:cNvSpPr>
                      <a:spLocks noChangeShapeType="1"/>
                    </p:cNvSpPr>
                    <p:nvPr/>
                  </p:nvSpPr>
                  <p:spPr bwMode="auto">
                    <a:xfrm rot="5400000" flipH="1" flipV="1">
                      <a:off x="3913201" y="3178680"/>
                      <a:ext cx="33505" cy="1"/>
                    </a:xfrm>
                    <a:prstGeom prst="line">
                      <a:avLst/>
                    </a:prstGeom>
                    <a:noFill/>
                    <a:ln w="19050">
                      <a:solidFill>
                        <a:srgbClr val="FF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9882" name="Rectangle 3">
                    <a:extLst>
                      <a:ext uri="{FF2B5EF4-FFF2-40B4-BE49-F238E27FC236}">
                        <a16:creationId xmlns:a16="http://schemas.microsoft.com/office/drawing/2014/main" id="{D5DCF35E-8567-4D41-B3F3-204426A0C862}"/>
                      </a:ext>
                    </a:extLst>
                  </p:cNvPr>
                  <p:cNvSpPr>
                    <a:spLocks noChangeArrowheads="1"/>
                  </p:cNvSpPr>
                  <p:nvPr/>
                </p:nvSpPr>
                <p:spPr bwMode="auto">
                  <a:xfrm>
                    <a:off x="3250580" y="3491633"/>
                    <a:ext cx="312905" cy="370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FF00"/>
                        </a:solidFill>
                        <a:ea typeface="Times New Roman" panose="02020603050405020304" pitchFamily="18" charset="0"/>
                        <a:cs typeface="Bookman-Demi"/>
                      </a:rPr>
                      <a:t>x</a:t>
                    </a:r>
                    <a:endParaRPr lang="en-IN" altLang="en-US">
                      <a:solidFill>
                        <a:srgbClr val="FFFF00"/>
                      </a:solidFill>
                      <a:ea typeface="Times New Roman" panose="02020603050405020304" pitchFamily="18" charset="0"/>
                      <a:cs typeface="Bookman-Demi"/>
                    </a:endParaRPr>
                  </a:p>
                </p:txBody>
              </p:sp>
            </p:grpSp>
            <p:grpSp>
              <p:nvGrpSpPr>
                <p:cNvPr id="29864" name="Group 130">
                  <a:extLst>
                    <a:ext uri="{FF2B5EF4-FFF2-40B4-BE49-F238E27FC236}">
                      <a16:creationId xmlns:a16="http://schemas.microsoft.com/office/drawing/2014/main" id="{E74D7D42-6963-4E08-BF91-A7C9267923FB}"/>
                    </a:ext>
                  </a:extLst>
                </p:cNvPr>
                <p:cNvGrpSpPr>
                  <a:grpSpLocks/>
                </p:cNvGrpSpPr>
                <p:nvPr/>
              </p:nvGrpSpPr>
              <p:grpSpPr bwMode="auto">
                <a:xfrm>
                  <a:off x="3764418" y="3478218"/>
                  <a:ext cx="447545" cy="383574"/>
                  <a:chOff x="3188350" y="3478213"/>
                  <a:chExt cx="447543" cy="383579"/>
                </a:xfrm>
              </p:grpSpPr>
              <p:grpSp>
                <p:nvGrpSpPr>
                  <p:cNvPr id="29873" name="Group 46">
                    <a:extLst>
                      <a:ext uri="{FF2B5EF4-FFF2-40B4-BE49-F238E27FC236}">
                        <a16:creationId xmlns:a16="http://schemas.microsoft.com/office/drawing/2014/main" id="{9C726AF1-F0FD-4070-9104-F64A93DD632A}"/>
                      </a:ext>
                    </a:extLst>
                  </p:cNvPr>
                  <p:cNvGrpSpPr>
                    <a:grpSpLocks/>
                  </p:cNvGrpSpPr>
                  <p:nvPr/>
                </p:nvGrpSpPr>
                <p:grpSpPr bwMode="auto">
                  <a:xfrm>
                    <a:off x="3188350" y="3478218"/>
                    <a:ext cx="249259" cy="382830"/>
                    <a:chOff x="3814059" y="3161928"/>
                    <a:chExt cx="249260" cy="382438"/>
                  </a:xfrm>
                </p:grpSpPr>
                <p:sp>
                  <p:nvSpPr>
                    <p:cNvPr id="29878" name="Rectangle 47">
                      <a:extLst>
                        <a:ext uri="{FF2B5EF4-FFF2-40B4-BE49-F238E27FC236}">
                          <a16:creationId xmlns:a16="http://schemas.microsoft.com/office/drawing/2014/main" id="{5454B395-2B4A-495A-A733-64DC2B3339BC}"/>
                        </a:ext>
                      </a:extLst>
                    </p:cNvPr>
                    <p:cNvSpPr>
                      <a:spLocks noChangeArrowheads="1"/>
                    </p:cNvSpPr>
                    <p:nvPr/>
                  </p:nvSpPr>
                  <p:spPr bwMode="auto">
                    <a:xfrm>
                      <a:off x="3814059" y="3175037"/>
                      <a:ext cx="249260" cy="369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FF00"/>
                          </a:solidFill>
                        </a:rPr>
                        <a:t>j</a:t>
                      </a:r>
                      <a:endParaRPr lang="en-IN" altLang="en-US" b="1">
                        <a:solidFill>
                          <a:srgbClr val="FFFF00"/>
                        </a:solidFill>
                      </a:endParaRPr>
                    </a:p>
                  </p:txBody>
                </p:sp>
                <p:sp>
                  <p:nvSpPr>
                    <p:cNvPr id="29879" name="Line 37">
                      <a:extLst>
                        <a:ext uri="{FF2B5EF4-FFF2-40B4-BE49-F238E27FC236}">
                          <a16:creationId xmlns:a16="http://schemas.microsoft.com/office/drawing/2014/main" id="{DCAA74AE-9756-4B2D-9BF8-BFCE57DCEF8B}"/>
                        </a:ext>
                      </a:extLst>
                    </p:cNvPr>
                    <p:cNvSpPr>
                      <a:spLocks noChangeShapeType="1"/>
                    </p:cNvSpPr>
                    <p:nvPr/>
                  </p:nvSpPr>
                  <p:spPr bwMode="auto">
                    <a:xfrm rot="5400000" flipH="1" flipV="1">
                      <a:off x="3913201" y="3178680"/>
                      <a:ext cx="33505" cy="1"/>
                    </a:xfrm>
                    <a:prstGeom prst="line">
                      <a:avLst/>
                    </a:prstGeom>
                    <a:noFill/>
                    <a:ln w="19050">
                      <a:solidFill>
                        <a:srgbClr val="FF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9874" name="Group 46">
                    <a:extLst>
                      <a:ext uri="{FF2B5EF4-FFF2-40B4-BE49-F238E27FC236}">
                        <a16:creationId xmlns:a16="http://schemas.microsoft.com/office/drawing/2014/main" id="{20904629-E751-4759-8E1F-D0433C3F67A6}"/>
                      </a:ext>
                    </a:extLst>
                  </p:cNvPr>
                  <p:cNvGrpSpPr>
                    <a:grpSpLocks/>
                  </p:cNvGrpSpPr>
                  <p:nvPr/>
                </p:nvGrpSpPr>
                <p:grpSpPr bwMode="auto">
                  <a:xfrm>
                    <a:off x="3386634" y="3478213"/>
                    <a:ext cx="249259" cy="382830"/>
                    <a:chOff x="3814059" y="3161928"/>
                    <a:chExt cx="249260" cy="382438"/>
                  </a:xfrm>
                </p:grpSpPr>
                <p:sp>
                  <p:nvSpPr>
                    <p:cNvPr id="29876" name="Rectangle 47">
                      <a:extLst>
                        <a:ext uri="{FF2B5EF4-FFF2-40B4-BE49-F238E27FC236}">
                          <a16:creationId xmlns:a16="http://schemas.microsoft.com/office/drawing/2014/main" id="{CE917712-E9BD-4B99-8669-B19CC2E51167}"/>
                        </a:ext>
                      </a:extLst>
                    </p:cNvPr>
                    <p:cNvSpPr>
                      <a:spLocks noChangeArrowheads="1"/>
                    </p:cNvSpPr>
                    <p:nvPr/>
                  </p:nvSpPr>
                  <p:spPr bwMode="auto">
                    <a:xfrm>
                      <a:off x="3814059" y="3175037"/>
                      <a:ext cx="249260" cy="369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FF00"/>
                          </a:solidFill>
                        </a:rPr>
                        <a:t>j</a:t>
                      </a:r>
                      <a:endParaRPr lang="en-IN" altLang="en-US" b="1">
                        <a:solidFill>
                          <a:srgbClr val="FFFF00"/>
                        </a:solidFill>
                      </a:endParaRPr>
                    </a:p>
                  </p:txBody>
                </p:sp>
                <p:sp>
                  <p:nvSpPr>
                    <p:cNvPr id="29877" name="Line 37">
                      <a:extLst>
                        <a:ext uri="{FF2B5EF4-FFF2-40B4-BE49-F238E27FC236}">
                          <a16:creationId xmlns:a16="http://schemas.microsoft.com/office/drawing/2014/main" id="{40FF78CD-7C92-4302-8616-3F7AC24DEDE2}"/>
                        </a:ext>
                      </a:extLst>
                    </p:cNvPr>
                    <p:cNvSpPr>
                      <a:spLocks noChangeShapeType="1"/>
                    </p:cNvSpPr>
                    <p:nvPr/>
                  </p:nvSpPr>
                  <p:spPr bwMode="auto">
                    <a:xfrm rot="5400000" flipH="1" flipV="1">
                      <a:off x="3913201" y="3178680"/>
                      <a:ext cx="33505" cy="1"/>
                    </a:xfrm>
                    <a:prstGeom prst="line">
                      <a:avLst/>
                    </a:prstGeom>
                    <a:noFill/>
                    <a:ln w="19050">
                      <a:solidFill>
                        <a:srgbClr val="FF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9875" name="Rectangle 133">
                    <a:extLst>
                      <a:ext uri="{FF2B5EF4-FFF2-40B4-BE49-F238E27FC236}">
                        <a16:creationId xmlns:a16="http://schemas.microsoft.com/office/drawing/2014/main" id="{D26D8D19-BE01-4B8E-9067-B4D0F89B4A57}"/>
                      </a:ext>
                    </a:extLst>
                  </p:cNvPr>
                  <p:cNvSpPr>
                    <a:spLocks noChangeArrowheads="1"/>
                  </p:cNvSpPr>
                  <p:nvPr/>
                </p:nvSpPr>
                <p:spPr bwMode="auto">
                  <a:xfrm>
                    <a:off x="3252792" y="3491633"/>
                    <a:ext cx="312905" cy="370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FF00"/>
                        </a:solidFill>
                        <a:ea typeface="Times New Roman" panose="02020603050405020304" pitchFamily="18" charset="0"/>
                        <a:cs typeface="Bookman-Demi"/>
                      </a:rPr>
                      <a:t>x</a:t>
                    </a:r>
                    <a:endParaRPr lang="en-IN" altLang="en-US">
                      <a:solidFill>
                        <a:srgbClr val="FFFF00"/>
                      </a:solidFill>
                      <a:ea typeface="Times New Roman" panose="02020603050405020304" pitchFamily="18" charset="0"/>
                      <a:cs typeface="Bookman-Demi"/>
                    </a:endParaRPr>
                  </a:p>
                </p:txBody>
              </p:sp>
            </p:grpSp>
            <p:sp>
              <p:nvSpPr>
                <p:cNvPr id="29865" name="Rectangle 5">
                  <a:extLst>
                    <a:ext uri="{FF2B5EF4-FFF2-40B4-BE49-F238E27FC236}">
                      <a16:creationId xmlns:a16="http://schemas.microsoft.com/office/drawing/2014/main" id="{0CC4BA55-D221-40CE-8386-6A1FE92C3315}"/>
                    </a:ext>
                  </a:extLst>
                </p:cNvPr>
                <p:cNvSpPr>
                  <a:spLocks noChangeArrowheads="1"/>
                </p:cNvSpPr>
                <p:nvPr/>
              </p:nvSpPr>
              <p:spPr bwMode="auto">
                <a:xfrm>
                  <a:off x="3548701" y="3498308"/>
                  <a:ext cx="3193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FF00"/>
                      </a:solidFill>
                    </a:rPr>
                    <a:t>=</a:t>
                  </a:r>
                  <a:endParaRPr lang="en-IN" altLang="en-US">
                    <a:solidFill>
                      <a:srgbClr val="FFFF00"/>
                    </a:solidFill>
                  </a:endParaRPr>
                </a:p>
              </p:txBody>
            </p:sp>
            <p:sp>
              <p:nvSpPr>
                <p:cNvPr id="29866" name="Rectangle 138">
                  <a:extLst>
                    <a:ext uri="{FF2B5EF4-FFF2-40B4-BE49-F238E27FC236}">
                      <a16:creationId xmlns:a16="http://schemas.microsoft.com/office/drawing/2014/main" id="{15AF4110-C638-4289-AD8E-35095831DAB2}"/>
                    </a:ext>
                  </a:extLst>
                </p:cNvPr>
                <p:cNvSpPr>
                  <a:spLocks noChangeArrowheads="1"/>
                </p:cNvSpPr>
                <p:nvPr/>
              </p:nvSpPr>
              <p:spPr bwMode="auto">
                <a:xfrm>
                  <a:off x="4139954" y="3501008"/>
                  <a:ext cx="3193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FF00"/>
                      </a:solidFill>
                    </a:rPr>
                    <a:t>=</a:t>
                  </a:r>
                  <a:endParaRPr lang="en-IN" altLang="en-US">
                    <a:solidFill>
                      <a:srgbClr val="FFFF00"/>
                    </a:solidFill>
                  </a:endParaRPr>
                </a:p>
              </p:txBody>
            </p:sp>
            <p:grpSp>
              <p:nvGrpSpPr>
                <p:cNvPr id="29867" name="Group 8">
                  <a:extLst>
                    <a:ext uri="{FF2B5EF4-FFF2-40B4-BE49-F238E27FC236}">
                      <a16:creationId xmlns:a16="http://schemas.microsoft.com/office/drawing/2014/main" id="{FB78B947-01F2-476F-94D4-81269CF3CAE9}"/>
                    </a:ext>
                  </a:extLst>
                </p:cNvPr>
                <p:cNvGrpSpPr>
                  <a:grpSpLocks/>
                </p:cNvGrpSpPr>
                <p:nvPr/>
              </p:nvGrpSpPr>
              <p:grpSpPr bwMode="auto">
                <a:xfrm>
                  <a:off x="4364347" y="3478221"/>
                  <a:ext cx="567693" cy="388502"/>
                  <a:chOff x="4364344" y="3478219"/>
                  <a:chExt cx="567689" cy="388504"/>
                </a:xfrm>
              </p:grpSpPr>
              <p:sp>
                <p:nvSpPr>
                  <p:cNvPr id="29868" name="Rectangle 47">
                    <a:extLst>
                      <a:ext uri="{FF2B5EF4-FFF2-40B4-BE49-F238E27FC236}">
                        <a16:creationId xmlns:a16="http://schemas.microsoft.com/office/drawing/2014/main" id="{EB6D472C-2E42-4A4C-B6E1-82267E66235A}"/>
                      </a:ext>
                    </a:extLst>
                  </p:cNvPr>
                  <p:cNvSpPr>
                    <a:spLocks noChangeArrowheads="1"/>
                  </p:cNvSpPr>
                  <p:nvPr/>
                </p:nvSpPr>
                <p:spPr bwMode="auto">
                  <a:xfrm>
                    <a:off x="4364344" y="3497390"/>
                    <a:ext cx="312906" cy="369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FF00"/>
                        </a:solidFill>
                      </a:rPr>
                      <a:t>k</a:t>
                    </a:r>
                    <a:endParaRPr lang="en-IN" altLang="en-US" b="1">
                      <a:solidFill>
                        <a:srgbClr val="FFFF00"/>
                      </a:solidFill>
                    </a:endParaRPr>
                  </a:p>
                </p:txBody>
              </p:sp>
              <p:sp>
                <p:nvSpPr>
                  <p:cNvPr id="29869" name="Line 37">
                    <a:extLst>
                      <a:ext uri="{FF2B5EF4-FFF2-40B4-BE49-F238E27FC236}">
                        <a16:creationId xmlns:a16="http://schemas.microsoft.com/office/drawing/2014/main" id="{19ADD113-8C80-4056-BEEB-09559A001853}"/>
                      </a:ext>
                    </a:extLst>
                  </p:cNvPr>
                  <p:cNvSpPr>
                    <a:spLocks noChangeShapeType="1"/>
                  </p:cNvSpPr>
                  <p:nvPr/>
                </p:nvSpPr>
                <p:spPr bwMode="auto">
                  <a:xfrm rot="5400000" flipH="1" flipV="1">
                    <a:off x="4484404" y="3501008"/>
                    <a:ext cx="33537" cy="1"/>
                  </a:xfrm>
                  <a:prstGeom prst="line">
                    <a:avLst/>
                  </a:prstGeom>
                  <a:noFill/>
                  <a:ln w="19050">
                    <a:solidFill>
                      <a:srgbClr val="FF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870" name="Rectangle 47">
                    <a:extLst>
                      <a:ext uri="{FF2B5EF4-FFF2-40B4-BE49-F238E27FC236}">
                        <a16:creationId xmlns:a16="http://schemas.microsoft.com/office/drawing/2014/main" id="{B237115F-95DC-472F-A4A4-C49D0FD2E301}"/>
                      </a:ext>
                    </a:extLst>
                  </p:cNvPr>
                  <p:cNvSpPr>
                    <a:spLocks noChangeArrowheads="1"/>
                  </p:cNvSpPr>
                  <p:nvPr/>
                </p:nvSpPr>
                <p:spPr bwMode="auto">
                  <a:xfrm>
                    <a:off x="4619127" y="3491372"/>
                    <a:ext cx="3129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FF00"/>
                        </a:solidFill>
                      </a:rPr>
                      <a:t>k</a:t>
                    </a:r>
                    <a:endParaRPr lang="en-IN" altLang="en-US" b="1">
                      <a:solidFill>
                        <a:srgbClr val="FFFF00"/>
                      </a:solidFill>
                    </a:endParaRPr>
                  </a:p>
                </p:txBody>
              </p:sp>
              <p:sp>
                <p:nvSpPr>
                  <p:cNvPr id="29871" name="Line 37">
                    <a:extLst>
                      <a:ext uri="{FF2B5EF4-FFF2-40B4-BE49-F238E27FC236}">
                        <a16:creationId xmlns:a16="http://schemas.microsoft.com/office/drawing/2014/main" id="{E427DA31-8CEF-4059-A40D-7429E8340BF5}"/>
                      </a:ext>
                    </a:extLst>
                  </p:cNvPr>
                  <p:cNvSpPr>
                    <a:spLocks noChangeShapeType="1"/>
                  </p:cNvSpPr>
                  <p:nvPr/>
                </p:nvSpPr>
                <p:spPr bwMode="auto">
                  <a:xfrm rot="5400000" flipH="1" flipV="1">
                    <a:off x="4752634" y="3494987"/>
                    <a:ext cx="33537" cy="1"/>
                  </a:xfrm>
                  <a:prstGeom prst="line">
                    <a:avLst/>
                  </a:prstGeom>
                  <a:noFill/>
                  <a:ln w="19050">
                    <a:solidFill>
                      <a:srgbClr val="FF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872" name="Rectangle 143">
                    <a:extLst>
                      <a:ext uri="{FF2B5EF4-FFF2-40B4-BE49-F238E27FC236}">
                        <a16:creationId xmlns:a16="http://schemas.microsoft.com/office/drawing/2014/main" id="{A9C76BB2-5E28-4377-87C3-F6F3FE8C2CDF}"/>
                      </a:ext>
                    </a:extLst>
                  </p:cNvPr>
                  <p:cNvSpPr>
                    <a:spLocks noChangeArrowheads="1"/>
                  </p:cNvSpPr>
                  <p:nvPr/>
                </p:nvSpPr>
                <p:spPr bwMode="auto">
                  <a:xfrm>
                    <a:off x="4489048" y="3482908"/>
                    <a:ext cx="312905" cy="370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FF00"/>
                        </a:solidFill>
                        <a:ea typeface="Times New Roman" panose="02020603050405020304" pitchFamily="18" charset="0"/>
                        <a:cs typeface="Bookman-Demi"/>
                      </a:rPr>
                      <a:t>x</a:t>
                    </a:r>
                    <a:endParaRPr lang="en-IN" altLang="en-US">
                      <a:solidFill>
                        <a:srgbClr val="FFFF00"/>
                      </a:solidFill>
                      <a:ea typeface="Times New Roman" panose="02020603050405020304" pitchFamily="18" charset="0"/>
                      <a:cs typeface="Bookman-Demi"/>
                    </a:endParaRPr>
                  </a:p>
                </p:txBody>
              </p:sp>
            </p:grpSp>
          </p:grpSp>
          <p:sp>
            <p:nvSpPr>
              <p:cNvPr id="29862" name="Rectangle 13">
                <a:extLst>
                  <a:ext uri="{FF2B5EF4-FFF2-40B4-BE49-F238E27FC236}">
                    <a16:creationId xmlns:a16="http://schemas.microsoft.com/office/drawing/2014/main" id="{37C6C8F2-4F0C-4303-9C59-601DF6D5AB28}"/>
                  </a:ext>
                </a:extLst>
              </p:cNvPr>
              <p:cNvSpPr>
                <a:spLocks noChangeArrowheads="1"/>
              </p:cNvSpPr>
              <p:nvPr/>
            </p:nvSpPr>
            <p:spPr bwMode="auto">
              <a:xfrm>
                <a:off x="4828746" y="3505163"/>
                <a:ext cx="51167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FF00"/>
                    </a:solidFill>
                  </a:rPr>
                  <a:t>= 0</a:t>
                </a:r>
                <a:endParaRPr lang="en-IN" altLang="en-US">
                  <a:solidFill>
                    <a:srgbClr val="FFFF00"/>
                  </a:solidFill>
                </a:endParaRPr>
              </a:p>
            </p:txBody>
          </p:sp>
        </p:grpSp>
        <p:sp>
          <p:nvSpPr>
            <p:cNvPr id="29860" name="Rectangle 15">
              <a:extLst>
                <a:ext uri="{FF2B5EF4-FFF2-40B4-BE49-F238E27FC236}">
                  <a16:creationId xmlns:a16="http://schemas.microsoft.com/office/drawing/2014/main" id="{B86F6981-6074-419B-AB90-DDD996309E03}"/>
                </a:ext>
              </a:extLst>
            </p:cNvPr>
            <p:cNvSpPr>
              <a:spLocks noChangeArrowheads="1"/>
            </p:cNvSpPr>
            <p:nvPr/>
          </p:nvSpPr>
          <p:spPr bwMode="auto">
            <a:xfrm>
              <a:off x="278414" y="1259468"/>
              <a:ext cx="3770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FF00"/>
                  </a:solidFill>
                </a:rPr>
                <a:t>3.</a:t>
              </a:r>
              <a:endParaRPr lang="en-IN" altLang="en-US">
                <a:solidFill>
                  <a:srgbClr val="FFFF00"/>
                </a:solidFill>
              </a:endParaRPr>
            </a:p>
          </p:txBody>
        </p:sp>
      </p:grpSp>
      <p:grpSp>
        <p:nvGrpSpPr>
          <p:cNvPr id="33" name="Group 82">
            <a:extLst>
              <a:ext uri="{FF2B5EF4-FFF2-40B4-BE49-F238E27FC236}">
                <a16:creationId xmlns:a16="http://schemas.microsoft.com/office/drawing/2014/main" id="{F86A2DE2-3528-4576-9A38-49345690F00D}"/>
              </a:ext>
            </a:extLst>
          </p:cNvPr>
          <p:cNvGrpSpPr>
            <a:grpSpLocks/>
          </p:cNvGrpSpPr>
          <p:nvPr/>
        </p:nvGrpSpPr>
        <p:grpSpPr bwMode="auto">
          <a:xfrm>
            <a:off x="6483350" y="620713"/>
            <a:ext cx="1833563" cy="461962"/>
            <a:chOff x="1838624" y="6063614"/>
            <a:chExt cx="1834510" cy="461730"/>
          </a:xfrm>
        </p:grpSpPr>
        <p:grpSp>
          <p:nvGrpSpPr>
            <p:cNvPr id="29850" name="Group 74">
              <a:extLst>
                <a:ext uri="{FF2B5EF4-FFF2-40B4-BE49-F238E27FC236}">
                  <a16:creationId xmlns:a16="http://schemas.microsoft.com/office/drawing/2014/main" id="{3F1D8DD6-89C5-4ADA-96E7-0E45F5CAB725}"/>
                </a:ext>
              </a:extLst>
            </p:cNvPr>
            <p:cNvGrpSpPr>
              <a:grpSpLocks/>
            </p:cNvGrpSpPr>
            <p:nvPr/>
          </p:nvGrpSpPr>
          <p:grpSpPr bwMode="auto">
            <a:xfrm>
              <a:off x="1907704" y="6156012"/>
              <a:ext cx="1157112" cy="369332"/>
              <a:chOff x="4654450" y="5795416"/>
              <a:chExt cx="1157112" cy="369332"/>
            </a:xfrm>
          </p:grpSpPr>
          <p:sp>
            <p:nvSpPr>
              <p:cNvPr id="29856" name="Rectangle 7">
                <a:extLst>
                  <a:ext uri="{FF2B5EF4-FFF2-40B4-BE49-F238E27FC236}">
                    <a16:creationId xmlns:a16="http://schemas.microsoft.com/office/drawing/2014/main" id="{61FEA672-7846-4FF7-AF15-0340A760D31D}"/>
                  </a:ext>
                </a:extLst>
              </p:cNvPr>
              <p:cNvSpPr>
                <a:spLocks noChangeArrowheads="1"/>
              </p:cNvSpPr>
              <p:nvPr/>
            </p:nvSpPr>
            <p:spPr bwMode="auto">
              <a:xfrm>
                <a:off x="4654450" y="5795416"/>
                <a:ext cx="115711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FFCC"/>
                    </a:solidFill>
                  </a:rPr>
                  <a:t>A x B =   </a:t>
                </a:r>
                <a:endParaRPr lang="en-IN" altLang="en-US" b="1">
                  <a:solidFill>
                    <a:srgbClr val="FFFFCC"/>
                  </a:solidFill>
                </a:endParaRPr>
              </a:p>
            </p:txBody>
          </p:sp>
          <p:cxnSp>
            <p:nvCxnSpPr>
              <p:cNvPr id="41" name="Straight Arrow Connector 40">
                <a:extLst>
                  <a:ext uri="{FF2B5EF4-FFF2-40B4-BE49-F238E27FC236}">
                    <a16:creationId xmlns:a16="http://schemas.microsoft.com/office/drawing/2014/main" id="{69CE7D03-95A7-4E2D-B0BA-0987CACC2037}"/>
                  </a:ext>
                </a:extLst>
              </p:cNvPr>
              <p:cNvCxnSpPr/>
              <p:nvPr/>
            </p:nvCxnSpPr>
            <p:spPr bwMode="auto">
              <a:xfrm>
                <a:off x="4752144" y="5823608"/>
                <a:ext cx="171539"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B7DE5DB1-2FD5-44A2-AF00-F99E8E992F1F}"/>
                  </a:ext>
                </a:extLst>
              </p:cNvPr>
              <p:cNvCxnSpPr/>
              <p:nvPr/>
            </p:nvCxnSpPr>
            <p:spPr bwMode="auto">
              <a:xfrm>
                <a:off x="5165107" y="5823608"/>
                <a:ext cx="171539"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29851" name="Group 75">
              <a:extLst>
                <a:ext uri="{FF2B5EF4-FFF2-40B4-BE49-F238E27FC236}">
                  <a16:creationId xmlns:a16="http://schemas.microsoft.com/office/drawing/2014/main" id="{436B2E13-CA3A-49DA-B613-04CBED1B9553}"/>
                </a:ext>
              </a:extLst>
            </p:cNvPr>
            <p:cNvGrpSpPr>
              <a:grpSpLocks/>
            </p:cNvGrpSpPr>
            <p:nvPr/>
          </p:nvGrpSpPr>
          <p:grpSpPr bwMode="auto">
            <a:xfrm>
              <a:off x="2671145" y="6156012"/>
              <a:ext cx="971163" cy="369332"/>
              <a:chOff x="4654450" y="5795416"/>
              <a:chExt cx="971163" cy="369332"/>
            </a:xfrm>
          </p:grpSpPr>
          <p:sp>
            <p:nvSpPr>
              <p:cNvPr id="29853" name="Rectangle 7">
                <a:extLst>
                  <a:ext uri="{FF2B5EF4-FFF2-40B4-BE49-F238E27FC236}">
                    <a16:creationId xmlns:a16="http://schemas.microsoft.com/office/drawing/2014/main" id="{2780CA70-AE97-411F-B45D-4031639C8148}"/>
                  </a:ext>
                </a:extLst>
              </p:cNvPr>
              <p:cNvSpPr>
                <a:spLocks noChangeArrowheads="1"/>
              </p:cNvSpPr>
              <p:nvPr/>
            </p:nvSpPr>
            <p:spPr bwMode="auto">
              <a:xfrm>
                <a:off x="4654450" y="5795416"/>
                <a:ext cx="97116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FFCC"/>
                    </a:solidFill>
                  </a:rPr>
                  <a:t> - B x A</a:t>
                </a:r>
                <a:endParaRPr lang="en-IN" altLang="en-US" b="1">
                  <a:solidFill>
                    <a:srgbClr val="FFFFCC"/>
                  </a:solidFill>
                </a:endParaRPr>
              </a:p>
            </p:txBody>
          </p:sp>
          <p:cxnSp>
            <p:nvCxnSpPr>
              <p:cNvPr id="38" name="Straight Arrow Connector 37">
                <a:extLst>
                  <a:ext uri="{FF2B5EF4-FFF2-40B4-BE49-F238E27FC236}">
                    <a16:creationId xmlns:a16="http://schemas.microsoft.com/office/drawing/2014/main" id="{2EDD88D0-B4C8-4170-A2E7-F9E27603DC10}"/>
                  </a:ext>
                </a:extLst>
              </p:cNvPr>
              <p:cNvCxnSpPr/>
              <p:nvPr/>
            </p:nvCxnSpPr>
            <p:spPr bwMode="auto">
              <a:xfrm>
                <a:off x="4957578" y="5823608"/>
                <a:ext cx="171538"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78D292A6-F075-4FCF-971C-4284EDB62CD9}"/>
                  </a:ext>
                </a:extLst>
              </p:cNvPr>
              <p:cNvCxnSpPr/>
              <p:nvPr/>
            </p:nvCxnSpPr>
            <p:spPr bwMode="auto">
              <a:xfrm>
                <a:off x="5354658" y="5823608"/>
                <a:ext cx="171538"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36" name="Rounded Rectangle 35">
              <a:extLst>
                <a:ext uri="{FF2B5EF4-FFF2-40B4-BE49-F238E27FC236}">
                  <a16:creationId xmlns:a16="http://schemas.microsoft.com/office/drawing/2014/main" id="{7E9F226E-9EF2-49BE-B267-7C5A2EBDDA56}"/>
                </a:ext>
              </a:extLst>
            </p:cNvPr>
            <p:cNvSpPr/>
            <p:nvPr/>
          </p:nvSpPr>
          <p:spPr bwMode="auto">
            <a:xfrm>
              <a:off x="1838624" y="6063614"/>
              <a:ext cx="1834510" cy="45221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rgbClr val="66FFFF"/>
                </a:solidFill>
              </a:endParaRPr>
            </a:p>
          </p:txBody>
        </p:sp>
      </p:grpSp>
      <p:grpSp>
        <p:nvGrpSpPr>
          <p:cNvPr id="43" name="Group 42">
            <a:extLst>
              <a:ext uri="{FF2B5EF4-FFF2-40B4-BE49-F238E27FC236}">
                <a16:creationId xmlns:a16="http://schemas.microsoft.com/office/drawing/2014/main" id="{11DA6DC0-398D-4A1A-A1F7-1C7207D9F4EF}"/>
              </a:ext>
            </a:extLst>
          </p:cNvPr>
          <p:cNvGrpSpPr>
            <a:grpSpLocks/>
          </p:cNvGrpSpPr>
          <p:nvPr/>
        </p:nvGrpSpPr>
        <p:grpSpPr bwMode="auto">
          <a:xfrm>
            <a:off x="214313" y="1773238"/>
            <a:ext cx="1414462" cy="1273175"/>
            <a:chOff x="285750" y="2466676"/>
            <a:chExt cx="1413715" cy="1272927"/>
          </a:xfrm>
        </p:grpSpPr>
        <p:grpSp>
          <p:nvGrpSpPr>
            <p:cNvPr id="29814" name="Group 182">
              <a:extLst>
                <a:ext uri="{FF2B5EF4-FFF2-40B4-BE49-F238E27FC236}">
                  <a16:creationId xmlns:a16="http://schemas.microsoft.com/office/drawing/2014/main" id="{F2FB27DE-9105-4D0B-A7A0-087BBFA8D957}"/>
                </a:ext>
              </a:extLst>
            </p:cNvPr>
            <p:cNvGrpSpPr>
              <a:grpSpLocks/>
            </p:cNvGrpSpPr>
            <p:nvPr/>
          </p:nvGrpSpPr>
          <p:grpSpPr bwMode="auto">
            <a:xfrm>
              <a:off x="285750" y="2466676"/>
              <a:ext cx="1406525" cy="409575"/>
              <a:chOff x="430213" y="2241520"/>
              <a:chExt cx="1405483" cy="409297"/>
            </a:xfrm>
          </p:grpSpPr>
          <p:grpSp>
            <p:nvGrpSpPr>
              <p:cNvPr id="29836" name="Group 181">
                <a:extLst>
                  <a:ext uri="{FF2B5EF4-FFF2-40B4-BE49-F238E27FC236}">
                    <a16:creationId xmlns:a16="http://schemas.microsoft.com/office/drawing/2014/main" id="{7343EF8D-15BA-4FE2-8E91-FA8CB57F9AE5}"/>
                  </a:ext>
                </a:extLst>
              </p:cNvPr>
              <p:cNvGrpSpPr>
                <a:grpSpLocks/>
              </p:cNvGrpSpPr>
              <p:nvPr/>
            </p:nvGrpSpPr>
            <p:grpSpPr bwMode="auto">
              <a:xfrm>
                <a:off x="827584" y="2241520"/>
                <a:ext cx="1008112" cy="409297"/>
                <a:chOff x="827584" y="2241520"/>
                <a:chExt cx="1008112" cy="409297"/>
              </a:xfrm>
            </p:grpSpPr>
            <p:grpSp>
              <p:nvGrpSpPr>
                <p:cNvPr id="29838" name="Group 46">
                  <a:extLst>
                    <a:ext uri="{FF2B5EF4-FFF2-40B4-BE49-F238E27FC236}">
                      <a16:creationId xmlns:a16="http://schemas.microsoft.com/office/drawing/2014/main" id="{D191A872-8FFA-46F1-A403-80762329AFE5}"/>
                    </a:ext>
                  </a:extLst>
                </p:cNvPr>
                <p:cNvGrpSpPr>
                  <a:grpSpLocks/>
                </p:cNvGrpSpPr>
                <p:nvPr/>
              </p:nvGrpSpPr>
              <p:grpSpPr bwMode="auto">
                <a:xfrm>
                  <a:off x="827584" y="2241520"/>
                  <a:ext cx="249260" cy="381975"/>
                  <a:chOff x="3806806" y="3161928"/>
                  <a:chExt cx="248786" cy="382470"/>
                </a:xfrm>
              </p:grpSpPr>
              <p:sp>
                <p:nvSpPr>
                  <p:cNvPr id="29848" name="Rectangle 47">
                    <a:extLst>
                      <a:ext uri="{FF2B5EF4-FFF2-40B4-BE49-F238E27FC236}">
                        <a16:creationId xmlns:a16="http://schemas.microsoft.com/office/drawing/2014/main" id="{423D641D-2AFD-4B58-BC7D-E8E69B6E4B7D}"/>
                      </a:ext>
                    </a:extLst>
                  </p:cNvPr>
                  <p:cNvSpPr>
                    <a:spLocks noChangeArrowheads="1"/>
                  </p:cNvSpPr>
                  <p:nvPr/>
                </p:nvSpPr>
                <p:spPr bwMode="auto">
                  <a:xfrm>
                    <a:off x="3806806" y="3175066"/>
                    <a:ext cx="24878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CCFF"/>
                        </a:solidFill>
                      </a:rPr>
                      <a:t>i</a:t>
                    </a:r>
                    <a:endParaRPr lang="en-IN" altLang="en-US" b="1">
                      <a:solidFill>
                        <a:srgbClr val="00CCFF"/>
                      </a:solidFill>
                    </a:endParaRPr>
                  </a:p>
                </p:txBody>
              </p:sp>
              <p:sp>
                <p:nvSpPr>
                  <p:cNvPr id="29849" name="Line 37">
                    <a:extLst>
                      <a:ext uri="{FF2B5EF4-FFF2-40B4-BE49-F238E27FC236}">
                        <a16:creationId xmlns:a16="http://schemas.microsoft.com/office/drawing/2014/main" id="{1200DF87-2766-40EF-AEDD-307D22E35332}"/>
                      </a:ext>
                    </a:extLst>
                  </p:cNvPr>
                  <p:cNvSpPr>
                    <a:spLocks noChangeShapeType="1"/>
                  </p:cNvSpPr>
                  <p:nvPr/>
                </p:nvSpPr>
                <p:spPr bwMode="auto">
                  <a:xfrm rot="5400000" flipH="1" flipV="1">
                    <a:off x="3913201" y="3178680"/>
                    <a:ext cx="33505" cy="1"/>
                  </a:xfrm>
                  <a:prstGeom prst="line">
                    <a:avLst/>
                  </a:prstGeom>
                  <a:noFill/>
                  <a:ln w="19050">
                    <a:solidFill>
                      <a:srgbClr val="FF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9839" name="Group 46">
                  <a:extLst>
                    <a:ext uri="{FF2B5EF4-FFF2-40B4-BE49-F238E27FC236}">
                      <a16:creationId xmlns:a16="http://schemas.microsoft.com/office/drawing/2014/main" id="{1AFAFF92-1C70-47BE-9D2C-6C0DE7D9543F}"/>
                    </a:ext>
                  </a:extLst>
                </p:cNvPr>
                <p:cNvGrpSpPr>
                  <a:grpSpLocks/>
                </p:cNvGrpSpPr>
                <p:nvPr/>
              </p:nvGrpSpPr>
              <p:grpSpPr bwMode="auto">
                <a:xfrm>
                  <a:off x="1115616" y="2241520"/>
                  <a:ext cx="249260" cy="381975"/>
                  <a:chOff x="3806806" y="3161928"/>
                  <a:chExt cx="248786" cy="382470"/>
                </a:xfrm>
              </p:grpSpPr>
              <p:sp>
                <p:nvSpPr>
                  <p:cNvPr id="29846" name="Rectangle 47">
                    <a:extLst>
                      <a:ext uri="{FF2B5EF4-FFF2-40B4-BE49-F238E27FC236}">
                        <a16:creationId xmlns:a16="http://schemas.microsoft.com/office/drawing/2014/main" id="{D580530D-EF1E-4F22-8FE4-6B98904A6E8A}"/>
                      </a:ext>
                    </a:extLst>
                  </p:cNvPr>
                  <p:cNvSpPr>
                    <a:spLocks noChangeArrowheads="1"/>
                  </p:cNvSpPr>
                  <p:nvPr/>
                </p:nvSpPr>
                <p:spPr bwMode="auto">
                  <a:xfrm>
                    <a:off x="3806806" y="3175066"/>
                    <a:ext cx="24878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CCFF"/>
                        </a:solidFill>
                      </a:rPr>
                      <a:t>j</a:t>
                    </a:r>
                    <a:endParaRPr lang="en-IN" altLang="en-US" b="1">
                      <a:solidFill>
                        <a:srgbClr val="00CCFF"/>
                      </a:solidFill>
                    </a:endParaRPr>
                  </a:p>
                </p:txBody>
              </p:sp>
              <p:sp>
                <p:nvSpPr>
                  <p:cNvPr id="29847" name="Line 37">
                    <a:extLst>
                      <a:ext uri="{FF2B5EF4-FFF2-40B4-BE49-F238E27FC236}">
                        <a16:creationId xmlns:a16="http://schemas.microsoft.com/office/drawing/2014/main" id="{C6E4FC99-7934-427B-A1B9-0FFC0B42897C}"/>
                      </a:ext>
                    </a:extLst>
                  </p:cNvPr>
                  <p:cNvSpPr>
                    <a:spLocks noChangeShapeType="1"/>
                  </p:cNvSpPr>
                  <p:nvPr/>
                </p:nvSpPr>
                <p:spPr bwMode="auto">
                  <a:xfrm rot="5400000" flipH="1" flipV="1">
                    <a:off x="3913201" y="3178680"/>
                    <a:ext cx="33505" cy="1"/>
                  </a:xfrm>
                  <a:prstGeom prst="line">
                    <a:avLst/>
                  </a:prstGeom>
                  <a:noFill/>
                  <a:ln w="19050">
                    <a:solidFill>
                      <a:srgbClr val="FF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9840" name="Rectangle 3">
                  <a:extLst>
                    <a:ext uri="{FF2B5EF4-FFF2-40B4-BE49-F238E27FC236}">
                      <a16:creationId xmlns:a16="http://schemas.microsoft.com/office/drawing/2014/main" id="{3C6C15B0-79C1-49DE-9AB5-383329EAFBC3}"/>
                    </a:ext>
                  </a:extLst>
                </p:cNvPr>
                <p:cNvSpPr>
                  <a:spLocks noChangeArrowheads="1"/>
                </p:cNvSpPr>
                <p:nvPr/>
              </p:nvSpPr>
              <p:spPr bwMode="auto">
                <a:xfrm>
                  <a:off x="867925" y="2267580"/>
                  <a:ext cx="37861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CCFF"/>
                      </a:solidFill>
                      <a:ea typeface="Times New Roman" panose="02020603050405020304" pitchFamily="18" charset="0"/>
                      <a:cs typeface="Bookman-Demi"/>
                    </a:rPr>
                    <a:t> x</a:t>
                  </a:r>
                  <a:endParaRPr lang="en-IN" altLang="en-US">
                    <a:solidFill>
                      <a:srgbClr val="00CCFF"/>
                    </a:solidFill>
                    <a:ea typeface="Times New Roman" panose="02020603050405020304" pitchFamily="18" charset="0"/>
                    <a:cs typeface="Bookman-Demi"/>
                  </a:endParaRPr>
                </a:p>
              </p:txBody>
            </p:sp>
            <p:sp>
              <p:nvSpPr>
                <p:cNvPr id="29841" name="Rectangle 5">
                  <a:extLst>
                    <a:ext uri="{FF2B5EF4-FFF2-40B4-BE49-F238E27FC236}">
                      <a16:creationId xmlns:a16="http://schemas.microsoft.com/office/drawing/2014/main" id="{76428C20-8F73-480D-A329-9F7937308888}"/>
                    </a:ext>
                  </a:extLst>
                </p:cNvPr>
                <p:cNvSpPr>
                  <a:spLocks noChangeArrowheads="1"/>
                </p:cNvSpPr>
                <p:nvPr/>
              </p:nvSpPr>
              <p:spPr bwMode="auto">
                <a:xfrm>
                  <a:off x="1311928" y="2282310"/>
                  <a:ext cx="319319" cy="3685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CCFF"/>
                      </a:solidFill>
                    </a:rPr>
                    <a:t>=</a:t>
                  </a:r>
                  <a:endParaRPr lang="en-IN" altLang="en-US">
                    <a:solidFill>
                      <a:srgbClr val="00CCFF"/>
                    </a:solidFill>
                  </a:endParaRPr>
                </a:p>
              </p:txBody>
            </p:sp>
            <p:grpSp>
              <p:nvGrpSpPr>
                <p:cNvPr id="29842" name="Group 180">
                  <a:extLst>
                    <a:ext uri="{FF2B5EF4-FFF2-40B4-BE49-F238E27FC236}">
                      <a16:creationId xmlns:a16="http://schemas.microsoft.com/office/drawing/2014/main" id="{792A3D5A-1568-4B50-989A-CFF63056C065}"/>
                    </a:ext>
                  </a:extLst>
                </p:cNvPr>
                <p:cNvGrpSpPr>
                  <a:grpSpLocks/>
                </p:cNvGrpSpPr>
                <p:nvPr/>
              </p:nvGrpSpPr>
              <p:grpSpPr bwMode="auto">
                <a:xfrm>
                  <a:off x="1522789" y="2246200"/>
                  <a:ext cx="312907" cy="382957"/>
                  <a:chOff x="2019536" y="2246200"/>
                  <a:chExt cx="312907" cy="382957"/>
                </a:xfrm>
              </p:grpSpPr>
              <p:sp>
                <p:nvSpPr>
                  <p:cNvPr id="29843" name="Rectangle 47">
                    <a:extLst>
                      <a:ext uri="{FF2B5EF4-FFF2-40B4-BE49-F238E27FC236}">
                        <a16:creationId xmlns:a16="http://schemas.microsoft.com/office/drawing/2014/main" id="{78E107CA-286D-426C-8E3A-94659486BB1C}"/>
                      </a:ext>
                    </a:extLst>
                  </p:cNvPr>
                  <p:cNvSpPr>
                    <a:spLocks noChangeArrowheads="1"/>
                  </p:cNvSpPr>
                  <p:nvPr/>
                </p:nvSpPr>
                <p:spPr bwMode="auto">
                  <a:xfrm>
                    <a:off x="2019536" y="2260649"/>
                    <a:ext cx="312907" cy="3685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CCFF"/>
                        </a:solidFill>
                      </a:rPr>
                      <a:t>k</a:t>
                    </a:r>
                    <a:endParaRPr lang="en-IN" altLang="en-US" b="1">
                      <a:solidFill>
                        <a:srgbClr val="00CCFF"/>
                      </a:solidFill>
                    </a:endParaRPr>
                  </a:p>
                </p:txBody>
              </p:sp>
              <p:sp>
                <p:nvSpPr>
                  <p:cNvPr id="29844" name="Line 37">
                    <a:extLst>
                      <a:ext uri="{FF2B5EF4-FFF2-40B4-BE49-F238E27FC236}">
                        <a16:creationId xmlns:a16="http://schemas.microsoft.com/office/drawing/2014/main" id="{47E60C3B-7863-41D0-9906-655F02133B15}"/>
                      </a:ext>
                    </a:extLst>
                  </p:cNvPr>
                  <p:cNvSpPr>
                    <a:spLocks noChangeShapeType="1"/>
                  </p:cNvSpPr>
                  <p:nvPr/>
                </p:nvSpPr>
                <p:spPr bwMode="auto">
                  <a:xfrm rot="5400000" flipH="1" flipV="1">
                    <a:off x="2139634" y="2264259"/>
                    <a:ext cx="33462" cy="1"/>
                  </a:xfrm>
                  <a:prstGeom prst="line">
                    <a:avLst/>
                  </a:prstGeom>
                  <a:noFill/>
                  <a:ln w="19050">
                    <a:solidFill>
                      <a:srgbClr val="FF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845" name="Rectangle 143">
                    <a:extLst>
                      <a:ext uri="{FF2B5EF4-FFF2-40B4-BE49-F238E27FC236}">
                        <a16:creationId xmlns:a16="http://schemas.microsoft.com/office/drawing/2014/main" id="{D37ADE57-05F0-4133-9D10-B1435CD20AAF}"/>
                      </a:ext>
                    </a:extLst>
                  </p:cNvPr>
                  <p:cNvSpPr>
                    <a:spLocks noChangeArrowheads="1"/>
                  </p:cNvSpPr>
                  <p:nvPr/>
                </p:nvSpPr>
                <p:spPr bwMode="auto">
                  <a:xfrm>
                    <a:off x="2144237" y="224620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solidFill>
                        <a:srgbClr val="00CCFF"/>
                      </a:solidFill>
                      <a:cs typeface="Times New Roman" panose="02020603050405020304" pitchFamily="18" charset="0"/>
                    </a:endParaRPr>
                  </a:p>
                </p:txBody>
              </p:sp>
            </p:grpSp>
          </p:grpSp>
          <p:sp>
            <p:nvSpPr>
              <p:cNvPr id="29837" name="Rectangle 15">
                <a:extLst>
                  <a:ext uri="{FF2B5EF4-FFF2-40B4-BE49-F238E27FC236}">
                    <a16:creationId xmlns:a16="http://schemas.microsoft.com/office/drawing/2014/main" id="{8159F1E4-9468-49A9-B006-72A93E78B15A}"/>
                  </a:ext>
                </a:extLst>
              </p:cNvPr>
              <p:cNvSpPr>
                <a:spLocks noChangeArrowheads="1"/>
              </p:cNvSpPr>
              <p:nvPr/>
            </p:nvSpPr>
            <p:spPr bwMode="auto">
              <a:xfrm>
                <a:off x="430213" y="2254988"/>
                <a:ext cx="377027" cy="3685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CCFF"/>
                    </a:solidFill>
                  </a:rPr>
                  <a:t>4.</a:t>
                </a:r>
                <a:endParaRPr lang="en-IN" altLang="en-US">
                  <a:solidFill>
                    <a:srgbClr val="00CCFF"/>
                  </a:solidFill>
                </a:endParaRPr>
              </a:p>
            </p:txBody>
          </p:sp>
        </p:grpSp>
        <p:grpSp>
          <p:nvGrpSpPr>
            <p:cNvPr id="29815" name="Group 10">
              <a:extLst>
                <a:ext uri="{FF2B5EF4-FFF2-40B4-BE49-F238E27FC236}">
                  <a16:creationId xmlns:a16="http://schemas.microsoft.com/office/drawing/2014/main" id="{37AB1880-8337-4BB5-8890-2677BC04A953}"/>
                </a:ext>
              </a:extLst>
            </p:cNvPr>
            <p:cNvGrpSpPr>
              <a:grpSpLocks/>
            </p:cNvGrpSpPr>
            <p:nvPr/>
          </p:nvGrpSpPr>
          <p:grpSpPr bwMode="auto">
            <a:xfrm>
              <a:off x="683568" y="2875507"/>
              <a:ext cx="1004590" cy="411162"/>
              <a:chOff x="683568" y="2153742"/>
              <a:chExt cx="1004590" cy="411162"/>
            </a:xfrm>
          </p:grpSpPr>
          <p:sp>
            <p:nvSpPr>
              <p:cNvPr id="29827" name="Rectangle 47">
                <a:extLst>
                  <a:ext uri="{FF2B5EF4-FFF2-40B4-BE49-F238E27FC236}">
                    <a16:creationId xmlns:a16="http://schemas.microsoft.com/office/drawing/2014/main" id="{286838EA-D43D-4C80-8D26-BC850BE18ADF}"/>
                  </a:ext>
                </a:extLst>
              </p:cNvPr>
              <p:cNvSpPr>
                <a:spLocks noChangeArrowheads="1"/>
              </p:cNvSpPr>
              <p:nvPr/>
            </p:nvSpPr>
            <p:spPr bwMode="auto">
              <a:xfrm>
                <a:off x="683568" y="2166884"/>
                <a:ext cx="249237" cy="369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CCFF"/>
                    </a:solidFill>
                  </a:rPr>
                  <a:t>j</a:t>
                </a:r>
                <a:endParaRPr lang="en-IN" altLang="en-US" b="1">
                  <a:solidFill>
                    <a:srgbClr val="00CCFF"/>
                  </a:solidFill>
                </a:endParaRPr>
              </a:p>
            </p:txBody>
          </p:sp>
          <p:sp>
            <p:nvSpPr>
              <p:cNvPr id="29828" name="Line 37">
                <a:extLst>
                  <a:ext uri="{FF2B5EF4-FFF2-40B4-BE49-F238E27FC236}">
                    <a16:creationId xmlns:a16="http://schemas.microsoft.com/office/drawing/2014/main" id="{AC6129B8-248C-4A79-B26F-53A3470332E6}"/>
                  </a:ext>
                </a:extLst>
              </p:cNvPr>
              <p:cNvSpPr>
                <a:spLocks noChangeShapeType="1"/>
              </p:cNvSpPr>
              <p:nvPr/>
            </p:nvSpPr>
            <p:spPr bwMode="auto">
              <a:xfrm rot="5400000" flipH="1" flipV="1">
                <a:off x="790181" y="2170499"/>
                <a:ext cx="33515" cy="1"/>
              </a:xfrm>
              <a:prstGeom prst="line">
                <a:avLst/>
              </a:prstGeom>
              <a:noFill/>
              <a:ln w="19050">
                <a:solidFill>
                  <a:srgbClr val="FF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829" name="Rectangle 47">
                <a:extLst>
                  <a:ext uri="{FF2B5EF4-FFF2-40B4-BE49-F238E27FC236}">
                    <a16:creationId xmlns:a16="http://schemas.microsoft.com/office/drawing/2014/main" id="{4F33E625-D00E-4736-98A5-B4591AC8392D}"/>
                  </a:ext>
                </a:extLst>
              </p:cNvPr>
              <p:cNvSpPr>
                <a:spLocks noChangeArrowheads="1"/>
              </p:cNvSpPr>
              <p:nvPr/>
            </p:nvSpPr>
            <p:spPr bwMode="auto">
              <a:xfrm>
                <a:off x="935677" y="2193778"/>
                <a:ext cx="3129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CCFF"/>
                    </a:solidFill>
                  </a:rPr>
                  <a:t>k</a:t>
                </a:r>
                <a:endParaRPr lang="en-IN" altLang="en-US" b="1">
                  <a:solidFill>
                    <a:srgbClr val="00CCFF"/>
                  </a:solidFill>
                </a:endParaRPr>
              </a:p>
            </p:txBody>
          </p:sp>
          <p:sp>
            <p:nvSpPr>
              <p:cNvPr id="29830" name="Line 37">
                <a:extLst>
                  <a:ext uri="{FF2B5EF4-FFF2-40B4-BE49-F238E27FC236}">
                    <a16:creationId xmlns:a16="http://schemas.microsoft.com/office/drawing/2014/main" id="{3A680C61-84DD-451F-A096-B423A526C789}"/>
                  </a:ext>
                </a:extLst>
              </p:cNvPr>
              <p:cNvSpPr>
                <a:spLocks noChangeShapeType="1"/>
              </p:cNvSpPr>
              <p:nvPr/>
            </p:nvSpPr>
            <p:spPr bwMode="auto">
              <a:xfrm rot="5400000" flipH="1" flipV="1">
                <a:off x="1069184" y="2197393"/>
                <a:ext cx="33515" cy="1"/>
              </a:xfrm>
              <a:prstGeom prst="line">
                <a:avLst/>
              </a:prstGeom>
              <a:noFill/>
              <a:ln w="19050">
                <a:solidFill>
                  <a:srgbClr val="FF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831" name="Rectangle 3">
                <a:extLst>
                  <a:ext uri="{FF2B5EF4-FFF2-40B4-BE49-F238E27FC236}">
                    <a16:creationId xmlns:a16="http://schemas.microsoft.com/office/drawing/2014/main" id="{D78AC682-20FF-4F73-AC89-5FDBD77D0A56}"/>
                  </a:ext>
                </a:extLst>
              </p:cNvPr>
              <p:cNvSpPr>
                <a:spLocks noChangeArrowheads="1"/>
              </p:cNvSpPr>
              <p:nvPr/>
            </p:nvSpPr>
            <p:spPr bwMode="auto">
              <a:xfrm>
                <a:off x="709808" y="2195017"/>
                <a:ext cx="3794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CCFF"/>
                    </a:solidFill>
                    <a:ea typeface="Times New Roman" panose="02020603050405020304" pitchFamily="18" charset="0"/>
                    <a:cs typeface="Bookman-Demi"/>
                  </a:rPr>
                  <a:t> x</a:t>
                </a:r>
                <a:endParaRPr lang="en-IN" altLang="en-US">
                  <a:solidFill>
                    <a:srgbClr val="00CCFF"/>
                  </a:solidFill>
                  <a:ea typeface="Times New Roman" panose="02020603050405020304" pitchFamily="18" charset="0"/>
                  <a:cs typeface="Bookman-Demi"/>
                </a:endParaRPr>
              </a:p>
            </p:txBody>
          </p:sp>
          <p:sp>
            <p:nvSpPr>
              <p:cNvPr id="29832" name="Rectangle 5">
                <a:extLst>
                  <a:ext uri="{FF2B5EF4-FFF2-40B4-BE49-F238E27FC236}">
                    <a16:creationId xmlns:a16="http://schemas.microsoft.com/office/drawing/2014/main" id="{8262EA5E-F4D2-4552-9AD5-88AA394A92B5}"/>
                  </a:ext>
                </a:extLst>
              </p:cNvPr>
              <p:cNvSpPr>
                <a:spLocks noChangeArrowheads="1"/>
              </p:cNvSpPr>
              <p:nvPr/>
            </p:nvSpPr>
            <p:spPr bwMode="auto">
              <a:xfrm>
                <a:off x="1167755" y="2195017"/>
                <a:ext cx="3190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CCFF"/>
                    </a:solidFill>
                  </a:rPr>
                  <a:t>=</a:t>
                </a:r>
                <a:endParaRPr lang="en-IN" altLang="en-US">
                  <a:solidFill>
                    <a:srgbClr val="00CCFF"/>
                  </a:solidFill>
                </a:endParaRPr>
              </a:p>
            </p:txBody>
          </p:sp>
          <p:sp>
            <p:nvSpPr>
              <p:cNvPr id="29833" name="Rectangle 47">
                <a:extLst>
                  <a:ext uri="{FF2B5EF4-FFF2-40B4-BE49-F238E27FC236}">
                    <a16:creationId xmlns:a16="http://schemas.microsoft.com/office/drawing/2014/main" id="{DE4161BE-52C5-42F4-81BC-B3BEF78C4EC9}"/>
                  </a:ext>
                </a:extLst>
              </p:cNvPr>
              <p:cNvSpPr>
                <a:spLocks noChangeArrowheads="1"/>
              </p:cNvSpPr>
              <p:nvPr/>
            </p:nvSpPr>
            <p:spPr bwMode="auto">
              <a:xfrm>
                <a:off x="1378894" y="2172940"/>
                <a:ext cx="24878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CCFF"/>
                    </a:solidFill>
                  </a:rPr>
                  <a:t>i</a:t>
                </a:r>
                <a:endParaRPr lang="en-IN" altLang="en-US" b="1">
                  <a:solidFill>
                    <a:srgbClr val="00CCFF"/>
                  </a:solidFill>
                </a:endParaRPr>
              </a:p>
            </p:txBody>
          </p:sp>
          <p:sp>
            <p:nvSpPr>
              <p:cNvPr id="29834" name="Line 37">
                <a:extLst>
                  <a:ext uri="{FF2B5EF4-FFF2-40B4-BE49-F238E27FC236}">
                    <a16:creationId xmlns:a16="http://schemas.microsoft.com/office/drawing/2014/main" id="{FC41646F-9C69-4F08-AA72-42230AFB1B50}"/>
                  </a:ext>
                </a:extLst>
              </p:cNvPr>
              <p:cNvSpPr>
                <a:spLocks noChangeShapeType="1"/>
              </p:cNvSpPr>
              <p:nvPr/>
            </p:nvSpPr>
            <p:spPr bwMode="auto">
              <a:xfrm rot="5400000" flipH="1" flipV="1">
                <a:off x="1498934" y="2176547"/>
                <a:ext cx="33430" cy="1"/>
              </a:xfrm>
              <a:prstGeom prst="line">
                <a:avLst/>
              </a:prstGeom>
              <a:noFill/>
              <a:ln w="19050">
                <a:solidFill>
                  <a:srgbClr val="FF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835" name="Rectangle 143">
                <a:extLst>
                  <a:ext uri="{FF2B5EF4-FFF2-40B4-BE49-F238E27FC236}">
                    <a16:creationId xmlns:a16="http://schemas.microsoft.com/office/drawing/2014/main" id="{7E720977-E718-45FC-8471-0AB8D417AA5F}"/>
                  </a:ext>
                </a:extLst>
              </p:cNvPr>
              <p:cNvSpPr>
                <a:spLocks noChangeArrowheads="1"/>
              </p:cNvSpPr>
              <p:nvPr/>
            </p:nvSpPr>
            <p:spPr bwMode="auto">
              <a:xfrm>
                <a:off x="1503527" y="2158505"/>
                <a:ext cx="184631" cy="368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solidFill>
                    <a:srgbClr val="00CCFF"/>
                  </a:solidFill>
                  <a:cs typeface="Times New Roman" panose="02020603050405020304" pitchFamily="18" charset="0"/>
                </a:endParaRPr>
              </a:p>
            </p:txBody>
          </p:sp>
        </p:grpSp>
        <p:grpSp>
          <p:nvGrpSpPr>
            <p:cNvPr id="29816" name="Group 11">
              <a:extLst>
                <a:ext uri="{FF2B5EF4-FFF2-40B4-BE49-F238E27FC236}">
                  <a16:creationId xmlns:a16="http://schemas.microsoft.com/office/drawing/2014/main" id="{085827CE-5DA9-46B7-8094-21D4FA4AFD2A}"/>
                </a:ext>
              </a:extLst>
            </p:cNvPr>
            <p:cNvGrpSpPr>
              <a:grpSpLocks/>
            </p:cNvGrpSpPr>
            <p:nvPr/>
          </p:nvGrpSpPr>
          <p:grpSpPr bwMode="auto">
            <a:xfrm>
              <a:off x="643227" y="3333204"/>
              <a:ext cx="1056238" cy="406399"/>
              <a:chOff x="656674" y="3310633"/>
              <a:chExt cx="1056238" cy="406399"/>
            </a:xfrm>
          </p:grpSpPr>
          <p:sp>
            <p:nvSpPr>
              <p:cNvPr id="29817" name="Line 37">
                <a:extLst>
                  <a:ext uri="{FF2B5EF4-FFF2-40B4-BE49-F238E27FC236}">
                    <a16:creationId xmlns:a16="http://schemas.microsoft.com/office/drawing/2014/main" id="{DE8B5186-408C-42E6-B5A1-F2C98055B8E5}"/>
                  </a:ext>
                </a:extLst>
              </p:cNvPr>
              <p:cNvSpPr>
                <a:spLocks noChangeShapeType="1"/>
              </p:cNvSpPr>
              <p:nvPr/>
            </p:nvSpPr>
            <p:spPr bwMode="auto">
              <a:xfrm rot="5400000" flipH="1" flipV="1">
                <a:off x="790181" y="3351233"/>
                <a:ext cx="33515" cy="1"/>
              </a:xfrm>
              <a:prstGeom prst="line">
                <a:avLst/>
              </a:prstGeom>
              <a:noFill/>
              <a:ln w="19050">
                <a:solidFill>
                  <a:srgbClr val="FF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818" name="Line 37">
                <a:extLst>
                  <a:ext uri="{FF2B5EF4-FFF2-40B4-BE49-F238E27FC236}">
                    <a16:creationId xmlns:a16="http://schemas.microsoft.com/office/drawing/2014/main" id="{F313E5FA-1A62-4D37-B641-51FE77E032FD}"/>
                  </a:ext>
                </a:extLst>
              </p:cNvPr>
              <p:cNvSpPr>
                <a:spLocks noChangeShapeType="1"/>
              </p:cNvSpPr>
              <p:nvPr/>
            </p:nvSpPr>
            <p:spPr bwMode="auto">
              <a:xfrm rot="5400000" flipH="1" flipV="1">
                <a:off x="1158609" y="3349439"/>
                <a:ext cx="33515" cy="1"/>
              </a:xfrm>
              <a:prstGeom prst="line">
                <a:avLst/>
              </a:prstGeom>
              <a:noFill/>
              <a:ln w="19050">
                <a:solidFill>
                  <a:srgbClr val="FF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819" name="Line 37">
                <a:extLst>
                  <a:ext uri="{FF2B5EF4-FFF2-40B4-BE49-F238E27FC236}">
                    <a16:creationId xmlns:a16="http://schemas.microsoft.com/office/drawing/2014/main" id="{A44D6206-30A9-429E-9021-C803D53EF3AF}"/>
                  </a:ext>
                </a:extLst>
              </p:cNvPr>
              <p:cNvSpPr>
                <a:spLocks noChangeShapeType="1"/>
              </p:cNvSpPr>
              <p:nvPr/>
            </p:nvSpPr>
            <p:spPr bwMode="auto">
              <a:xfrm rot="5400000" flipH="1" flipV="1">
                <a:off x="1523688" y="3328593"/>
                <a:ext cx="33430" cy="1"/>
              </a:xfrm>
              <a:prstGeom prst="line">
                <a:avLst/>
              </a:prstGeom>
              <a:noFill/>
              <a:ln w="19050">
                <a:solidFill>
                  <a:srgbClr val="FF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9820" name="Group 9">
                <a:extLst>
                  <a:ext uri="{FF2B5EF4-FFF2-40B4-BE49-F238E27FC236}">
                    <a16:creationId xmlns:a16="http://schemas.microsoft.com/office/drawing/2014/main" id="{64FF3D92-FB86-4E79-BE43-4651133EAF32}"/>
                  </a:ext>
                </a:extLst>
              </p:cNvPr>
              <p:cNvGrpSpPr>
                <a:grpSpLocks/>
              </p:cNvGrpSpPr>
              <p:nvPr/>
            </p:nvGrpSpPr>
            <p:grpSpPr bwMode="auto">
              <a:xfrm>
                <a:off x="656674" y="3310633"/>
                <a:ext cx="1056238" cy="406399"/>
                <a:chOff x="656674" y="2564904"/>
                <a:chExt cx="1056238" cy="406399"/>
              </a:xfrm>
            </p:grpSpPr>
            <p:sp>
              <p:nvSpPr>
                <p:cNvPr id="29821" name="Rectangle 47">
                  <a:extLst>
                    <a:ext uri="{FF2B5EF4-FFF2-40B4-BE49-F238E27FC236}">
                      <a16:creationId xmlns:a16="http://schemas.microsoft.com/office/drawing/2014/main" id="{5AA3D5C7-0479-43F5-8FF3-8FBD837037BF}"/>
                    </a:ext>
                  </a:extLst>
                </p:cNvPr>
                <p:cNvSpPr>
                  <a:spLocks noChangeArrowheads="1"/>
                </p:cNvSpPr>
                <p:nvPr/>
              </p:nvSpPr>
              <p:spPr bwMode="auto">
                <a:xfrm>
                  <a:off x="656674" y="2601969"/>
                  <a:ext cx="3129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CCFF"/>
                      </a:solidFill>
                    </a:rPr>
                    <a:t>k</a:t>
                  </a:r>
                  <a:endParaRPr lang="en-IN" altLang="en-US" b="1">
                    <a:solidFill>
                      <a:srgbClr val="00CCFF"/>
                    </a:solidFill>
                  </a:endParaRPr>
                </a:p>
              </p:txBody>
            </p:sp>
            <p:sp>
              <p:nvSpPr>
                <p:cNvPr id="29822" name="Rectangle 47">
                  <a:extLst>
                    <a:ext uri="{FF2B5EF4-FFF2-40B4-BE49-F238E27FC236}">
                      <a16:creationId xmlns:a16="http://schemas.microsoft.com/office/drawing/2014/main" id="{9AE40B2F-BCE6-414B-97AB-9B29B46EF558}"/>
                    </a:ext>
                  </a:extLst>
                </p:cNvPr>
                <p:cNvSpPr>
                  <a:spLocks noChangeArrowheads="1"/>
                </p:cNvSpPr>
                <p:nvPr/>
              </p:nvSpPr>
              <p:spPr bwMode="auto">
                <a:xfrm>
                  <a:off x="1051995" y="2600177"/>
                  <a:ext cx="24878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CCFF"/>
                      </a:solidFill>
                    </a:rPr>
                    <a:t>i</a:t>
                  </a:r>
                  <a:endParaRPr lang="en-IN" altLang="en-US" b="1">
                    <a:solidFill>
                      <a:srgbClr val="00CCFF"/>
                    </a:solidFill>
                  </a:endParaRPr>
                </a:p>
              </p:txBody>
            </p:sp>
            <p:sp>
              <p:nvSpPr>
                <p:cNvPr id="29823" name="Rectangle 3">
                  <a:extLst>
                    <a:ext uri="{FF2B5EF4-FFF2-40B4-BE49-F238E27FC236}">
                      <a16:creationId xmlns:a16="http://schemas.microsoft.com/office/drawing/2014/main" id="{148C10A5-8AA4-4290-9A8B-B06AA79F35C0}"/>
                    </a:ext>
                  </a:extLst>
                </p:cNvPr>
                <p:cNvSpPr>
                  <a:spLocks noChangeArrowheads="1"/>
                </p:cNvSpPr>
                <p:nvPr/>
              </p:nvSpPr>
              <p:spPr bwMode="auto">
                <a:xfrm>
                  <a:off x="812676" y="2601416"/>
                  <a:ext cx="3794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CCFF"/>
                      </a:solidFill>
                      <a:ea typeface="Times New Roman" panose="02020603050405020304" pitchFamily="18" charset="0"/>
                      <a:cs typeface="Bookman-Demi"/>
                    </a:rPr>
                    <a:t> x</a:t>
                  </a:r>
                  <a:endParaRPr lang="en-IN" altLang="en-US">
                    <a:solidFill>
                      <a:srgbClr val="00CCFF"/>
                    </a:solidFill>
                    <a:ea typeface="Times New Roman" panose="02020603050405020304" pitchFamily="18" charset="0"/>
                    <a:cs typeface="Bookman-Demi"/>
                  </a:endParaRPr>
                </a:p>
              </p:txBody>
            </p:sp>
            <p:sp>
              <p:nvSpPr>
                <p:cNvPr id="29824" name="Rectangle 5">
                  <a:extLst>
                    <a:ext uri="{FF2B5EF4-FFF2-40B4-BE49-F238E27FC236}">
                      <a16:creationId xmlns:a16="http://schemas.microsoft.com/office/drawing/2014/main" id="{BDD215F8-ECD0-4374-A4B5-5971187D6458}"/>
                    </a:ext>
                  </a:extLst>
                </p:cNvPr>
                <p:cNvSpPr>
                  <a:spLocks noChangeArrowheads="1"/>
                </p:cNvSpPr>
                <p:nvPr/>
              </p:nvSpPr>
              <p:spPr bwMode="auto">
                <a:xfrm>
                  <a:off x="1187624" y="2601416"/>
                  <a:ext cx="3190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CCFF"/>
                      </a:solidFill>
                    </a:rPr>
                    <a:t>=</a:t>
                  </a:r>
                  <a:endParaRPr lang="en-IN" altLang="en-US">
                    <a:solidFill>
                      <a:srgbClr val="00CCFF"/>
                    </a:solidFill>
                  </a:endParaRPr>
                </a:p>
              </p:txBody>
            </p:sp>
            <p:sp>
              <p:nvSpPr>
                <p:cNvPr id="29825" name="Rectangle 47">
                  <a:extLst>
                    <a:ext uri="{FF2B5EF4-FFF2-40B4-BE49-F238E27FC236}">
                      <a16:creationId xmlns:a16="http://schemas.microsoft.com/office/drawing/2014/main" id="{DE8404A0-98F1-4F33-BEFE-EE1EE9C0B21E}"/>
                    </a:ext>
                  </a:extLst>
                </p:cNvPr>
                <p:cNvSpPr>
                  <a:spLocks noChangeArrowheads="1"/>
                </p:cNvSpPr>
                <p:nvPr/>
              </p:nvSpPr>
              <p:spPr bwMode="auto">
                <a:xfrm>
                  <a:off x="1417095" y="2579339"/>
                  <a:ext cx="24878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CCFF"/>
                      </a:solidFill>
                    </a:rPr>
                    <a:t>j</a:t>
                  </a:r>
                  <a:endParaRPr lang="en-IN" altLang="en-US" b="1">
                    <a:solidFill>
                      <a:srgbClr val="00CCFF"/>
                    </a:solidFill>
                  </a:endParaRPr>
                </a:p>
              </p:txBody>
            </p:sp>
            <p:sp>
              <p:nvSpPr>
                <p:cNvPr id="29826" name="Rectangle 143">
                  <a:extLst>
                    <a:ext uri="{FF2B5EF4-FFF2-40B4-BE49-F238E27FC236}">
                      <a16:creationId xmlns:a16="http://schemas.microsoft.com/office/drawing/2014/main" id="{8F10B72A-6C9C-44B5-BCC2-67C853C6E6D8}"/>
                    </a:ext>
                  </a:extLst>
                </p:cNvPr>
                <p:cNvSpPr>
                  <a:spLocks noChangeArrowheads="1"/>
                </p:cNvSpPr>
                <p:nvPr/>
              </p:nvSpPr>
              <p:spPr bwMode="auto">
                <a:xfrm>
                  <a:off x="1528281" y="2564904"/>
                  <a:ext cx="184631" cy="368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solidFill>
                      <a:srgbClr val="00CCFF"/>
                    </a:solidFill>
                    <a:cs typeface="Times New Roman" panose="02020603050405020304" pitchFamily="18" charset="0"/>
                  </a:endParaRPr>
                </a:p>
              </p:txBody>
            </p:sp>
          </p:grpSp>
        </p:grpSp>
      </p:grpSp>
      <p:grpSp>
        <p:nvGrpSpPr>
          <p:cNvPr id="80" name="Group 79">
            <a:extLst>
              <a:ext uri="{FF2B5EF4-FFF2-40B4-BE49-F238E27FC236}">
                <a16:creationId xmlns:a16="http://schemas.microsoft.com/office/drawing/2014/main" id="{760FA22C-98F2-4AC8-8F76-2186AE2F9426}"/>
              </a:ext>
            </a:extLst>
          </p:cNvPr>
          <p:cNvGrpSpPr>
            <a:grpSpLocks/>
          </p:cNvGrpSpPr>
          <p:nvPr/>
        </p:nvGrpSpPr>
        <p:grpSpPr bwMode="auto">
          <a:xfrm>
            <a:off x="2089150" y="1798638"/>
            <a:ext cx="1547813" cy="1306512"/>
            <a:chOff x="288340" y="3802418"/>
            <a:chExt cx="1547356" cy="1305337"/>
          </a:xfrm>
        </p:grpSpPr>
        <p:grpSp>
          <p:nvGrpSpPr>
            <p:cNvPr id="29781" name="Group 4">
              <a:extLst>
                <a:ext uri="{FF2B5EF4-FFF2-40B4-BE49-F238E27FC236}">
                  <a16:creationId xmlns:a16="http://schemas.microsoft.com/office/drawing/2014/main" id="{21C68FD0-DE26-49E4-951B-5AE668B9E581}"/>
                </a:ext>
              </a:extLst>
            </p:cNvPr>
            <p:cNvGrpSpPr>
              <a:grpSpLocks/>
            </p:cNvGrpSpPr>
            <p:nvPr/>
          </p:nvGrpSpPr>
          <p:grpSpPr bwMode="auto">
            <a:xfrm>
              <a:off x="288340" y="3802418"/>
              <a:ext cx="1547356" cy="409574"/>
              <a:chOff x="2928814" y="2780929"/>
              <a:chExt cx="1547356" cy="409574"/>
            </a:xfrm>
          </p:grpSpPr>
          <p:sp>
            <p:nvSpPr>
              <p:cNvPr id="29804" name="Rectangle 47">
                <a:extLst>
                  <a:ext uri="{FF2B5EF4-FFF2-40B4-BE49-F238E27FC236}">
                    <a16:creationId xmlns:a16="http://schemas.microsoft.com/office/drawing/2014/main" id="{179E7FFC-85DA-4C2A-9D93-AC24C96E9C6F}"/>
                  </a:ext>
                </a:extLst>
              </p:cNvPr>
              <p:cNvSpPr>
                <a:spLocks noChangeArrowheads="1"/>
              </p:cNvSpPr>
              <p:nvPr/>
            </p:nvSpPr>
            <p:spPr bwMode="auto">
              <a:xfrm>
                <a:off x="3326480" y="2794058"/>
                <a:ext cx="24878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000"/>
                    </a:solidFill>
                  </a:rPr>
                  <a:t>j</a:t>
                </a:r>
                <a:endParaRPr lang="en-IN" altLang="en-US" b="1">
                  <a:solidFill>
                    <a:srgbClr val="FFC000"/>
                  </a:solidFill>
                </a:endParaRPr>
              </a:p>
            </p:txBody>
          </p:sp>
          <p:sp>
            <p:nvSpPr>
              <p:cNvPr id="29805" name="Line 37">
                <a:extLst>
                  <a:ext uri="{FF2B5EF4-FFF2-40B4-BE49-F238E27FC236}">
                    <a16:creationId xmlns:a16="http://schemas.microsoft.com/office/drawing/2014/main" id="{6F4F5F96-B7B7-4A73-A844-C68697583835}"/>
                  </a:ext>
                </a:extLst>
              </p:cNvPr>
              <p:cNvSpPr>
                <a:spLocks noChangeShapeType="1"/>
              </p:cNvSpPr>
              <p:nvPr/>
            </p:nvSpPr>
            <p:spPr bwMode="auto">
              <a:xfrm rot="5400000" flipH="1" flipV="1">
                <a:off x="3428906" y="2797670"/>
                <a:ext cx="33484" cy="1"/>
              </a:xfrm>
              <a:prstGeom prst="line">
                <a:avLst/>
              </a:prstGeom>
              <a:noFill/>
              <a:ln w="19050">
                <a:solidFill>
                  <a:srgbClr val="FF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806" name="Rectangle 47">
                <a:extLst>
                  <a:ext uri="{FF2B5EF4-FFF2-40B4-BE49-F238E27FC236}">
                    <a16:creationId xmlns:a16="http://schemas.microsoft.com/office/drawing/2014/main" id="{6ABBE57B-A6BE-4D2D-A6AA-7ACE798D0FC3}"/>
                  </a:ext>
                </a:extLst>
              </p:cNvPr>
              <p:cNvSpPr>
                <a:spLocks noChangeArrowheads="1"/>
              </p:cNvSpPr>
              <p:nvPr/>
            </p:nvSpPr>
            <p:spPr bwMode="auto">
              <a:xfrm>
                <a:off x="3614725" y="2816978"/>
                <a:ext cx="249445" cy="369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000"/>
                    </a:solidFill>
                  </a:rPr>
                  <a:t>i</a:t>
                </a:r>
                <a:endParaRPr lang="en-IN" altLang="en-US" b="1">
                  <a:solidFill>
                    <a:srgbClr val="FFC000"/>
                  </a:solidFill>
                </a:endParaRPr>
              </a:p>
            </p:txBody>
          </p:sp>
          <p:sp>
            <p:nvSpPr>
              <p:cNvPr id="29807" name="Line 37">
                <a:extLst>
                  <a:ext uri="{FF2B5EF4-FFF2-40B4-BE49-F238E27FC236}">
                    <a16:creationId xmlns:a16="http://schemas.microsoft.com/office/drawing/2014/main" id="{271A2814-637F-410D-B2CF-30C0B0F0D0FB}"/>
                  </a:ext>
                </a:extLst>
              </p:cNvPr>
              <p:cNvSpPr>
                <a:spLocks noChangeShapeType="1"/>
              </p:cNvSpPr>
              <p:nvPr/>
            </p:nvSpPr>
            <p:spPr bwMode="auto">
              <a:xfrm rot="5400000" flipH="1" flipV="1">
                <a:off x="3721457" y="2797670"/>
                <a:ext cx="33484" cy="1"/>
              </a:xfrm>
              <a:prstGeom prst="line">
                <a:avLst/>
              </a:prstGeom>
              <a:noFill/>
              <a:ln w="19050">
                <a:solidFill>
                  <a:srgbClr val="FF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808" name="Rectangle 3">
                <a:extLst>
                  <a:ext uri="{FF2B5EF4-FFF2-40B4-BE49-F238E27FC236}">
                    <a16:creationId xmlns:a16="http://schemas.microsoft.com/office/drawing/2014/main" id="{E62E440D-BFD0-4CAB-BC52-7E64E37843EC}"/>
                  </a:ext>
                </a:extLst>
              </p:cNvPr>
              <p:cNvSpPr>
                <a:spLocks noChangeArrowheads="1"/>
              </p:cNvSpPr>
              <p:nvPr/>
            </p:nvSpPr>
            <p:spPr bwMode="auto">
              <a:xfrm>
                <a:off x="3362545" y="2807006"/>
                <a:ext cx="3770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000"/>
                    </a:solidFill>
                    <a:ea typeface="Times New Roman" panose="02020603050405020304" pitchFamily="18" charset="0"/>
                    <a:cs typeface="Bookman-Demi"/>
                  </a:rPr>
                  <a:t> x</a:t>
                </a:r>
                <a:endParaRPr lang="en-IN" altLang="en-US">
                  <a:solidFill>
                    <a:srgbClr val="FFC000"/>
                  </a:solidFill>
                  <a:ea typeface="Times New Roman" panose="02020603050405020304" pitchFamily="18" charset="0"/>
                  <a:cs typeface="Bookman-Demi"/>
                </a:endParaRPr>
              </a:p>
            </p:txBody>
          </p:sp>
          <p:sp>
            <p:nvSpPr>
              <p:cNvPr id="29809" name="Rectangle 5">
                <a:extLst>
                  <a:ext uri="{FF2B5EF4-FFF2-40B4-BE49-F238E27FC236}">
                    <a16:creationId xmlns:a16="http://schemas.microsoft.com/office/drawing/2014/main" id="{8320005D-BF90-4700-8440-B2F73B20A5F7}"/>
                  </a:ext>
                </a:extLst>
              </p:cNvPr>
              <p:cNvSpPr>
                <a:spLocks noChangeArrowheads="1"/>
              </p:cNvSpPr>
              <p:nvPr/>
            </p:nvSpPr>
            <p:spPr bwMode="auto">
              <a:xfrm>
                <a:off x="3811183" y="2821746"/>
                <a:ext cx="319556" cy="3687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000"/>
                    </a:solidFill>
                  </a:rPr>
                  <a:t>=</a:t>
                </a:r>
                <a:endParaRPr lang="en-IN" altLang="en-US">
                  <a:solidFill>
                    <a:srgbClr val="FFC000"/>
                  </a:solidFill>
                </a:endParaRPr>
              </a:p>
            </p:txBody>
          </p:sp>
          <p:sp>
            <p:nvSpPr>
              <p:cNvPr id="29810" name="Rectangle 47">
                <a:extLst>
                  <a:ext uri="{FF2B5EF4-FFF2-40B4-BE49-F238E27FC236}">
                    <a16:creationId xmlns:a16="http://schemas.microsoft.com/office/drawing/2014/main" id="{A3D615C1-7199-4A03-9535-1146E97AD1CC}"/>
                  </a:ext>
                </a:extLst>
              </p:cNvPr>
              <p:cNvSpPr>
                <a:spLocks noChangeArrowheads="1"/>
              </p:cNvSpPr>
              <p:nvPr/>
            </p:nvSpPr>
            <p:spPr bwMode="auto">
              <a:xfrm>
                <a:off x="4022200" y="2800070"/>
                <a:ext cx="4539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000"/>
                    </a:solidFill>
                  </a:rPr>
                  <a:t>- k</a:t>
                </a:r>
                <a:endParaRPr lang="en-IN" altLang="en-US" b="1">
                  <a:solidFill>
                    <a:srgbClr val="FFC000"/>
                  </a:solidFill>
                </a:endParaRPr>
              </a:p>
            </p:txBody>
          </p:sp>
          <p:sp>
            <p:nvSpPr>
              <p:cNvPr id="29811" name="Line 37">
                <a:extLst>
                  <a:ext uri="{FF2B5EF4-FFF2-40B4-BE49-F238E27FC236}">
                    <a16:creationId xmlns:a16="http://schemas.microsoft.com/office/drawing/2014/main" id="{E2D95043-DEF2-47B8-A6B1-3AFDEFF2101F}"/>
                  </a:ext>
                </a:extLst>
              </p:cNvPr>
              <p:cNvSpPr>
                <a:spLocks noChangeShapeType="1"/>
              </p:cNvSpPr>
              <p:nvPr/>
            </p:nvSpPr>
            <p:spPr bwMode="auto">
              <a:xfrm rot="5400000" flipH="1" flipV="1">
                <a:off x="4294119" y="2803682"/>
                <a:ext cx="33485" cy="1"/>
              </a:xfrm>
              <a:prstGeom prst="line">
                <a:avLst/>
              </a:prstGeom>
              <a:noFill/>
              <a:ln w="19050">
                <a:solidFill>
                  <a:srgbClr val="FF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812" name="Rectangle 143">
                <a:extLst>
                  <a:ext uri="{FF2B5EF4-FFF2-40B4-BE49-F238E27FC236}">
                    <a16:creationId xmlns:a16="http://schemas.microsoft.com/office/drawing/2014/main" id="{30BEEE5C-AF4F-4D91-B904-4E3684EA5DD1}"/>
                  </a:ext>
                </a:extLst>
              </p:cNvPr>
              <p:cNvSpPr>
                <a:spLocks noChangeArrowheads="1"/>
              </p:cNvSpPr>
              <p:nvPr/>
            </p:nvSpPr>
            <p:spPr bwMode="auto">
              <a:xfrm>
                <a:off x="4146993" y="2785611"/>
                <a:ext cx="184868" cy="369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solidFill>
                    <a:srgbClr val="FFC000"/>
                  </a:solidFill>
                  <a:cs typeface="Times New Roman" panose="02020603050405020304" pitchFamily="18" charset="0"/>
                </a:endParaRPr>
              </a:p>
            </p:txBody>
          </p:sp>
          <p:sp>
            <p:nvSpPr>
              <p:cNvPr id="29813" name="Rectangle 15">
                <a:extLst>
                  <a:ext uri="{FF2B5EF4-FFF2-40B4-BE49-F238E27FC236}">
                    <a16:creationId xmlns:a16="http://schemas.microsoft.com/office/drawing/2014/main" id="{F5BB6314-4E83-4E54-B047-09481A9973C1}"/>
                  </a:ext>
                </a:extLst>
              </p:cNvPr>
              <p:cNvSpPr>
                <a:spLocks noChangeArrowheads="1"/>
              </p:cNvSpPr>
              <p:nvPr/>
            </p:nvSpPr>
            <p:spPr bwMode="auto">
              <a:xfrm>
                <a:off x="2928814" y="2794405"/>
                <a:ext cx="377307" cy="3687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000"/>
                    </a:solidFill>
                  </a:rPr>
                  <a:t>5.</a:t>
                </a:r>
                <a:endParaRPr lang="en-IN" altLang="en-US">
                  <a:solidFill>
                    <a:srgbClr val="FFC000"/>
                  </a:solidFill>
                </a:endParaRPr>
              </a:p>
            </p:txBody>
          </p:sp>
        </p:grpSp>
        <p:grpSp>
          <p:nvGrpSpPr>
            <p:cNvPr id="29782" name="Group 6">
              <a:extLst>
                <a:ext uri="{FF2B5EF4-FFF2-40B4-BE49-F238E27FC236}">
                  <a16:creationId xmlns:a16="http://schemas.microsoft.com/office/drawing/2014/main" id="{0D802259-1593-4333-B071-CD94D47D5400}"/>
                </a:ext>
              </a:extLst>
            </p:cNvPr>
            <p:cNvGrpSpPr>
              <a:grpSpLocks/>
            </p:cNvGrpSpPr>
            <p:nvPr/>
          </p:nvGrpSpPr>
          <p:grpSpPr bwMode="auto">
            <a:xfrm>
              <a:off x="625007" y="4233649"/>
              <a:ext cx="1146569" cy="410391"/>
              <a:chOff x="5521551" y="2932512"/>
              <a:chExt cx="1146569" cy="410391"/>
            </a:xfrm>
          </p:grpSpPr>
          <p:grpSp>
            <p:nvGrpSpPr>
              <p:cNvPr id="29794" name="Group 5">
                <a:extLst>
                  <a:ext uri="{FF2B5EF4-FFF2-40B4-BE49-F238E27FC236}">
                    <a16:creationId xmlns:a16="http://schemas.microsoft.com/office/drawing/2014/main" id="{AD1A8F2B-05B6-401A-965C-2DBE411F32F8}"/>
                  </a:ext>
                </a:extLst>
              </p:cNvPr>
              <p:cNvGrpSpPr>
                <a:grpSpLocks/>
              </p:cNvGrpSpPr>
              <p:nvPr/>
            </p:nvGrpSpPr>
            <p:grpSpPr bwMode="auto">
              <a:xfrm>
                <a:off x="5521551" y="2933329"/>
                <a:ext cx="312906" cy="382461"/>
                <a:chOff x="5534998" y="2933329"/>
                <a:chExt cx="312906" cy="382461"/>
              </a:xfrm>
            </p:grpSpPr>
            <p:sp>
              <p:nvSpPr>
                <p:cNvPr id="29802" name="Rectangle 47">
                  <a:extLst>
                    <a:ext uri="{FF2B5EF4-FFF2-40B4-BE49-F238E27FC236}">
                      <a16:creationId xmlns:a16="http://schemas.microsoft.com/office/drawing/2014/main" id="{94B230F4-6473-42DD-AE52-DC139655B6FD}"/>
                    </a:ext>
                  </a:extLst>
                </p:cNvPr>
                <p:cNvSpPr>
                  <a:spLocks noChangeArrowheads="1"/>
                </p:cNvSpPr>
                <p:nvPr/>
              </p:nvSpPr>
              <p:spPr bwMode="auto">
                <a:xfrm>
                  <a:off x="5534998" y="2946458"/>
                  <a:ext cx="3129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000"/>
                      </a:solidFill>
                    </a:rPr>
                    <a:t>k</a:t>
                  </a:r>
                  <a:endParaRPr lang="en-IN" altLang="en-US" b="1">
                    <a:solidFill>
                      <a:srgbClr val="FFC000"/>
                    </a:solidFill>
                  </a:endParaRPr>
                </a:p>
              </p:txBody>
            </p:sp>
            <p:sp>
              <p:nvSpPr>
                <p:cNvPr id="29803" name="Line 37">
                  <a:extLst>
                    <a:ext uri="{FF2B5EF4-FFF2-40B4-BE49-F238E27FC236}">
                      <a16:creationId xmlns:a16="http://schemas.microsoft.com/office/drawing/2014/main" id="{A00B29CC-F071-4FF6-8A73-E141C99FFBB8}"/>
                    </a:ext>
                  </a:extLst>
                </p:cNvPr>
                <p:cNvSpPr>
                  <a:spLocks noChangeShapeType="1"/>
                </p:cNvSpPr>
                <p:nvPr/>
              </p:nvSpPr>
              <p:spPr bwMode="auto">
                <a:xfrm rot="5400000" flipH="1" flipV="1">
                  <a:off x="5658082" y="2950070"/>
                  <a:ext cx="33484" cy="1"/>
                </a:xfrm>
                <a:prstGeom prst="line">
                  <a:avLst/>
                </a:prstGeom>
                <a:noFill/>
                <a:ln w="19050">
                  <a:solidFill>
                    <a:srgbClr val="FF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9795" name="Rectangle 47">
                <a:extLst>
                  <a:ext uri="{FF2B5EF4-FFF2-40B4-BE49-F238E27FC236}">
                    <a16:creationId xmlns:a16="http://schemas.microsoft.com/office/drawing/2014/main" id="{87DBEF60-A11D-4046-B60B-E11054AF25F6}"/>
                  </a:ext>
                </a:extLst>
              </p:cNvPr>
              <p:cNvSpPr>
                <a:spLocks noChangeArrowheads="1"/>
              </p:cNvSpPr>
              <p:nvPr/>
            </p:nvSpPr>
            <p:spPr bwMode="auto">
              <a:xfrm>
                <a:off x="5879837" y="2943164"/>
                <a:ext cx="249445" cy="369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000"/>
                    </a:solidFill>
                  </a:rPr>
                  <a:t>j</a:t>
                </a:r>
                <a:endParaRPr lang="en-IN" altLang="en-US" b="1">
                  <a:solidFill>
                    <a:srgbClr val="FFC000"/>
                  </a:solidFill>
                </a:endParaRPr>
              </a:p>
            </p:txBody>
          </p:sp>
          <p:sp>
            <p:nvSpPr>
              <p:cNvPr id="29796" name="Line 37">
                <a:extLst>
                  <a:ext uri="{FF2B5EF4-FFF2-40B4-BE49-F238E27FC236}">
                    <a16:creationId xmlns:a16="http://schemas.microsoft.com/office/drawing/2014/main" id="{5E3AECAF-78AA-4BA3-8166-5CA565BC419F}"/>
                  </a:ext>
                </a:extLst>
              </p:cNvPr>
              <p:cNvSpPr>
                <a:spLocks noChangeShapeType="1"/>
              </p:cNvSpPr>
              <p:nvPr/>
            </p:nvSpPr>
            <p:spPr bwMode="auto">
              <a:xfrm rot="5400000" flipH="1" flipV="1">
                <a:off x="5990974" y="2950070"/>
                <a:ext cx="33484" cy="1"/>
              </a:xfrm>
              <a:prstGeom prst="line">
                <a:avLst/>
              </a:prstGeom>
              <a:noFill/>
              <a:ln w="19050">
                <a:solidFill>
                  <a:srgbClr val="FF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97" name="Rectangle 3">
                <a:extLst>
                  <a:ext uri="{FF2B5EF4-FFF2-40B4-BE49-F238E27FC236}">
                    <a16:creationId xmlns:a16="http://schemas.microsoft.com/office/drawing/2014/main" id="{E4879F1D-0037-4561-B49C-7F42B815B5BF}"/>
                  </a:ext>
                </a:extLst>
              </p:cNvPr>
              <p:cNvSpPr>
                <a:spLocks noChangeArrowheads="1"/>
              </p:cNvSpPr>
              <p:nvPr/>
            </p:nvSpPr>
            <p:spPr bwMode="auto">
              <a:xfrm>
                <a:off x="5618615" y="2932512"/>
                <a:ext cx="3770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000"/>
                    </a:solidFill>
                    <a:ea typeface="Times New Roman" panose="02020603050405020304" pitchFamily="18" charset="0"/>
                    <a:cs typeface="Bookman-Demi"/>
                  </a:rPr>
                  <a:t> x</a:t>
                </a:r>
                <a:endParaRPr lang="en-IN" altLang="en-US">
                  <a:solidFill>
                    <a:srgbClr val="FFC000"/>
                  </a:solidFill>
                  <a:ea typeface="Times New Roman" panose="02020603050405020304" pitchFamily="18" charset="0"/>
                  <a:cs typeface="Bookman-Demi"/>
                </a:endParaRPr>
              </a:p>
            </p:txBody>
          </p:sp>
          <p:sp>
            <p:nvSpPr>
              <p:cNvPr id="29798" name="Rectangle 5">
                <a:extLst>
                  <a:ext uri="{FF2B5EF4-FFF2-40B4-BE49-F238E27FC236}">
                    <a16:creationId xmlns:a16="http://schemas.microsoft.com/office/drawing/2014/main" id="{C3336DC4-3EC5-4BF7-A94E-5E6B835F98FD}"/>
                  </a:ext>
                </a:extLst>
              </p:cNvPr>
              <p:cNvSpPr>
                <a:spLocks noChangeArrowheads="1"/>
              </p:cNvSpPr>
              <p:nvPr/>
            </p:nvSpPr>
            <p:spPr bwMode="auto">
              <a:xfrm>
                <a:off x="6067253" y="2974146"/>
                <a:ext cx="319556" cy="3687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000"/>
                    </a:solidFill>
                  </a:rPr>
                  <a:t>=</a:t>
                </a:r>
                <a:endParaRPr lang="en-IN" altLang="en-US">
                  <a:solidFill>
                    <a:srgbClr val="FFC000"/>
                  </a:solidFill>
                </a:endParaRPr>
              </a:p>
            </p:txBody>
          </p:sp>
          <p:sp>
            <p:nvSpPr>
              <p:cNvPr id="29799" name="Rectangle 47">
                <a:extLst>
                  <a:ext uri="{FF2B5EF4-FFF2-40B4-BE49-F238E27FC236}">
                    <a16:creationId xmlns:a16="http://schemas.microsoft.com/office/drawing/2014/main" id="{BC292926-5320-4B22-9195-046EDDF87535}"/>
                  </a:ext>
                </a:extLst>
              </p:cNvPr>
              <p:cNvSpPr>
                <a:spLocks noChangeArrowheads="1"/>
              </p:cNvSpPr>
              <p:nvPr/>
            </p:nvSpPr>
            <p:spPr bwMode="auto">
              <a:xfrm>
                <a:off x="6278270" y="2952470"/>
                <a:ext cx="3898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000"/>
                    </a:solidFill>
                  </a:rPr>
                  <a:t>- i</a:t>
                </a:r>
                <a:endParaRPr lang="en-IN" altLang="en-US" b="1">
                  <a:solidFill>
                    <a:srgbClr val="FFC000"/>
                  </a:solidFill>
                </a:endParaRPr>
              </a:p>
            </p:txBody>
          </p:sp>
          <p:sp>
            <p:nvSpPr>
              <p:cNvPr id="29800" name="Line 37">
                <a:extLst>
                  <a:ext uri="{FF2B5EF4-FFF2-40B4-BE49-F238E27FC236}">
                    <a16:creationId xmlns:a16="http://schemas.microsoft.com/office/drawing/2014/main" id="{BB8D3BC3-5844-4636-A7E6-68FE969A4CCA}"/>
                  </a:ext>
                </a:extLst>
              </p:cNvPr>
              <p:cNvSpPr>
                <a:spLocks noChangeShapeType="1"/>
              </p:cNvSpPr>
              <p:nvPr/>
            </p:nvSpPr>
            <p:spPr bwMode="auto">
              <a:xfrm rot="5400000" flipH="1" flipV="1">
                <a:off x="6523295" y="2956082"/>
                <a:ext cx="33485" cy="1"/>
              </a:xfrm>
              <a:prstGeom prst="line">
                <a:avLst/>
              </a:prstGeom>
              <a:noFill/>
              <a:ln w="19050">
                <a:solidFill>
                  <a:srgbClr val="FF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801" name="Rectangle 143">
                <a:extLst>
                  <a:ext uri="{FF2B5EF4-FFF2-40B4-BE49-F238E27FC236}">
                    <a16:creationId xmlns:a16="http://schemas.microsoft.com/office/drawing/2014/main" id="{805B03EF-F767-4478-92C6-B6962D466D95}"/>
                  </a:ext>
                </a:extLst>
              </p:cNvPr>
              <p:cNvSpPr>
                <a:spLocks noChangeArrowheads="1"/>
              </p:cNvSpPr>
              <p:nvPr/>
            </p:nvSpPr>
            <p:spPr bwMode="auto">
              <a:xfrm>
                <a:off x="6403063" y="2938011"/>
                <a:ext cx="184868" cy="369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solidFill>
                    <a:srgbClr val="FFC000"/>
                  </a:solidFill>
                  <a:cs typeface="Times New Roman" panose="02020603050405020304" pitchFamily="18" charset="0"/>
                </a:endParaRPr>
              </a:p>
            </p:txBody>
          </p:sp>
        </p:grpSp>
        <p:grpSp>
          <p:nvGrpSpPr>
            <p:cNvPr id="29783" name="Group 244">
              <a:extLst>
                <a:ext uri="{FF2B5EF4-FFF2-40B4-BE49-F238E27FC236}">
                  <a16:creationId xmlns:a16="http://schemas.microsoft.com/office/drawing/2014/main" id="{CB7AC549-919E-4AD1-B084-BFB56E1740DB}"/>
                </a:ext>
              </a:extLst>
            </p:cNvPr>
            <p:cNvGrpSpPr>
              <a:grpSpLocks/>
            </p:cNvGrpSpPr>
            <p:nvPr/>
          </p:nvGrpSpPr>
          <p:grpSpPr bwMode="auto">
            <a:xfrm>
              <a:off x="621892" y="4697364"/>
              <a:ext cx="1146569" cy="410391"/>
              <a:chOff x="5521551" y="2932512"/>
              <a:chExt cx="1146569" cy="410391"/>
            </a:xfrm>
          </p:grpSpPr>
          <p:grpSp>
            <p:nvGrpSpPr>
              <p:cNvPr id="29784" name="Group 245">
                <a:extLst>
                  <a:ext uri="{FF2B5EF4-FFF2-40B4-BE49-F238E27FC236}">
                    <a16:creationId xmlns:a16="http://schemas.microsoft.com/office/drawing/2014/main" id="{7A05635C-736C-467E-BF7C-1E4398FC7FC0}"/>
                  </a:ext>
                </a:extLst>
              </p:cNvPr>
              <p:cNvGrpSpPr>
                <a:grpSpLocks/>
              </p:cNvGrpSpPr>
              <p:nvPr/>
            </p:nvGrpSpPr>
            <p:grpSpPr bwMode="auto">
              <a:xfrm>
                <a:off x="5521551" y="2933329"/>
                <a:ext cx="248786" cy="382461"/>
                <a:chOff x="5534998" y="2933329"/>
                <a:chExt cx="248786" cy="382461"/>
              </a:xfrm>
            </p:grpSpPr>
            <p:sp>
              <p:nvSpPr>
                <p:cNvPr id="29792" name="Rectangle 47">
                  <a:extLst>
                    <a:ext uri="{FF2B5EF4-FFF2-40B4-BE49-F238E27FC236}">
                      <a16:creationId xmlns:a16="http://schemas.microsoft.com/office/drawing/2014/main" id="{B1253B1E-D8FD-4EE2-A58E-149EDC6F1332}"/>
                    </a:ext>
                  </a:extLst>
                </p:cNvPr>
                <p:cNvSpPr>
                  <a:spLocks noChangeArrowheads="1"/>
                </p:cNvSpPr>
                <p:nvPr/>
              </p:nvSpPr>
              <p:spPr bwMode="auto">
                <a:xfrm>
                  <a:off x="5534998" y="2946458"/>
                  <a:ext cx="24878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000"/>
                      </a:solidFill>
                    </a:rPr>
                    <a:t>i</a:t>
                  </a:r>
                  <a:endParaRPr lang="en-IN" altLang="en-US" b="1">
                    <a:solidFill>
                      <a:srgbClr val="FFC000"/>
                    </a:solidFill>
                  </a:endParaRPr>
                </a:p>
              </p:txBody>
            </p:sp>
            <p:sp>
              <p:nvSpPr>
                <p:cNvPr id="29793" name="Line 37">
                  <a:extLst>
                    <a:ext uri="{FF2B5EF4-FFF2-40B4-BE49-F238E27FC236}">
                      <a16:creationId xmlns:a16="http://schemas.microsoft.com/office/drawing/2014/main" id="{DE846124-8878-4369-88CD-8EB18FF5BF0B}"/>
                    </a:ext>
                  </a:extLst>
                </p:cNvPr>
                <p:cNvSpPr>
                  <a:spLocks noChangeShapeType="1"/>
                </p:cNvSpPr>
                <p:nvPr/>
              </p:nvSpPr>
              <p:spPr bwMode="auto">
                <a:xfrm rot="5400000" flipH="1" flipV="1">
                  <a:off x="5658082" y="2950070"/>
                  <a:ext cx="33484" cy="1"/>
                </a:xfrm>
                <a:prstGeom prst="line">
                  <a:avLst/>
                </a:prstGeom>
                <a:noFill/>
                <a:ln w="19050">
                  <a:solidFill>
                    <a:srgbClr val="FF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9785" name="Rectangle 47">
                <a:extLst>
                  <a:ext uri="{FF2B5EF4-FFF2-40B4-BE49-F238E27FC236}">
                    <a16:creationId xmlns:a16="http://schemas.microsoft.com/office/drawing/2014/main" id="{90864231-F81E-4406-8943-A74D4366FE50}"/>
                  </a:ext>
                </a:extLst>
              </p:cNvPr>
              <p:cNvSpPr>
                <a:spLocks noChangeArrowheads="1"/>
              </p:cNvSpPr>
              <p:nvPr/>
            </p:nvSpPr>
            <p:spPr bwMode="auto">
              <a:xfrm>
                <a:off x="5879837" y="2943164"/>
                <a:ext cx="3129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000"/>
                    </a:solidFill>
                  </a:rPr>
                  <a:t>k</a:t>
                </a:r>
                <a:endParaRPr lang="en-IN" altLang="en-US" b="1">
                  <a:solidFill>
                    <a:srgbClr val="FFC000"/>
                  </a:solidFill>
                </a:endParaRPr>
              </a:p>
            </p:txBody>
          </p:sp>
          <p:sp>
            <p:nvSpPr>
              <p:cNvPr id="29786" name="Line 37">
                <a:extLst>
                  <a:ext uri="{FF2B5EF4-FFF2-40B4-BE49-F238E27FC236}">
                    <a16:creationId xmlns:a16="http://schemas.microsoft.com/office/drawing/2014/main" id="{D083DDA4-0625-42A7-BC70-EF2E6EBD4E8A}"/>
                  </a:ext>
                </a:extLst>
              </p:cNvPr>
              <p:cNvSpPr>
                <a:spLocks noChangeShapeType="1"/>
              </p:cNvSpPr>
              <p:nvPr/>
            </p:nvSpPr>
            <p:spPr bwMode="auto">
              <a:xfrm rot="5400000" flipH="1" flipV="1">
                <a:off x="6004421" y="2950070"/>
                <a:ext cx="33484" cy="1"/>
              </a:xfrm>
              <a:prstGeom prst="line">
                <a:avLst/>
              </a:prstGeom>
              <a:noFill/>
              <a:ln w="19050">
                <a:solidFill>
                  <a:srgbClr val="FF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87" name="Rectangle 3">
                <a:extLst>
                  <a:ext uri="{FF2B5EF4-FFF2-40B4-BE49-F238E27FC236}">
                    <a16:creationId xmlns:a16="http://schemas.microsoft.com/office/drawing/2014/main" id="{92A2626D-FB5D-47AD-9DC9-95A6A343979B}"/>
                  </a:ext>
                </a:extLst>
              </p:cNvPr>
              <p:cNvSpPr>
                <a:spLocks noChangeArrowheads="1"/>
              </p:cNvSpPr>
              <p:nvPr/>
            </p:nvSpPr>
            <p:spPr bwMode="auto">
              <a:xfrm>
                <a:off x="5618615" y="2932512"/>
                <a:ext cx="3770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000"/>
                    </a:solidFill>
                    <a:ea typeface="Times New Roman" panose="02020603050405020304" pitchFamily="18" charset="0"/>
                    <a:cs typeface="Bookman-Demi"/>
                  </a:rPr>
                  <a:t> x</a:t>
                </a:r>
                <a:endParaRPr lang="en-IN" altLang="en-US">
                  <a:solidFill>
                    <a:srgbClr val="FFC000"/>
                  </a:solidFill>
                  <a:ea typeface="Times New Roman" panose="02020603050405020304" pitchFamily="18" charset="0"/>
                  <a:cs typeface="Bookman-Demi"/>
                </a:endParaRPr>
              </a:p>
            </p:txBody>
          </p:sp>
          <p:sp>
            <p:nvSpPr>
              <p:cNvPr id="29788" name="Rectangle 5">
                <a:extLst>
                  <a:ext uri="{FF2B5EF4-FFF2-40B4-BE49-F238E27FC236}">
                    <a16:creationId xmlns:a16="http://schemas.microsoft.com/office/drawing/2014/main" id="{78BB48DB-CCC4-4E58-AC22-8F8C906B1128}"/>
                  </a:ext>
                </a:extLst>
              </p:cNvPr>
              <p:cNvSpPr>
                <a:spLocks noChangeArrowheads="1"/>
              </p:cNvSpPr>
              <p:nvPr/>
            </p:nvSpPr>
            <p:spPr bwMode="auto">
              <a:xfrm>
                <a:off x="6067253" y="2974146"/>
                <a:ext cx="319556" cy="3687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000"/>
                    </a:solidFill>
                  </a:rPr>
                  <a:t>=</a:t>
                </a:r>
                <a:endParaRPr lang="en-IN" altLang="en-US">
                  <a:solidFill>
                    <a:srgbClr val="FFC000"/>
                  </a:solidFill>
                </a:endParaRPr>
              </a:p>
            </p:txBody>
          </p:sp>
          <p:sp>
            <p:nvSpPr>
              <p:cNvPr id="29789" name="Rectangle 47">
                <a:extLst>
                  <a:ext uri="{FF2B5EF4-FFF2-40B4-BE49-F238E27FC236}">
                    <a16:creationId xmlns:a16="http://schemas.microsoft.com/office/drawing/2014/main" id="{8A8ABB88-C078-4C9B-832A-ECC6EC10D472}"/>
                  </a:ext>
                </a:extLst>
              </p:cNvPr>
              <p:cNvSpPr>
                <a:spLocks noChangeArrowheads="1"/>
              </p:cNvSpPr>
              <p:nvPr/>
            </p:nvSpPr>
            <p:spPr bwMode="auto">
              <a:xfrm>
                <a:off x="6278270" y="2952470"/>
                <a:ext cx="3898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000"/>
                    </a:solidFill>
                  </a:rPr>
                  <a:t>- j</a:t>
                </a:r>
                <a:endParaRPr lang="en-IN" altLang="en-US" b="1">
                  <a:solidFill>
                    <a:srgbClr val="FFC000"/>
                  </a:solidFill>
                </a:endParaRPr>
              </a:p>
            </p:txBody>
          </p:sp>
          <p:sp>
            <p:nvSpPr>
              <p:cNvPr id="29790" name="Line 37">
                <a:extLst>
                  <a:ext uri="{FF2B5EF4-FFF2-40B4-BE49-F238E27FC236}">
                    <a16:creationId xmlns:a16="http://schemas.microsoft.com/office/drawing/2014/main" id="{92A6F6AC-A8DD-4CD5-9817-3F33CE33992E}"/>
                  </a:ext>
                </a:extLst>
              </p:cNvPr>
              <p:cNvSpPr>
                <a:spLocks noChangeShapeType="1"/>
              </p:cNvSpPr>
              <p:nvPr/>
            </p:nvSpPr>
            <p:spPr bwMode="auto">
              <a:xfrm rot="5400000" flipH="1" flipV="1">
                <a:off x="6523295" y="2956082"/>
                <a:ext cx="33485" cy="1"/>
              </a:xfrm>
              <a:prstGeom prst="line">
                <a:avLst/>
              </a:prstGeom>
              <a:noFill/>
              <a:ln w="19050">
                <a:solidFill>
                  <a:srgbClr val="FF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91" name="Rectangle 143">
                <a:extLst>
                  <a:ext uri="{FF2B5EF4-FFF2-40B4-BE49-F238E27FC236}">
                    <a16:creationId xmlns:a16="http://schemas.microsoft.com/office/drawing/2014/main" id="{C757EF86-6759-48DB-8F0B-E646F0343094}"/>
                  </a:ext>
                </a:extLst>
              </p:cNvPr>
              <p:cNvSpPr>
                <a:spLocks noChangeArrowheads="1"/>
              </p:cNvSpPr>
              <p:nvPr/>
            </p:nvSpPr>
            <p:spPr bwMode="auto">
              <a:xfrm>
                <a:off x="6403063" y="2938011"/>
                <a:ext cx="184868" cy="369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solidFill>
                    <a:srgbClr val="FFC000"/>
                  </a:solidFill>
                  <a:cs typeface="Times New Roman" panose="02020603050405020304" pitchFamily="18" charset="0"/>
                </a:endParaRPr>
              </a:p>
            </p:txBody>
          </p:sp>
        </p:grpSp>
      </p:grpSp>
      <p:grpSp>
        <p:nvGrpSpPr>
          <p:cNvPr id="114" name="Group 113">
            <a:extLst>
              <a:ext uri="{FF2B5EF4-FFF2-40B4-BE49-F238E27FC236}">
                <a16:creationId xmlns:a16="http://schemas.microsoft.com/office/drawing/2014/main" id="{EFCC6299-9790-47C2-8E27-F2C29707355A}"/>
              </a:ext>
            </a:extLst>
          </p:cNvPr>
          <p:cNvGrpSpPr>
            <a:grpSpLocks/>
          </p:cNvGrpSpPr>
          <p:nvPr/>
        </p:nvGrpSpPr>
        <p:grpSpPr bwMode="auto">
          <a:xfrm>
            <a:off x="206375" y="3238500"/>
            <a:ext cx="2867025" cy="865188"/>
            <a:chOff x="264967" y="4769166"/>
            <a:chExt cx="2866873" cy="865188"/>
          </a:xfrm>
        </p:grpSpPr>
        <p:sp>
          <p:nvSpPr>
            <p:cNvPr id="29742" name="Rectangle 258">
              <a:extLst>
                <a:ext uri="{FF2B5EF4-FFF2-40B4-BE49-F238E27FC236}">
                  <a16:creationId xmlns:a16="http://schemas.microsoft.com/office/drawing/2014/main" id="{9797F614-B732-4C03-ADE1-E58DF29F3A26}"/>
                </a:ext>
              </a:extLst>
            </p:cNvPr>
            <p:cNvSpPr>
              <a:spLocks noChangeArrowheads="1"/>
            </p:cNvSpPr>
            <p:nvPr/>
          </p:nvSpPr>
          <p:spPr bwMode="auto">
            <a:xfrm>
              <a:off x="264967" y="4787860"/>
              <a:ext cx="7104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ea typeface="Times New Roman" panose="02020603050405020304" pitchFamily="18" charset="0"/>
                  <a:cs typeface="Bookman-Light"/>
                </a:rPr>
                <a:t>6.  If </a:t>
              </a:r>
              <a:endParaRPr lang="en-IN" altLang="en-US">
                <a:ea typeface="Times New Roman" panose="02020603050405020304" pitchFamily="18" charset="0"/>
                <a:cs typeface="Bookman-Light"/>
              </a:endParaRPr>
            </a:p>
          </p:txBody>
        </p:sp>
        <p:grpSp>
          <p:nvGrpSpPr>
            <p:cNvPr id="29743" name="Group 7">
              <a:extLst>
                <a:ext uri="{FF2B5EF4-FFF2-40B4-BE49-F238E27FC236}">
                  <a16:creationId xmlns:a16="http://schemas.microsoft.com/office/drawing/2014/main" id="{9851334E-5BC5-42F8-BC8D-83C141151244}"/>
                </a:ext>
              </a:extLst>
            </p:cNvPr>
            <p:cNvGrpSpPr>
              <a:grpSpLocks/>
            </p:cNvGrpSpPr>
            <p:nvPr/>
          </p:nvGrpSpPr>
          <p:grpSpPr bwMode="auto">
            <a:xfrm>
              <a:off x="907753" y="4769166"/>
              <a:ext cx="2224087" cy="384175"/>
              <a:chOff x="1043608" y="4939710"/>
              <a:chExt cx="2223902" cy="383932"/>
            </a:xfrm>
          </p:grpSpPr>
          <p:grpSp>
            <p:nvGrpSpPr>
              <p:cNvPr id="29763" name="Group 8">
                <a:extLst>
                  <a:ext uri="{FF2B5EF4-FFF2-40B4-BE49-F238E27FC236}">
                    <a16:creationId xmlns:a16="http://schemas.microsoft.com/office/drawing/2014/main" id="{1DEE8980-CEA8-4E29-B9D9-55062A897C7E}"/>
                  </a:ext>
                </a:extLst>
              </p:cNvPr>
              <p:cNvGrpSpPr>
                <a:grpSpLocks/>
              </p:cNvGrpSpPr>
              <p:nvPr/>
            </p:nvGrpSpPr>
            <p:grpSpPr bwMode="auto">
              <a:xfrm>
                <a:off x="1043608" y="4939710"/>
                <a:ext cx="940394" cy="382588"/>
                <a:chOff x="8024094" y="5710708"/>
                <a:chExt cx="940394" cy="382588"/>
              </a:xfrm>
            </p:grpSpPr>
            <p:grpSp>
              <p:nvGrpSpPr>
                <p:cNvPr id="29774" name="Group 46">
                  <a:extLst>
                    <a:ext uri="{FF2B5EF4-FFF2-40B4-BE49-F238E27FC236}">
                      <a16:creationId xmlns:a16="http://schemas.microsoft.com/office/drawing/2014/main" id="{A4941AF3-6894-4C4E-AD72-A83CDCC7A7E2}"/>
                    </a:ext>
                  </a:extLst>
                </p:cNvPr>
                <p:cNvGrpSpPr>
                  <a:grpSpLocks/>
                </p:cNvGrpSpPr>
                <p:nvPr/>
              </p:nvGrpSpPr>
              <p:grpSpPr bwMode="auto">
                <a:xfrm>
                  <a:off x="8715250" y="5710708"/>
                  <a:ext cx="249238" cy="382588"/>
                  <a:chOff x="3806806" y="3161928"/>
                  <a:chExt cx="248786" cy="382470"/>
                </a:xfrm>
              </p:grpSpPr>
              <p:sp>
                <p:nvSpPr>
                  <p:cNvPr id="29779" name="Rectangle 47">
                    <a:extLst>
                      <a:ext uri="{FF2B5EF4-FFF2-40B4-BE49-F238E27FC236}">
                        <a16:creationId xmlns:a16="http://schemas.microsoft.com/office/drawing/2014/main" id="{82A8EEF3-CF44-464D-880F-10EA4168D793}"/>
                      </a:ext>
                    </a:extLst>
                  </p:cNvPr>
                  <p:cNvSpPr>
                    <a:spLocks noChangeArrowheads="1"/>
                  </p:cNvSpPr>
                  <p:nvPr/>
                </p:nvSpPr>
                <p:spPr bwMode="auto">
                  <a:xfrm>
                    <a:off x="3806806" y="3175066"/>
                    <a:ext cx="24878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i</a:t>
                    </a:r>
                    <a:endParaRPr lang="en-IN" altLang="en-US" b="1">
                      <a:solidFill>
                        <a:srgbClr val="00FF00"/>
                      </a:solidFill>
                    </a:endParaRPr>
                  </a:p>
                </p:txBody>
              </p:sp>
              <p:sp>
                <p:nvSpPr>
                  <p:cNvPr id="29780" name="Line 37">
                    <a:extLst>
                      <a:ext uri="{FF2B5EF4-FFF2-40B4-BE49-F238E27FC236}">
                        <a16:creationId xmlns:a16="http://schemas.microsoft.com/office/drawing/2014/main" id="{A2D439A9-BB8B-40FC-BC7A-8A309C558257}"/>
                      </a:ext>
                    </a:extLst>
                  </p:cNvPr>
                  <p:cNvSpPr>
                    <a:spLocks noChangeShapeType="1"/>
                  </p:cNvSpPr>
                  <p:nvPr/>
                </p:nvSpPr>
                <p:spPr bwMode="auto">
                  <a:xfrm rot="5400000" flipH="1" flipV="1">
                    <a:off x="3913201" y="3178680"/>
                    <a:ext cx="33505" cy="1"/>
                  </a:xfrm>
                  <a:prstGeom prst="line">
                    <a:avLst/>
                  </a:prstGeom>
                  <a:noFill/>
                  <a:ln w="19050">
                    <a:solidFill>
                      <a:srgbClr val="FF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9775" name="Rectangle 20">
                  <a:extLst>
                    <a:ext uri="{FF2B5EF4-FFF2-40B4-BE49-F238E27FC236}">
                      <a16:creationId xmlns:a16="http://schemas.microsoft.com/office/drawing/2014/main" id="{33A48684-9356-45F6-91A8-93C3AA5C2027}"/>
                    </a:ext>
                  </a:extLst>
                </p:cNvPr>
                <p:cNvSpPr>
                  <a:spLocks noChangeArrowheads="1"/>
                </p:cNvSpPr>
                <p:nvPr/>
              </p:nvSpPr>
              <p:spPr bwMode="auto">
                <a:xfrm>
                  <a:off x="8313570" y="5717519"/>
                  <a:ext cx="60151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00FF00"/>
                      </a:solidFill>
                      <a:ea typeface="Times New Roman" panose="02020603050405020304" pitchFamily="18" charset="0"/>
                      <a:cs typeface="Bookman-Demi"/>
                    </a:rPr>
                    <a:t>= a</a:t>
                  </a:r>
                  <a:r>
                    <a:rPr lang="en-US" altLang="en-US" baseline="-25000">
                      <a:solidFill>
                        <a:srgbClr val="00FF00"/>
                      </a:solidFill>
                      <a:ea typeface="Times New Roman" panose="02020603050405020304" pitchFamily="18" charset="0"/>
                      <a:cs typeface="Bookman-Demi"/>
                    </a:rPr>
                    <a:t>x</a:t>
                  </a:r>
                  <a:endParaRPr lang="en-IN" altLang="en-US" baseline="-25000">
                    <a:solidFill>
                      <a:srgbClr val="00FF00"/>
                    </a:solidFill>
                    <a:ea typeface="Times New Roman" panose="02020603050405020304" pitchFamily="18" charset="0"/>
                    <a:cs typeface="Bookman-Demi"/>
                  </a:endParaRPr>
                </a:p>
              </p:txBody>
            </p:sp>
            <p:grpSp>
              <p:nvGrpSpPr>
                <p:cNvPr id="29776" name="Group 21">
                  <a:extLst>
                    <a:ext uri="{FF2B5EF4-FFF2-40B4-BE49-F238E27FC236}">
                      <a16:creationId xmlns:a16="http://schemas.microsoft.com/office/drawing/2014/main" id="{96778261-A0CE-4BF2-91DD-98F9B530B9AF}"/>
                    </a:ext>
                  </a:extLst>
                </p:cNvPr>
                <p:cNvGrpSpPr>
                  <a:grpSpLocks/>
                </p:cNvGrpSpPr>
                <p:nvPr/>
              </p:nvGrpSpPr>
              <p:grpSpPr bwMode="auto">
                <a:xfrm>
                  <a:off x="8024094" y="5718207"/>
                  <a:ext cx="312906" cy="369332"/>
                  <a:chOff x="7884368" y="5718207"/>
                  <a:chExt cx="312906" cy="369332"/>
                </a:xfrm>
              </p:grpSpPr>
              <p:sp>
                <p:nvSpPr>
                  <p:cNvPr id="29777" name="Rectangle 22">
                    <a:extLst>
                      <a:ext uri="{FF2B5EF4-FFF2-40B4-BE49-F238E27FC236}">
                        <a16:creationId xmlns:a16="http://schemas.microsoft.com/office/drawing/2014/main" id="{98966288-3B92-4EC8-9799-2BD8A6771108}"/>
                      </a:ext>
                    </a:extLst>
                  </p:cNvPr>
                  <p:cNvSpPr>
                    <a:spLocks noChangeArrowheads="1"/>
                  </p:cNvSpPr>
                  <p:nvPr/>
                </p:nvSpPr>
                <p:spPr bwMode="auto">
                  <a:xfrm>
                    <a:off x="7884368" y="5718207"/>
                    <a:ext cx="3129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ea typeface="Times New Roman" panose="02020603050405020304" pitchFamily="18" charset="0"/>
                        <a:cs typeface="Bookman-Demi"/>
                      </a:rPr>
                      <a:t>a</a:t>
                    </a:r>
                    <a:endParaRPr lang="en-IN" altLang="en-US">
                      <a:solidFill>
                        <a:srgbClr val="00FF00"/>
                      </a:solidFill>
                      <a:ea typeface="Times New Roman" panose="02020603050405020304" pitchFamily="18" charset="0"/>
                      <a:cs typeface="Bookman-Demi"/>
                    </a:endParaRPr>
                  </a:p>
                </p:txBody>
              </p:sp>
              <p:cxnSp>
                <p:nvCxnSpPr>
                  <p:cNvPr id="151" name="Straight Arrow Connector 150">
                    <a:extLst>
                      <a:ext uri="{FF2B5EF4-FFF2-40B4-BE49-F238E27FC236}">
                        <a16:creationId xmlns:a16="http://schemas.microsoft.com/office/drawing/2014/main" id="{42FCC0AB-E2B0-4FF1-A15B-B5E335FAA97B}"/>
                      </a:ext>
                    </a:extLst>
                  </p:cNvPr>
                  <p:cNvCxnSpPr/>
                  <p:nvPr/>
                </p:nvCxnSpPr>
                <p:spPr bwMode="auto">
                  <a:xfrm>
                    <a:off x="7963850" y="5813830"/>
                    <a:ext cx="171426"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grpSp>
            <p:nvGrpSpPr>
              <p:cNvPr id="29764" name="Group 9">
                <a:extLst>
                  <a:ext uri="{FF2B5EF4-FFF2-40B4-BE49-F238E27FC236}">
                    <a16:creationId xmlns:a16="http://schemas.microsoft.com/office/drawing/2014/main" id="{09C42113-D38E-4243-A9C2-B035A46BBD84}"/>
                  </a:ext>
                </a:extLst>
              </p:cNvPr>
              <p:cNvGrpSpPr>
                <a:grpSpLocks/>
              </p:cNvGrpSpPr>
              <p:nvPr/>
            </p:nvGrpSpPr>
            <p:grpSpPr bwMode="auto">
              <a:xfrm>
                <a:off x="1907704" y="4939710"/>
                <a:ext cx="677812" cy="382588"/>
                <a:chOff x="3246116" y="4005064"/>
                <a:chExt cx="677812" cy="382588"/>
              </a:xfrm>
            </p:grpSpPr>
            <p:grpSp>
              <p:nvGrpSpPr>
                <p:cNvPr id="29770" name="Group 46">
                  <a:extLst>
                    <a:ext uri="{FF2B5EF4-FFF2-40B4-BE49-F238E27FC236}">
                      <a16:creationId xmlns:a16="http://schemas.microsoft.com/office/drawing/2014/main" id="{ED082E89-1804-442A-A41E-C646BD6C300B}"/>
                    </a:ext>
                  </a:extLst>
                </p:cNvPr>
                <p:cNvGrpSpPr>
                  <a:grpSpLocks/>
                </p:cNvGrpSpPr>
                <p:nvPr/>
              </p:nvGrpSpPr>
              <p:grpSpPr bwMode="auto">
                <a:xfrm>
                  <a:off x="3674690" y="4005064"/>
                  <a:ext cx="249238" cy="382588"/>
                  <a:chOff x="3806806" y="3161928"/>
                  <a:chExt cx="248786" cy="382470"/>
                </a:xfrm>
              </p:grpSpPr>
              <p:sp>
                <p:nvSpPr>
                  <p:cNvPr id="29772" name="Rectangle 47">
                    <a:extLst>
                      <a:ext uri="{FF2B5EF4-FFF2-40B4-BE49-F238E27FC236}">
                        <a16:creationId xmlns:a16="http://schemas.microsoft.com/office/drawing/2014/main" id="{B04D9702-7387-4F0E-8DEC-8DDD1F1466CE}"/>
                      </a:ext>
                    </a:extLst>
                  </p:cNvPr>
                  <p:cNvSpPr>
                    <a:spLocks noChangeArrowheads="1"/>
                  </p:cNvSpPr>
                  <p:nvPr/>
                </p:nvSpPr>
                <p:spPr bwMode="auto">
                  <a:xfrm>
                    <a:off x="3806806" y="3175066"/>
                    <a:ext cx="24878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j</a:t>
                    </a:r>
                    <a:endParaRPr lang="en-IN" altLang="en-US" b="1">
                      <a:solidFill>
                        <a:srgbClr val="00FF00"/>
                      </a:solidFill>
                    </a:endParaRPr>
                  </a:p>
                </p:txBody>
              </p:sp>
              <p:sp>
                <p:nvSpPr>
                  <p:cNvPr id="29773" name="Line 37">
                    <a:extLst>
                      <a:ext uri="{FF2B5EF4-FFF2-40B4-BE49-F238E27FC236}">
                        <a16:creationId xmlns:a16="http://schemas.microsoft.com/office/drawing/2014/main" id="{85997B10-3983-4DEB-975A-B4708B07F6DA}"/>
                      </a:ext>
                    </a:extLst>
                  </p:cNvPr>
                  <p:cNvSpPr>
                    <a:spLocks noChangeShapeType="1"/>
                  </p:cNvSpPr>
                  <p:nvPr/>
                </p:nvSpPr>
                <p:spPr bwMode="auto">
                  <a:xfrm rot="5400000" flipH="1" flipV="1">
                    <a:off x="3913201" y="3178680"/>
                    <a:ext cx="33505" cy="1"/>
                  </a:xfrm>
                  <a:prstGeom prst="line">
                    <a:avLst/>
                  </a:prstGeom>
                  <a:noFill/>
                  <a:ln w="19050">
                    <a:solidFill>
                      <a:srgbClr val="FF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9771" name="Rectangle 16">
                  <a:extLst>
                    <a:ext uri="{FF2B5EF4-FFF2-40B4-BE49-F238E27FC236}">
                      <a16:creationId xmlns:a16="http://schemas.microsoft.com/office/drawing/2014/main" id="{17FFB287-7EEF-40B9-9205-388FDD407458}"/>
                    </a:ext>
                  </a:extLst>
                </p:cNvPr>
                <p:cNvSpPr>
                  <a:spLocks noChangeArrowheads="1"/>
                </p:cNvSpPr>
                <p:nvPr/>
              </p:nvSpPr>
              <p:spPr bwMode="auto">
                <a:xfrm>
                  <a:off x="3246116" y="4011875"/>
                  <a:ext cx="60151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00FF00"/>
                      </a:solidFill>
                      <a:ea typeface="Times New Roman" panose="02020603050405020304" pitchFamily="18" charset="0"/>
                      <a:cs typeface="Bookman-Demi"/>
                    </a:rPr>
                    <a:t>+ a</a:t>
                  </a:r>
                  <a:r>
                    <a:rPr lang="en-US" altLang="en-US" baseline="-25000">
                      <a:solidFill>
                        <a:srgbClr val="00FF00"/>
                      </a:solidFill>
                      <a:ea typeface="Times New Roman" panose="02020603050405020304" pitchFamily="18" charset="0"/>
                      <a:cs typeface="Bookman-Demi"/>
                    </a:rPr>
                    <a:t>y</a:t>
                  </a:r>
                  <a:endParaRPr lang="en-IN" altLang="en-US" baseline="-25000">
                    <a:solidFill>
                      <a:srgbClr val="00FF00"/>
                    </a:solidFill>
                    <a:ea typeface="Times New Roman" panose="02020603050405020304" pitchFamily="18" charset="0"/>
                    <a:cs typeface="Bookman-Demi"/>
                  </a:endParaRPr>
                </a:p>
              </p:txBody>
            </p:sp>
          </p:grpSp>
          <p:grpSp>
            <p:nvGrpSpPr>
              <p:cNvPr id="29765" name="Group 10">
                <a:extLst>
                  <a:ext uri="{FF2B5EF4-FFF2-40B4-BE49-F238E27FC236}">
                    <a16:creationId xmlns:a16="http://schemas.microsoft.com/office/drawing/2014/main" id="{E8FAE0C3-84E7-47A8-95C2-DC54C96649C0}"/>
                  </a:ext>
                </a:extLst>
              </p:cNvPr>
              <p:cNvGrpSpPr>
                <a:grpSpLocks/>
              </p:cNvGrpSpPr>
              <p:nvPr/>
            </p:nvGrpSpPr>
            <p:grpSpPr bwMode="auto">
              <a:xfrm>
                <a:off x="2526036" y="4941168"/>
                <a:ext cx="741474" cy="382474"/>
                <a:chOff x="2526036" y="4941168"/>
                <a:chExt cx="741474" cy="382474"/>
              </a:xfrm>
            </p:grpSpPr>
            <p:grpSp>
              <p:nvGrpSpPr>
                <p:cNvPr id="29766" name="Group 11">
                  <a:extLst>
                    <a:ext uri="{FF2B5EF4-FFF2-40B4-BE49-F238E27FC236}">
                      <a16:creationId xmlns:a16="http://schemas.microsoft.com/office/drawing/2014/main" id="{24BB9670-7757-4020-80B8-692EA0C0E612}"/>
                    </a:ext>
                  </a:extLst>
                </p:cNvPr>
                <p:cNvGrpSpPr>
                  <a:grpSpLocks/>
                </p:cNvGrpSpPr>
                <p:nvPr/>
              </p:nvGrpSpPr>
              <p:grpSpPr bwMode="auto">
                <a:xfrm>
                  <a:off x="2954604" y="4941168"/>
                  <a:ext cx="312906" cy="382474"/>
                  <a:chOff x="2954604" y="4941168"/>
                  <a:chExt cx="312906" cy="382474"/>
                </a:xfrm>
              </p:grpSpPr>
              <p:sp>
                <p:nvSpPr>
                  <p:cNvPr id="29768" name="Rectangle 47">
                    <a:extLst>
                      <a:ext uri="{FF2B5EF4-FFF2-40B4-BE49-F238E27FC236}">
                        <a16:creationId xmlns:a16="http://schemas.microsoft.com/office/drawing/2014/main" id="{687486AB-492D-4F02-9964-84AABFDC2F66}"/>
                      </a:ext>
                    </a:extLst>
                  </p:cNvPr>
                  <p:cNvSpPr>
                    <a:spLocks noChangeArrowheads="1"/>
                  </p:cNvSpPr>
                  <p:nvPr/>
                </p:nvSpPr>
                <p:spPr bwMode="auto">
                  <a:xfrm>
                    <a:off x="2954604" y="4954310"/>
                    <a:ext cx="3129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k</a:t>
                    </a:r>
                    <a:endParaRPr lang="en-IN" altLang="en-US" b="1">
                      <a:solidFill>
                        <a:srgbClr val="00FF00"/>
                      </a:solidFill>
                    </a:endParaRPr>
                  </a:p>
                </p:txBody>
              </p:sp>
              <p:sp>
                <p:nvSpPr>
                  <p:cNvPr id="29769" name="Line 37">
                    <a:extLst>
                      <a:ext uri="{FF2B5EF4-FFF2-40B4-BE49-F238E27FC236}">
                        <a16:creationId xmlns:a16="http://schemas.microsoft.com/office/drawing/2014/main" id="{57B74C8A-44BC-44FE-BCA1-D4C704EB7032}"/>
                      </a:ext>
                    </a:extLst>
                  </p:cNvPr>
                  <p:cNvSpPr>
                    <a:spLocks noChangeShapeType="1"/>
                  </p:cNvSpPr>
                  <p:nvPr/>
                </p:nvSpPr>
                <p:spPr bwMode="auto">
                  <a:xfrm rot="5400000" flipH="1" flipV="1">
                    <a:off x="3074664" y="4957925"/>
                    <a:ext cx="33515" cy="1"/>
                  </a:xfrm>
                  <a:prstGeom prst="line">
                    <a:avLst/>
                  </a:prstGeom>
                  <a:noFill/>
                  <a:ln w="19050">
                    <a:solidFill>
                      <a:srgbClr val="FF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9767" name="Rectangle 12">
                  <a:extLst>
                    <a:ext uri="{FF2B5EF4-FFF2-40B4-BE49-F238E27FC236}">
                      <a16:creationId xmlns:a16="http://schemas.microsoft.com/office/drawing/2014/main" id="{EA7D128C-CE98-429C-A54B-7CC175D13306}"/>
                    </a:ext>
                  </a:extLst>
                </p:cNvPr>
                <p:cNvSpPr>
                  <a:spLocks noChangeArrowheads="1"/>
                </p:cNvSpPr>
                <p:nvPr/>
              </p:nvSpPr>
              <p:spPr bwMode="auto">
                <a:xfrm>
                  <a:off x="2526036" y="4947979"/>
                  <a:ext cx="60151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00FF00"/>
                      </a:solidFill>
                      <a:ea typeface="Times New Roman" panose="02020603050405020304" pitchFamily="18" charset="0"/>
                      <a:cs typeface="Bookman-Demi"/>
                    </a:rPr>
                    <a:t>+ a</a:t>
                  </a:r>
                  <a:r>
                    <a:rPr lang="en-US" altLang="en-US" baseline="-25000">
                      <a:solidFill>
                        <a:srgbClr val="00FF00"/>
                      </a:solidFill>
                      <a:ea typeface="Times New Roman" panose="02020603050405020304" pitchFamily="18" charset="0"/>
                      <a:cs typeface="Bookman-Demi"/>
                    </a:rPr>
                    <a:t>z</a:t>
                  </a:r>
                  <a:endParaRPr lang="en-IN" altLang="en-US" baseline="-25000">
                    <a:solidFill>
                      <a:srgbClr val="00FF00"/>
                    </a:solidFill>
                    <a:ea typeface="Times New Roman" panose="02020603050405020304" pitchFamily="18" charset="0"/>
                    <a:cs typeface="Bookman-Demi"/>
                  </a:endParaRPr>
                </a:p>
              </p:txBody>
            </p:sp>
          </p:grpSp>
        </p:grpSp>
        <p:grpSp>
          <p:nvGrpSpPr>
            <p:cNvPr id="29744" name="Group 26">
              <a:extLst>
                <a:ext uri="{FF2B5EF4-FFF2-40B4-BE49-F238E27FC236}">
                  <a16:creationId xmlns:a16="http://schemas.microsoft.com/office/drawing/2014/main" id="{EEBAF0EF-7ABE-44CA-8324-A4F06A8012AD}"/>
                </a:ext>
              </a:extLst>
            </p:cNvPr>
            <p:cNvGrpSpPr>
              <a:grpSpLocks/>
            </p:cNvGrpSpPr>
            <p:nvPr/>
          </p:nvGrpSpPr>
          <p:grpSpPr bwMode="auto">
            <a:xfrm>
              <a:off x="898228" y="5250179"/>
              <a:ext cx="2224087" cy="384175"/>
              <a:chOff x="1043608" y="4939710"/>
              <a:chExt cx="2223902" cy="383932"/>
            </a:xfrm>
          </p:grpSpPr>
          <p:grpSp>
            <p:nvGrpSpPr>
              <p:cNvPr id="29745" name="Group 27">
                <a:extLst>
                  <a:ext uri="{FF2B5EF4-FFF2-40B4-BE49-F238E27FC236}">
                    <a16:creationId xmlns:a16="http://schemas.microsoft.com/office/drawing/2014/main" id="{A6F4E609-751A-4D46-9E54-A6905B26007A}"/>
                  </a:ext>
                </a:extLst>
              </p:cNvPr>
              <p:cNvGrpSpPr>
                <a:grpSpLocks/>
              </p:cNvGrpSpPr>
              <p:nvPr/>
            </p:nvGrpSpPr>
            <p:grpSpPr bwMode="auto">
              <a:xfrm>
                <a:off x="1043608" y="4939710"/>
                <a:ext cx="940394" cy="382588"/>
                <a:chOff x="8024094" y="5710708"/>
                <a:chExt cx="940394" cy="382588"/>
              </a:xfrm>
            </p:grpSpPr>
            <p:grpSp>
              <p:nvGrpSpPr>
                <p:cNvPr id="29756" name="Group 46">
                  <a:extLst>
                    <a:ext uri="{FF2B5EF4-FFF2-40B4-BE49-F238E27FC236}">
                      <a16:creationId xmlns:a16="http://schemas.microsoft.com/office/drawing/2014/main" id="{5CDBCD8C-DF45-4F95-AF41-275C6FF69B44}"/>
                    </a:ext>
                  </a:extLst>
                </p:cNvPr>
                <p:cNvGrpSpPr>
                  <a:grpSpLocks/>
                </p:cNvGrpSpPr>
                <p:nvPr/>
              </p:nvGrpSpPr>
              <p:grpSpPr bwMode="auto">
                <a:xfrm>
                  <a:off x="8715250" y="5710708"/>
                  <a:ext cx="249238" cy="382588"/>
                  <a:chOff x="3806806" y="3161928"/>
                  <a:chExt cx="248786" cy="382470"/>
                </a:xfrm>
              </p:grpSpPr>
              <p:sp>
                <p:nvSpPr>
                  <p:cNvPr id="29761" name="Rectangle 47">
                    <a:extLst>
                      <a:ext uri="{FF2B5EF4-FFF2-40B4-BE49-F238E27FC236}">
                        <a16:creationId xmlns:a16="http://schemas.microsoft.com/office/drawing/2014/main" id="{83FBCDB0-8352-49F4-80E3-0DB74AB88583}"/>
                      </a:ext>
                    </a:extLst>
                  </p:cNvPr>
                  <p:cNvSpPr>
                    <a:spLocks noChangeArrowheads="1"/>
                  </p:cNvSpPr>
                  <p:nvPr/>
                </p:nvSpPr>
                <p:spPr bwMode="auto">
                  <a:xfrm>
                    <a:off x="3806806" y="3175066"/>
                    <a:ext cx="24878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i</a:t>
                    </a:r>
                    <a:endParaRPr lang="en-IN" altLang="en-US" b="1">
                      <a:solidFill>
                        <a:srgbClr val="00FF00"/>
                      </a:solidFill>
                    </a:endParaRPr>
                  </a:p>
                </p:txBody>
              </p:sp>
              <p:sp>
                <p:nvSpPr>
                  <p:cNvPr id="29762" name="Line 37">
                    <a:extLst>
                      <a:ext uri="{FF2B5EF4-FFF2-40B4-BE49-F238E27FC236}">
                        <a16:creationId xmlns:a16="http://schemas.microsoft.com/office/drawing/2014/main" id="{F0651617-CFDD-4313-BF18-BA720DE47049}"/>
                      </a:ext>
                    </a:extLst>
                  </p:cNvPr>
                  <p:cNvSpPr>
                    <a:spLocks noChangeShapeType="1"/>
                  </p:cNvSpPr>
                  <p:nvPr/>
                </p:nvSpPr>
                <p:spPr bwMode="auto">
                  <a:xfrm rot="5400000" flipH="1" flipV="1">
                    <a:off x="3913201" y="3178680"/>
                    <a:ext cx="33505" cy="1"/>
                  </a:xfrm>
                  <a:prstGeom prst="line">
                    <a:avLst/>
                  </a:prstGeom>
                  <a:noFill/>
                  <a:ln w="19050">
                    <a:solidFill>
                      <a:srgbClr val="FF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9757" name="Rectangle 39">
                  <a:extLst>
                    <a:ext uri="{FF2B5EF4-FFF2-40B4-BE49-F238E27FC236}">
                      <a16:creationId xmlns:a16="http://schemas.microsoft.com/office/drawing/2014/main" id="{6D32FE14-2C93-4899-9870-8D14598E1CA9}"/>
                    </a:ext>
                  </a:extLst>
                </p:cNvPr>
                <p:cNvSpPr>
                  <a:spLocks noChangeArrowheads="1"/>
                </p:cNvSpPr>
                <p:nvPr/>
              </p:nvSpPr>
              <p:spPr bwMode="auto">
                <a:xfrm>
                  <a:off x="8313570" y="5717519"/>
                  <a:ext cx="58862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00FF00"/>
                      </a:solidFill>
                      <a:ea typeface="Times New Roman" panose="02020603050405020304" pitchFamily="18" charset="0"/>
                      <a:cs typeface="Bookman-Demi"/>
                    </a:rPr>
                    <a:t>= b</a:t>
                  </a:r>
                  <a:r>
                    <a:rPr lang="en-US" altLang="en-US" baseline="-25000">
                      <a:solidFill>
                        <a:srgbClr val="00FF00"/>
                      </a:solidFill>
                      <a:ea typeface="Times New Roman" panose="02020603050405020304" pitchFamily="18" charset="0"/>
                      <a:cs typeface="Bookman-Demi"/>
                    </a:rPr>
                    <a:t>x</a:t>
                  </a:r>
                  <a:endParaRPr lang="en-IN" altLang="en-US" baseline="-25000">
                    <a:solidFill>
                      <a:srgbClr val="00FF00"/>
                    </a:solidFill>
                    <a:ea typeface="Times New Roman" panose="02020603050405020304" pitchFamily="18" charset="0"/>
                    <a:cs typeface="Bookman-Demi"/>
                  </a:endParaRPr>
                </a:p>
              </p:txBody>
            </p:sp>
            <p:grpSp>
              <p:nvGrpSpPr>
                <p:cNvPr id="29758" name="Group 40">
                  <a:extLst>
                    <a:ext uri="{FF2B5EF4-FFF2-40B4-BE49-F238E27FC236}">
                      <a16:creationId xmlns:a16="http://schemas.microsoft.com/office/drawing/2014/main" id="{455DA68E-1A84-49C6-8C15-FE8114928ED0}"/>
                    </a:ext>
                  </a:extLst>
                </p:cNvPr>
                <p:cNvGrpSpPr>
                  <a:grpSpLocks/>
                </p:cNvGrpSpPr>
                <p:nvPr/>
              </p:nvGrpSpPr>
              <p:grpSpPr bwMode="auto">
                <a:xfrm>
                  <a:off x="8024094" y="5718207"/>
                  <a:ext cx="325730" cy="369332"/>
                  <a:chOff x="7884368" y="5718207"/>
                  <a:chExt cx="325730" cy="369332"/>
                </a:xfrm>
              </p:grpSpPr>
              <p:sp>
                <p:nvSpPr>
                  <p:cNvPr id="29759" name="Rectangle 41">
                    <a:extLst>
                      <a:ext uri="{FF2B5EF4-FFF2-40B4-BE49-F238E27FC236}">
                        <a16:creationId xmlns:a16="http://schemas.microsoft.com/office/drawing/2014/main" id="{B53A2100-EA5B-4D56-BE43-4267F8761E2A}"/>
                      </a:ext>
                    </a:extLst>
                  </p:cNvPr>
                  <p:cNvSpPr>
                    <a:spLocks noChangeArrowheads="1"/>
                  </p:cNvSpPr>
                  <p:nvPr/>
                </p:nvSpPr>
                <p:spPr bwMode="auto">
                  <a:xfrm>
                    <a:off x="7884368" y="5718207"/>
                    <a:ext cx="32573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ea typeface="Times New Roman" panose="02020603050405020304" pitchFamily="18" charset="0"/>
                        <a:cs typeface="Bookman-Demi"/>
                      </a:rPr>
                      <a:t>b</a:t>
                    </a:r>
                    <a:endParaRPr lang="en-IN" altLang="en-US">
                      <a:solidFill>
                        <a:srgbClr val="00FF00"/>
                      </a:solidFill>
                      <a:ea typeface="Times New Roman" panose="02020603050405020304" pitchFamily="18" charset="0"/>
                      <a:cs typeface="Bookman-Demi"/>
                    </a:endParaRPr>
                  </a:p>
                </p:txBody>
              </p:sp>
              <p:cxnSp>
                <p:nvCxnSpPr>
                  <p:cNvPr id="133" name="Straight Arrow Connector 132">
                    <a:extLst>
                      <a:ext uri="{FF2B5EF4-FFF2-40B4-BE49-F238E27FC236}">
                        <a16:creationId xmlns:a16="http://schemas.microsoft.com/office/drawing/2014/main" id="{E02451FA-C96C-41AC-BF82-5625ACC3C57B}"/>
                      </a:ext>
                    </a:extLst>
                  </p:cNvPr>
                  <p:cNvCxnSpPr/>
                  <p:nvPr/>
                </p:nvCxnSpPr>
                <p:spPr bwMode="auto">
                  <a:xfrm>
                    <a:off x="7963850" y="5786860"/>
                    <a:ext cx="171427"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grpSp>
            <p:nvGrpSpPr>
              <p:cNvPr id="29746" name="Group 28">
                <a:extLst>
                  <a:ext uri="{FF2B5EF4-FFF2-40B4-BE49-F238E27FC236}">
                    <a16:creationId xmlns:a16="http://schemas.microsoft.com/office/drawing/2014/main" id="{FA5E3F49-3DAF-4579-BDF7-EC450F262FD8}"/>
                  </a:ext>
                </a:extLst>
              </p:cNvPr>
              <p:cNvGrpSpPr>
                <a:grpSpLocks/>
              </p:cNvGrpSpPr>
              <p:nvPr/>
            </p:nvGrpSpPr>
            <p:grpSpPr bwMode="auto">
              <a:xfrm>
                <a:off x="1907704" y="4939710"/>
                <a:ext cx="677812" cy="382588"/>
                <a:chOff x="3246116" y="4005064"/>
                <a:chExt cx="677812" cy="382588"/>
              </a:xfrm>
            </p:grpSpPr>
            <p:grpSp>
              <p:nvGrpSpPr>
                <p:cNvPr id="29752" name="Group 46">
                  <a:extLst>
                    <a:ext uri="{FF2B5EF4-FFF2-40B4-BE49-F238E27FC236}">
                      <a16:creationId xmlns:a16="http://schemas.microsoft.com/office/drawing/2014/main" id="{94BA5DAB-D86C-49AC-8BD5-02BDD21F5196}"/>
                    </a:ext>
                  </a:extLst>
                </p:cNvPr>
                <p:cNvGrpSpPr>
                  <a:grpSpLocks/>
                </p:cNvGrpSpPr>
                <p:nvPr/>
              </p:nvGrpSpPr>
              <p:grpSpPr bwMode="auto">
                <a:xfrm>
                  <a:off x="3674690" y="4005064"/>
                  <a:ext cx="249238" cy="382588"/>
                  <a:chOff x="3806806" y="3161928"/>
                  <a:chExt cx="248786" cy="382470"/>
                </a:xfrm>
              </p:grpSpPr>
              <p:sp>
                <p:nvSpPr>
                  <p:cNvPr id="29754" name="Rectangle 47">
                    <a:extLst>
                      <a:ext uri="{FF2B5EF4-FFF2-40B4-BE49-F238E27FC236}">
                        <a16:creationId xmlns:a16="http://schemas.microsoft.com/office/drawing/2014/main" id="{7C38C8CF-36A4-4A7F-A64C-6DE603E65F68}"/>
                      </a:ext>
                    </a:extLst>
                  </p:cNvPr>
                  <p:cNvSpPr>
                    <a:spLocks noChangeArrowheads="1"/>
                  </p:cNvSpPr>
                  <p:nvPr/>
                </p:nvSpPr>
                <p:spPr bwMode="auto">
                  <a:xfrm>
                    <a:off x="3806806" y="3175066"/>
                    <a:ext cx="24878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j</a:t>
                    </a:r>
                    <a:endParaRPr lang="en-IN" altLang="en-US" b="1">
                      <a:solidFill>
                        <a:srgbClr val="00FF00"/>
                      </a:solidFill>
                    </a:endParaRPr>
                  </a:p>
                </p:txBody>
              </p:sp>
              <p:sp>
                <p:nvSpPr>
                  <p:cNvPr id="29755" name="Line 37">
                    <a:extLst>
                      <a:ext uri="{FF2B5EF4-FFF2-40B4-BE49-F238E27FC236}">
                        <a16:creationId xmlns:a16="http://schemas.microsoft.com/office/drawing/2014/main" id="{BD126BF5-88C7-458F-9BA9-D2CCB802EE46}"/>
                      </a:ext>
                    </a:extLst>
                  </p:cNvPr>
                  <p:cNvSpPr>
                    <a:spLocks noChangeShapeType="1"/>
                  </p:cNvSpPr>
                  <p:nvPr/>
                </p:nvSpPr>
                <p:spPr bwMode="auto">
                  <a:xfrm rot="5400000" flipH="1" flipV="1">
                    <a:off x="3913201" y="3178680"/>
                    <a:ext cx="33505" cy="1"/>
                  </a:xfrm>
                  <a:prstGeom prst="line">
                    <a:avLst/>
                  </a:prstGeom>
                  <a:noFill/>
                  <a:ln w="19050">
                    <a:solidFill>
                      <a:srgbClr val="FF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9753" name="Rectangle 35">
                  <a:extLst>
                    <a:ext uri="{FF2B5EF4-FFF2-40B4-BE49-F238E27FC236}">
                      <a16:creationId xmlns:a16="http://schemas.microsoft.com/office/drawing/2014/main" id="{7C1C256C-2500-4900-847D-7D1B1E5BB694}"/>
                    </a:ext>
                  </a:extLst>
                </p:cNvPr>
                <p:cNvSpPr>
                  <a:spLocks noChangeArrowheads="1"/>
                </p:cNvSpPr>
                <p:nvPr/>
              </p:nvSpPr>
              <p:spPr bwMode="auto">
                <a:xfrm>
                  <a:off x="3246116" y="4011875"/>
                  <a:ext cx="58862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00FF00"/>
                      </a:solidFill>
                      <a:ea typeface="Times New Roman" panose="02020603050405020304" pitchFamily="18" charset="0"/>
                      <a:cs typeface="Bookman-Demi"/>
                    </a:rPr>
                    <a:t>+ b</a:t>
                  </a:r>
                  <a:r>
                    <a:rPr lang="en-US" altLang="en-US" baseline="-25000">
                      <a:solidFill>
                        <a:srgbClr val="00FF00"/>
                      </a:solidFill>
                      <a:ea typeface="Times New Roman" panose="02020603050405020304" pitchFamily="18" charset="0"/>
                      <a:cs typeface="Bookman-Demi"/>
                    </a:rPr>
                    <a:t>y</a:t>
                  </a:r>
                  <a:endParaRPr lang="en-IN" altLang="en-US" baseline="-25000">
                    <a:solidFill>
                      <a:srgbClr val="00FF00"/>
                    </a:solidFill>
                    <a:ea typeface="Times New Roman" panose="02020603050405020304" pitchFamily="18" charset="0"/>
                    <a:cs typeface="Bookman-Demi"/>
                  </a:endParaRPr>
                </a:p>
              </p:txBody>
            </p:sp>
          </p:grpSp>
          <p:grpSp>
            <p:nvGrpSpPr>
              <p:cNvPr id="29747" name="Group 29">
                <a:extLst>
                  <a:ext uri="{FF2B5EF4-FFF2-40B4-BE49-F238E27FC236}">
                    <a16:creationId xmlns:a16="http://schemas.microsoft.com/office/drawing/2014/main" id="{FB6BC063-6E02-490C-A526-80E1F50FE609}"/>
                  </a:ext>
                </a:extLst>
              </p:cNvPr>
              <p:cNvGrpSpPr>
                <a:grpSpLocks/>
              </p:cNvGrpSpPr>
              <p:nvPr/>
            </p:nvGrpSpPr>
            <p:grpSpPr bwMode="auto">
              <a:xfrm>
                <a:off x="2526036" y="4941168"/>
                <a:ext cx="741474" cy="382474"/>
                <a:chOff x="2526036" y="4941168"/>
                <a:chExt cx="741474" cy="382474"/>
              </a:xfrm>
            </p:grpSpPr>
            <p:grpSp>
              <p:nvGrpSpPr>
                <p:cNvPr id="29748" name="Group 30">
                  <a:extLst>
                    <a:ext uri="{FF2B5EF4-FFF2-40B4-BE49-F238E27FC236}">
                      <a16:creationId xmlns:a16="http://schemas.microsoft.com/office/drawing/2014/main" id="{E39F618E-94DA-41FD-9E10-C87DDE5959D8}"/>
                    </a:ext>
                  </a:extLst>
                </p:cNvPr>
                <p:cNvGrpSpPr>
                  <a:grpSpLocks/>
                </p:cNvGrpSpPr>
                <p:nvPr/>
              </p:nvGrpSpPr>
              <p:grpSpPr bwMode="auto">
                <a:xfrm>
                  <a:off x="2954604" y="4941168"/>
                  <a:ext cx="312906" cy="382474"/>
                  <a:chOff x="2954604" y="4941168"/>
                  <a:chExt cx="312906" cy="382474"/>
                </a:xfrm>
              </p:grpSpPr>
              <p:sp>
                <p:nvSpPr>
                  <p:cNvPr id="29750" name="Rectangle 47">
                    <a:extLst>
                      <a:ext uri="{FF2B5EF4-FFF2-40B4-BE49-F238E27FC236}">
                        <a16:creationId xmlns:a16="http://schemas.microsoft.com/office/drawing/2014/main" id="{150763CB-B492-4701-8438-249FFBC58625}"/>
                      </a:ext>
                    </a:extLst>
                  </p:cNvPr>
                  <p:cNvSpPr>
                    <a:spLocks noChangeArrowheads="1"/>
                  </p:cNvSpPr>
                  <p:nvPr/>
                </p:nvSpPr>
                <p:spPr bwMode="auto">
                  <a:xfrm>
                    <a:off x="2954604" y="4954310"/>
                    <a:ext cx="3129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k</a:t>
                    </a:r>
                    <a:endParaRPr lang="en-IN" altLang="en-US" b="1">
                      <a:solidFill>
                        <a:srgbClr val="00FF00"/>
                      </a:solidFill>
                    </a:endParaRPr>
                  </a:p>
                </p:txBody>
              </p:sp>
              <p:sp>
                <p:nvSpPr>
                  <p:cNvPr id="29751" name="Line 37">
                    <a:extLst>
                      <a:ext uri="{FF2B5EF4-FFF2-40B4-BE49-F238E27FC236}">
                        <a16:creationId xmlns:a16="http://schemas.microsoft.com/office/drawing/2014/main" id="{3B2375CF-F556-4E41-A1BB-87A344B4C15D}"/>
                      </a:ext>
                    </a:extLst>
                  </p:cNvPr>
                  <p:cNvSpPr>
                    <a:spLocks noChangeShapeType="1"/>
                  </p:cNvSpPr>
                  <p:nvPr/>
                </p:nvSpPr>
                <p:spPr bwMode="auto">
                  <a:xfrm rot="5400000" flipH="1" flipV="1">
                    <a:off x="3074664" y="4957925"/>
                    <a:ext cx="33515" cy="1"/>
                  </a:xfrm>
                  <a:prstGeom prst="line">
                    <a:avLst/>
                  </a:prstGeom>
                  <a:noFill/>
                  <a:ln w="19050">
                    <a:solidFill>
                      <a:srgbClr val="FF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9749" name="Rectangle 31">
                  <a:extLst>
                    <a:ext uri="{FF2B5EF4-FFF2-40B4-BE49-F238E27FC236}">
                      <a16:creationId xmlns:a16="http://schemas.microsoft.com/office/drawing/2014/main" id="{9B9273EB-D533-4B9D-9045-96027E16C425}"/>
                    </a:ext>
                  </a:extLst>
                </p:cNvPr>
                <p:cNvSpPr>
                  <a:spLocks noChangeArrowheads="1"/>
                </p:cNvSpPr>
                <p:nvPr/>
              </p:nvSpPr>
              <p:spPr bwMode="auto">
                <a:xfrm>
                  <a:off x="2526036" y="4947979"/>
                  <a:ext cx="58862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00FF00"/>
                      </a:solidFill>
                      <a:ea typeface="Times New Roman" panose="02020603050405020304" pitchFamily="18" charset="0"/>
                      <a:cs typeface="Bookman-Demi"/>
                    </a:rPr>
                    <a:t>+ b</a:t>
                  </a:r>
                  <a:r>
                    <a:rPr lang="en-US" altLang="en-US" baseline="-25000">
                      <a:solidFill>
                        <a:srgbClr val="00FF00"/>
                      </a:solidFill>
                      <a:ea typeface="Times New Roman" panose="02020603050405020304" pitchFamily="18" charset="0"/>
                      <a:cs typeface="Bookman-Demi"/>
                    </a:rPr>
                    <a:t>z</a:t>
                  </a:r>
                  <a:endParaRPr lang="en-IN" altLang="en-US" baseline="-25000">
                    <a:solidFill>
                      <a:srgbClr val="00FF00"/>
                    </a:solidFill>
                    <a:ea typeface="Times New Roman" panose="02020603050405020304" pitchFamily="18" charset="0"/>
                    <a:cs typeface="Bookman-Demi"/>
                  </a:endParaRPr>
                </a:p>
              </p:txBody>
            </p:sp>
          </p:grpSp>
        </p:grpSp>
      </p:grpSp>
      <p:grpSp>
        <p:nvGrpSpPr>
          <p:cNvPr id="154" name="Group 153">
            <a:extLst>
              <a:ext uri="{FF2B5EF4-FFF2-40B4-BE49-F238E27FC236}">
                <a16:creationId xmlns:a16="http://schemas.microsoft.com/office/drawing/2014/main" id="{1CF40A49-96DF-4500-A038-F31D3805A089}"/>
              </a:ext>
            </a:extLst>
          </p:cNvPr>
          <p:cNvGrpSpPr>
            <a:grpSpLocks/>
          </p:cNvGrpSpPr>
          <p:nvPr/>
        </p:nvGrpSpPr>
        <p:grpSpPr bwMode="auto">
          <a:xfrm>
            <a:off x="814388" y="4278313"/>
            <a:ext cx="2678112" cy="1449387"/>
            <a:chOff x="1381700" y="5075892"/>
            <a:chExt cx="2678367" cy="1449452"/>
          </a:xfrm>
        </p:grpSpPr>
        <p:grpSp>
          <p:nvGrpSpPr>
            <p:cNvPr id="29724" name="Group 63">
              <a:extLst>
                <a:ext uri="{FF2B5EF4-FFF2-40B4-BE49-F238E27FC236}">
                  <a16:creationId xmlns:a16="http://schemas.microsoft.com/office/drawing/2014/main" id="{418E4AE0-B124-4652-A6AC-DFC2EAF0D941}"/>
                </a:ext>
              </a:extLst>
            </p:cNvPr>
            <p:cNvGrpSpPr>
              <a:grpSpLocks/>
            </p:cNvGrpSpPr>
            <p:nvPr/>
          </p:nvGrpSpPr>
          <p:grpSpPr bwMode="auto">
            <a:xfrm>
              <a:off x="1381700" y="5075892"/>
              <a:ext cx="909223" cy="369332"/>
              <a:chOff x="4654450" y="5795416"/>
              <a:chExt cx="909293" cy="369146"/>
            </a:xfrm>
          </p:grpSpPr>
          <p:sp>
            <p:nvSpPr>
              <p:cNvPr id="29739" name="Rectangle 7">
                <a:extLst>
                  <a:ext uri="{FF2B5EF4-FFF2-40B4-BE49-F238E27FC236}">
                    <a16:creationId xmlns:a16="http://schemas.microsoft.com/office/drawing/2014/main" id="{9EEA6360-2EA9-4DEE-AD99-F1A653B08896}"/>
                  </a:ext>
                </a:extLst>
              </p:cNvPr>
              <p:cNvSpPr>
                <a:spLocks noChangeArrowheads="1"/>
              </p:cNvSpPr>
              <p:nvPr/>
            </p:nvSpPr>
            <p:spPr bwMode="auto">
              <a:xfrm>
                <a:off x="4654450" y="5795416"/>
                <a:ext cx="909293" cy="369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7C80"/>
                    </a:solidFill>
                  </a:rPr>
                  <a:t>a x b =</a:t>
                </a:r>
                <a:endParaRPr lang="en-IN" altLang="en-US" b="1">
                  <a:solidFill>
                    <a:srgbClr val="FF7C80"/>
                  </a:solidFill>
                </a:endParaRPr>
              </a:p>
            </p:txBody>
          </p:sp>
          <p:cxnSp>
            <p:nvCxnSpPr>
              <p:cNvPr id="171" name="Straight Arrow Connector 170">
                <a:extLst>
                  <a:ext uri="{FF2B5EF4-FFF2-40B4-BE49-F238E27FC236}">
                    <a16:creationId xmlns:a16="http://schemas.microsoft.com/office/drawing/2014/main" id="{C9A3F1E6-140A-4C76-80B1-A85607D776DD}"/>
                  </a:ext>
                </a:extLst>
              </p:cNvPr>
              <p:cNvCxnSpPr/>
              <p:nvPr/>
            </p:nvCxnSpPr>
            <p:spPr bwMode="auto">
              <a:xfrm>
                <a:off x="4740190" y="5892209"/>
                <a:ext cx="17148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72" name="Straight Arrow Connector 171">
                <a:extLst>
                  <a:ext uri="{FF2B5EF4-FFF2-40B4-BE49-F238E27FC236}">
                    <a16:creationId xmlns:a16="http://schemas.microsoft.com/office/drawing/2014/main" id="{D36B2704-274F-4BD2-964D-8171DCC5AFE7}"/>
                  </a:ext>
                </a:extLst>
              </p:cNvPr>
              <p:cNvCxnSpPr/>
              <p:nvPr/>
            </p:nvCxnSpPr>
            <p:spPr bwMode="auto">
              <a:xfrm>
                <a:off x="5127607" y="5850953"/>
                <a:ext cx="17148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29725" name="Group 19">
              <a:extLst>
                <a:ext uri="{FF2B5EF4-FFF2-40B4-BE49-F238E27FC236}">
                  <a16:creationId xmlns:a16="http://schemas.microsoft.com/office/drawing/2014/main" id="{47DA6892-90F5-4085-8238-A5D81DA98183}"/>
                </a:ext>
              </a:extLst>
            </p:cNvPr>
            <p:cNvGrpSpPr>
              <a:grpSpLocks/>
            </p:cNvGrpSpPr>
            <p:nvPr/>
          </p:nvGrpSpPr>
          <p:grpSpPr bwMode="auto">
            <a:xfrm>
              <a:off x="2339752" y="5085184"/>
              <a:ext cx="1720315" cy="1440160"/>
              <a:chOff x="2779677" y="5085184"/>
              <a:chExt cx="1720315" cy="1440160"/>
            </a:xfrm>
          </p:grpSpPr>
          <p:grpSp>
            <p:nvGrpSpPr>
              <p:cNvPr id="29726" name="Group 46">
                <a:extLst>
                  <a:ext uri="{FF2B5EF4-FFF2-40B4-BE49-F238E27FC236}">
                    <a16:creationId xmlns:a16="http://schemas.microsoft.com/office/drawing/2014/main" id="{73C810B3-1B37-4B0F-9B69-96ED334586D6}"/>
                  </a:ext>
                </a:extLst>
              </p:cNvPr>
              <p:cNvGrpSpPr>
                <a:grpSpLocks/>
              </p:cNvGrpSpPr>
              <p:nvPr/>
            </p:nvGrpSpPr>
            <p:grpSpPr bwMode="auto">
              <a:xfrm>
                <a:off x="2915816" y="5121198"/>
                <a:ext cx="249238" cy="382587"/>
                <a:chOff x="3806806" y="3161928"/>
                <a:chExt cx="248786" cy="382470"/>
              </a:xfrm>
            </p:grpSpPr>
            <p:sp>
              <p:nvSpPr>
                <p:cNvPr id="29737" name="Rectangle 47">
                  <a:extLst>
                    <a:ext uri="{FF2B5EF4-FFF2-40B4-BE49-F238E27FC236}">
                      <a16:creationId xmlns:a16="http://schemas.microsoft.com/office/drawing/2014/main" id="{262F37FA-C2F4-4C39-B22C-498E6D91368E}"/>
                    </a:ext>
                  </a:extLst>
                </p:cNvPr>
                <p:cNvSpPr>
                  <a:spLocks noChangeArrowheads="1"/>
                </p:cNvSpPr>
                <p:nvPr/>
              </p:nvSpPr>
              <p:spPr bwMode="auto">
                <a:xfrm>
                  <a:off x="3806806" y="3175066"/>
                  <a:ext cx="24878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7C80"/>
                      </a:solidFill>
                    </a:rPr>
                    <a:t>i</a:t>
                  </a:r>
                  <a:endParaRPr lang="en-IN" altLang="en-US" b="1">
                    <a:solidFill>
                      <a:srgbClr val="FF7C80"/>
                    </a:solidFill>
                  </a:endParaRPr>
                </a:p>
              </p:txBody>
            </p:sp>
            <p:sp>
              <p:nvSpPr>
                <p:cNvPr id="29738" name="Line 37">
                  <a:extLst>
                    <a:ext uri="{FF2B5EF4-FFF2-40B4-BE49-F238E27FC236}">
                      <a16:creationId xmlns:a16="http://schemas.microsoft.com/office/drawing/2014/main" id="{85748746-DC8D-4BDD-B013-A21A50ADA41F}"/>
                    </a:ext>
                  </a:extLst>
                </p:cNvPr>
                <p:cNvSpPr>
                  <a:spLocks noChangeShapeType="1"/>
                </p:cNvSpPr>
                <p:nvPr/>
              </p:nvSpPr>
              <p:spPr bwMode="auto">
                <a:xfrm rot="5400000" flipH="1" flipV="1">
                  <a:off x="3913201" y="3178680"/>
                  <a:ext cx="33505" cy="1"/>
                </a:xfrm>
                <a:prstGeom prst="line">
                  <a:avLst/>
                </a:prstGeom>
                <a:noFill/>
                <a:ln w="19050">
                  <a:solidFill>
                    <a:srgbClr val="FF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9727" name="Group 46">
                <a:extLst>
                  <a:ext uri="{FF2B5EF4-FFF2-40B4-BE49-F238E27FC236}">
                    <a16:creationId xmlns:a16="http://schemas.microsoft.com/office/drawing/2014/main" id="{CC09E4A9-23A1-4904-98C8-01BD861C1628}"/>
                  </a:ext>
                </a:extLst>
              </p:cNvPr>
              <p:cNvGrpSpPr>
                <a:grpSpLocks/>
              </p:cNvGrpSpPr>
              <p:nvPr/>
            </p:nvGrpSpPr>
            <p:grpSpPr bwMode="auto">
              <a:xfrm>
                <a:off x="3491880" y="5121197"/>
                <a:ext cx="249237" cy="382588"/>
                <a:chOff x="3806806" y="3161928"/>
                <a:chExt cx="248786" cy="382470"/>
              </a:xfrm>
            </p:grpSpPr>
            <p:sp>
              <p:nvSpPr>
                <p:cNvPr id="29735" name="Rectangle 47">
                  <a:extLst>
                    <a:ext uri="{FF2B5EF4-FFF2-40B4-BE49-F238E27FC236}">
                      <a16:creationId xmlns:a16="http://schemas.microsoft.com/office/drawing/2014/main" id="{F4F50D0C-97C0-4DBB-93A5-AD2AE239BC24}"/>
                    </a:ext>
                  </a:extLst>
                </p:cNvPr>
                <p:cNvSpPr>
                  <a:spLocks noChangeArrowheads="1"/>
                </p:cNvSpPr>
                <p:nvPr/>
              </p:nvSpPr>
              <p:spPr bwMode="auto">
                <a:xfrm>
                  <a:off x="3806806" y="3175066"/>
                  <a:ext cx="24878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7C80"/>
                      </a:solidFill>
                    </a:rPr>
                    <a:t>j</a:t>
                  </a:r>
                  <a:endParaRPr lang="en-IN" altLang="en-US" b="1">
                    <a:solidFill>
                      <a:srgbClr val="FF7C80"/>
                    </a:solidFill>
                  </a:endParaRPr>
                </a:p>
              </p:txBody>
            </p:sp>
            <p:sp>
              <p:nvSpPr>
                <p:cNvPr id="29736" name="Line 37">
                  <a:extLst>
                    <a:ext uri="{FF2B5EF4-FFF2-40B4-BE49-F238E27FC236}">
                      <a16:creationId xmlns:a16="http://schemas.microsoft.com/office/drawing/2014/main" id="{AF37B613-71D2-41B6-A56F-F595F2A2578C}"/>
                    </a:ext>
                  </a:extLst>
                </p:cNvPr>
                <p:cNvSpPr>
                  <a:spLocks noChangeShapeType="1"/>
                </p:cNvSpPr>
                <p:nvPr/>
              </p:nvSpPr>
              <p:spPr bwMode="auto">
                <a:xfrm rot="5400000" flipH="1" flipV="1">
                  <a:off x="3913201" y="3178680"/>
                  <a:ext cx="33505" cy="1"/>
                </a:xfrm>
                <a:prstGeom prst="line">
                  <a:avLst/>
                </a:prstGeom>
                <a:noFill/>
                <a:ln w="19050">
                  <a:solidFill>
                    <a:srgbClr val="FF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9728" name="Group 14">
                <a:extLst>
                  <a:ext uri="{FF2B5EF4-FFF2-40B4-BE49-F238E27FC236}">
                    <a16:creationId xmlns:a16="http://schemas.microsoft.com/office/drawing/2014/main" id="{B62C1990-FF50-459C-8C71-B9877945E37B}"/>
                  </a:ext>
                </a:extLst>
              </p:cNvPr>
              <p:cNvGrpSpPr>
                <a:grpSpLocks/>
              </p:cNvGrpSpPr>
              <p:nvPr/>
            </p:nvGrpSpPr>
            <p:grpSpPr bwMode="auto">
              <a:xfrm>
                <a:off x="4067944" y="5085184"/>
                <a:ext cx="312737" cy="415925"/>
                <a:chOff x="4256088" y="5245894"/>
                <a:chExt cx="312737" cy="415925"/>
              </a:xfrm>
            </p:grpSpPr>
            <p:sp>
              <p:nvSpPr>
                <p:cNvPr id="29733" name="Rectangle 47">
                  <a:extLst>
                    <a:ext uri="{FF2B5EF4-FFF2-40B4-BE49-F238E27FC236}">
                      <a16:creationId xmlns:a16="http://schemas.microsoft.com/office/drawing/2014/main" id="{AAE3DCC9-759A-4C84-B969-96C7F1F0819E}"/>
                    </a:ext>
                  </a:extLst>
                </p:cNvPr>
                <p:cNvSpPr>
                  <a:spLocks noChangeArrowheads="1"/>
                </p:cNvSpPr>
                <p:nvPr/>
              </p:nvSpPr>
              <p:spPr bwMode="auto">
                <a:xfrm>
                  <a:off x="4256088" y="5291931"/>
                  <a:ext cx="3127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7C80"/>
                      </a:solidFill>
                    </a:rPr>
                    <a:t>k</a:t>
                  </a:r>
                  <a:endParaRPr lang="en-IN" altLang="en-US" b="1">
                    <a:solidFill>
                      <a:srgbClr val="FF7C80"/>
                    </a:solidFill>
                  </a:endParaRPr>
                </a:p>
              </p:txBody>
            </p:sp>
            <p:sp>
              <p:nvSpPr>
                <p:cNvPr id="29734" name="Line 37">
                  <a:extLst>
                    <a:ext uri="{FF2B5EF4-FFF2-40B4-BE49-F238E27FC236}">
                      <a16:creationId xmlns:a16="http://schemas.microsoft.com/office/drawing/2014/main" id="{6CD643E6-38EB-479E-8B5E-05B702166DC8}"/>
                    </a:ext>
                  </a:extLst>
                </p:cNvPr>
                <p:cNvSpPr>
                  <a:spLocks noChangeShapeType="1"/>
                </p:cNvSpPr>
                <p:nvPr/>
              </p:nvSpPr>
              <p:spPr bwMode="auto">
                <a:xfrm rot="5400000" flipH="1" flipV="1">
                  <a:off x="4375944" y="5262563"/>
                  <a:ext cx="33337" cy="0"/>
                </a:xfrm>
                <a:prstGeom prst="line">
                  <a:avLst/>
                </a:prstGeom>
                <a:noFill/>
                <a:ln w="19050">
                  <a:solidFill>
                    <a:srgbClr val="FF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9729" name="Rectangle 16">
                <a:extLst>
                  <a:ext uri="{FF2B5EF4-FFF2-40B4-BE49-F238E27FC236}">
                    <a16:creationId xmlns:a16="http://schemas.microsoft.com/office/drawing/2014/main" id="{9CA5D9B7-EEA1-4B96-A78F-38741A8B3EC2}"/>
                  </a:ext>
                </a:extLst>
              </p:cNvPr>
              <p:cNvSpPr>
                <a:spLocks noChangeArrowheads="1"/>
              </p:cNvSpPr>
              <p:nvPr/>
            </p:nvSpPr>
            <p:spPr bwMode="auto">
              <a:xfrm>
                <a:off x="2893695" y="5503785"/>
                <a:ext cx="1579278"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FF7C80"/>
                    </a:solidFill>
                    <a:ea typeface="Times New Roman" panose="02020603050405020304" pitchFamily="18" charset="0"/>
                    <a:cs typeface="Bookman-Demi"/>
                  </a:rPr>
                  <a:t>a</a:t>
                </a:r>
                <a:r>
                  <a:rPr lang="en-US" altLang="en-US" baseline="-25000">
                    <a:solidFill>
                      <a:srgbClr val="FF7C80"/>
                    </a:solidFill>
                    <a:ea typeface="Times New Roman" panose="02020603050405020304" pitchFamily="18" charset="0"/>
                    <a:cs typeface="Bookman-Demi"/>
                  </a:rPr>
                  <a:t>x        </a:t>
                </a:r>
                <a:r>
                  <a:rPr lang="en-US" altLang="en-US">
                    <a:solidFill>
                      <a:srgbClr val="FF7C80"/>
                    </a:solidFill>
                    <a:ea typeface="Times New Roman" panose="02020603050405020304" pitchFamily="18" charset="0"/>
                    <a:cs typeface="Bookman-Demi"/>
                  </a:rPr>
                  <a:t>a</a:t>
                </a:r>
                <a:r>
                  <a:rPr lang="en-US" altLang="en-US" baseline="-25000">
                    <a:solidFill>
                      <a:srgbClr val="FF7C80"/>
                    </a:solidFill>
                    <a:ea typeface="Times New Roman" panose="02020603050405020304" pitchFamily="18" charset="0"/>
                    <a:cs typeface="Bookman-Demi"/>
                  </a:rPr>
                  <a:t>y         </a:t>
                </a:r>
                <a:r>
                  <a:rPr lang="en-US" altLang="en-US">
                    <a:solidFill>
                      <a:srgbClr val="FF7C80"/>
                    </a:solidFill>
                    <a:ea typeface="Times New Roman" panose="02020603050405020304" pitchFamily="18" charset="0"/>
                    <a:cs typeface="Bookman-Demi"/>
                  </a:rPr>
                  <a:t>a</a:t>
                </a:r>
                <a:r>
                  <a:rPr lang="en-US" altLang="en-US" baseline="-25000">
                    <a:solidFill>
                      <a:srgbClr val="FF7C80"/>
                    </a:solidFill>
                    <a:ea typeface="Times New Roman" panose="02020603050405020304" pitchFamily="18" charset="0"/>
                    <a:cs typeface="Bookman-Demi"/>
                  </a:rPr>
                  <a:t>z</a:t>
                </a:r>
                <a:endParaRPr lang="en-IN" altLang="en-US" baseline="-25000">
                  <a:solidFill>
                    <a:srgbClr val="FF7C80"/>
                  </a:solidFill>
                  <a:ea typeface="Times New Roman" panose="02020603050405020304" pitchFamily="18" charset="0"/>
                  <a:cs typeface="Bookman-Demi"/>
                </a:endParaRPr>
              </a:p>
              <a:p>
                <a:pPr eaLnBrk="1" hangingPunct="1"/>
                <a:r>
                  <a:rPr lang="en-US" altLang="en-US" baseline="-25000">
                    <a:solidFill>
                      <a:srgbClr val="FF7C80"/>
                    </a:solidFill>
                    <a:ea typeface="Times New Roman" panose="02020603050405020304" pitchFamily="18" charset="0"/>
                    <a:cs typeface="Bookman-Demi"/>
                  </a:rPr>
                  <a:t> </a:t>
                </a:r>
                <a:endParaRPr lang="en-IN" altLang="en-US" baseline="-25000">
                  <a:solidFill>
                    <a:srgbClr val="FF7C80"/>
                  </a:solidFill>
                  <a:ea typeface="Times New Roman" panose="02020603050405020304" pitchFamily="18" charset="0"/>
                  <a:cs typeface="Bookman-Demi"/>
                </a:endParaRPr>
              </a:p>
            </p:txBody>
          </p:sp>
          <p:sp>
            <p:nvSpPr>
              <p:cNvPr id="29730" name="Rectangle 314">
                <a:extLst>
                  <a:ext uri="{FF2B5EF4-FFF2-40B4-BE49-F238E27FC236}">
                    <a16:creationId xmlns:a16="http://schemas.microsoft.com/office/drawing/2014/main" id="{DCA7ADF6-0FE5-4205-AD4B-6DCACC98660B}"/>
                  </a:ext>
                </a:extLst>
              </p:cNvPr>
              <p:cNvSpPr>
                <a:spLocks noChangeArrowheads="1"/>
              </p:cNvSpPr>
              <p:nvPr/>
            </p:nvSpPr>
            <p:spPr bwMode="auto">
              <a:xfrm>
                <a:off x="2888922" y="5971346"/>
                <a:ext cx="1579278"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FF7C80"/>
                    </a:solidFill>
                    <a:ea typeface="Times New Roman" panose="02020603050405020304" pitchFamily="18" charset="0"/>
                    <a:cs typeface="Bookman-Demi"/>
                  </a:rPr>
                  <a:t>b</a:t>
                </a:r>
                <a:r>
                  <a:rPr lang="en-US" altLang="en-US" baseline="-25000">
                    <a:solidFill>
                      <a:srgbClr val="FF7C80"/>
                    </a:solidFill>
                    <a:ea typeface="Times New Roman" panose="02020603050405020304" pitchFamily="18" charset="0"/>
                    <a:cs typeface="Bookman-Demi"/>
                  </a:rPr>
                  <a:t>x        </a:t>
                </a:r>
                <a:r>
                  <a:rPr lang="en-US" altLang="en-US">
                    <a:solidFill>
                      <a:srgbClr val="FF7C80"/>
                    </a:solidFill>
                    <a:ea typeface="Times New Roman" panose="02020603050405020304" pitchFamily="18" charset="0"/>
                    <a:cs typeface="Bookman-Demi"/>
                  </a:rPr>
                  <a:t>b</a:t>
                </a:r>
                <a:r>
                  <a:rPr lang="en-US" altLang="en-US" baseline="-25000">
                    <a:solidFill>
                      <a:srgbClr val="FF7C80"/>
                    </a:solidFill>
                    <a:ea typeface="Times New Roman" panose="02020603050405020304" pitchFamily="18" charset="0"/>
                    <a:cs typeface="Bookman-Demi"/>
                  </a:rPr>
                  <a:t>y         </a:t>
                </a:r>
                <a:r>
                  <a:rPr lang="en-US" altLang="en-US">
                    <a:solidFill>
                      <a:srgbClr val="FF7C80"/>
                    </a:solidFill>
                    <a:ea typeface="Times New Roman" panose="02020603050405020304" pitchFamily="18" charset="0"/>
                    <a:cs typeface="Bookman-Demi"/>
                  </a:rPr>
                  <a:t>b</a:t>
                </a:r>
                <a:r>
                  <a:rPr lang="en-US" altLang="en-US" baseline="-25000">
                    <a:solidFill>
                      <a:srgbClr val="FF7C80"/>
                    </a:solidFill>
                    <a:ea typeface="Times New Roman" panose="02020603050405020304" pitchFamily="18" charset="0"/>
                    <a:cs typeface="Bookman-Demi"/>
                  </a:rPr>
                  <a:t>z</a:t>
                </a:r>
                <a:endParaRPr lang="en-IN" altLang="en-US" baseline="-25000">
                  <a:solidFill>
                    <a:srgbClr val="FF7C80"/>
                  </a:solidFill>
                  <a:ea typeface="Times New Roman" panose="02020603050405020304" pitchFamily="18" charset="0"/>
                  <a:cs typeface="Bookman-Demi"/>
                </a:endParaRPr>
              </a:p>
              <a:p>
                <a:pPr eaLnBrk="1" hangingPunct="1"/>
                <a:r>
                  <a:rPr lang="en-US" altLang="en-US" baseline="-25000">
                    <a:solidFill>
                      <a:srgbClr val="FF7C80"/>
                    </a:solidFill>
                    <a:ea typeface="Times New Roman" panose="02020603050405020304" pitchFamily="18" charset="0"/>
                    <a:cs typeface="Bookman-Demi"/>
                  </a:rPr>
                  <a:t> </a:t>
                </a:r>
                <a:endParaRPr lang="en-IN" altLang="en-US" baseline="-25000">
                  <a:solidFill>
                    <a:srgbClr val="FF7C80"/>
                  </a:solidFill>
                  <a:ea typeface="Times New Roman" panose="02020603050405020304" pitchFamily="18" charset="0"/>
                  <a:cs typeface="Bookman-Demi"/>
                </a:endParaRPr>
              </a:p>
            </p:txBody>
          </p:sp>
          <p:cxnSp>
            <p:nvCxnSpPr>
              <p:cNvPr id="162" name="Straight Connector 161">
                <a:extLst>
                  <a:ext uri="{FF2B5EF4-FFF2-40B4-BE49-F238E27FC236}">
                    <a16:creationId xmlns:a16="http://schemas.microsoft.com/office/drawing/2014/main" id="{61BD588B-49F5-4575-B9C3-41720E19AFA0}"/>
                  </a:ext>
                </a:extLst>
              </p:cNvPr>
              <p:cNvCxnSpPr/>
              <p:nvPr/>
            </p:nvCxnSpPr>
            <p:spPr>
              <a:xfrm>
                <a:off x="2778978" y="5085417"/>
                <a:ext cx="0" cy="1295458"/>
              </a:xfrm>
              <a:prstGeom prst="line">
                <a:avLst/>
              </a:prstGeom>
              <a:ln w="19050">
                <a:solidFill>
                  <a:srgbClr val="FF7C80"/>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a:extLst>
                  <a:ext uri="{FF2B5EF4-FFF2-40B4-BE49-F238E27FC236}">
                    <a16:creationId xmlns:a16="http://schemas.microsoft.com/office/drawing/2014/main" id="{9B2B867E-4EDE-4FC1-B30B-B10E406DB68C}"/>
                  </a:ext>
                </a:extLst>
              </p:cNvPr>
              <p:cNvCxnSpPr/>
              <p:nvPr/>
            </p:nvCxnSpPr>
            <p:spPr>
              <a:xfrm>
                <a:off x="4499992" y="5085417"/>
                <a:ext cx="0" cy="1295458"/>
              </a:xfrm>
              <a:prstGeom prst="line">
                <a:avLst/>
              </a:prstGeom>
              <a:ln w="1905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173" name="Group 172">
            <a:extLst>
              <a:ext uri="{FF2B5EF4-FFF2-40B4-BE49-F238E27FC236}">
                <a16:creationId xmlns:a16="http://schemas.microsoft.com/office/drawing/2014/main" id="{53108F36-1D6D-468E-982F-BDBCCA4CBC82}"/>
              </a:ext>
            </a:extLst>
          </p:cNvPr>
          <p:cNvGrpSpPr>
            <a:grpSpLocks/>
          </p:cNvGrpSpPr>
          <p:nvPr/>
        </p:nvGrpSpPr>
        <p:grpSpPr bwMode="auto">
          <a:xfrm>
            <a:off x="3500438" y="4262438"/>
            <a:ext cx="5535612" cy="390525"/>
            <a:chOff x="1966265" y="5724582"/>
            <a:chExt cx="5536897" cy="390780"/>
          </a:xfrm>
        </p:grpSpPr>
        <p:sp>
          <p:nvSpPr>
            <p:cNvPr id="29720" name="Rectangle 20">
              <a:extLst>
                <a:ext uri="{FF2B5EF4-FFF2-40B4-BE49-F238E27FC236}">
                  <a16:creationId xmlns:a16="http://schemas.microsoft.com/office/drawing/2014/main" id="{6AB8DD23-C68A-415B-AFB5-7D10E87ED948}"/>
                </a:ext>
              </a:extLst>
            </p:cNvPr>
            <p:cNvSpPr>
              <a:spLocks noChangeArrowheads="1"/>
            </p:cNvSpPr>
            <p:nvPr/>
          </p:nvSpPr>
          <p:spPr bwMode="auto">
            <a:xfrm>
              <a:off x="1966265" y="5746030"/>
              <a:ext cx="553689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 (a</a:t>
              </a:r>
              <a:r>
                <a:rPr lang="en-US" altLang="en-US" b="1" baseline="-25000">
                  <a:solidFill>
                    <a:srgbClr val="00FF00"/>
                  </a:solidFill>
                </a:rPr>
                <a:t>y </a:t>
              </a:r>
              <a:r>
                <a:rPr lang="en-US" altLang="en-US" b="1">
                  <a:solidFill>
                    <a:srgbClr val="00FF00"/>
                  </a:solidFill>
                </a:rPr>
                <a:t>b</a:t>
              </a:r>
              <a:r>
                <a:rPr lang="en-US" altLang="en-US" b="1" baseline="-25000">
                  <a:solidFill>
                    <a:srgbClr val="00FF00"/>
                  </a:solidFill>
                </a:rPr>
                <a:t>z</a:t>
              </a:r>
              <a:r>
                <a:rPr lang="en-US" altLang="en-US" b="1">
                  <a:solidFill>
                    <a:srgbClr val="00FF00"/>
                  </a:solidFill>
                </a:rPr>
                <a:t> – a</a:t>
              </a:r>
              <a:r>
                <a:rPr lang="en-US" altLang="en-US" b="1" baseline="-25000">
                  <a:solidFill>
                    <a:srgbClr val="00FF00"/>
                  </a:solidFill>
                </a:rPr>
                <a:t>z</a:t>
              </a:r>
              <a:r>
                <a:rPr lang="en-US" altLang="en-US" b="1">
                  <a:solidFill>
                    <a:srgbClr val="00FF00"/>
                  </a:solidFill>
                </a:rPr>
                <a:t> b</a:t>
              </a:r>
              <a:r>
                <a:rPr lang="en-US" altLang="en-US" b="1" baseline="-25000">
                  <a:solidFill>
                    <a:srgbClr val="00FF00"/>
                  </a:solidFill>
                </a:rPr>
                <a:t>y</a:t>
              </a:r>
              <a:r>
                <a:rPr lang="en-US" altLang="en-US" b="1">
                  <a:solidFill>
                    <a:srgbClr val="00FF00"/>
                  </a:solidFill>
                </a:rPr>
                <a:t>) i – (a</a:t>
              </a:r>
              <a:r>
                <a:rPr lang="en-US" altLang="en-US" b="1" baseline="-25000">
                  <a:solidFill>
                    <a:srgbClr val="00FF00"/>
                  </a:solidFill>
                </a:rPr>
                <a:t>x</a:t>
              </a:r>
              <a:r>
                <a:rPr lang="en-US" altLang="en-US" b="1">
                  <a:solidFill>
                    <a:srgbClr val="00FF00"/>
                  </a:solidFill>
                </a:rPr>
                <a:t> b</a:t>
              </a:r>
              <a:r>
                <a:rPr lang="en-US" altLang="en-US" b="1" baseline="-25000">
                  <a:solidFill>
                    <a:srgbClr val="00FF00"/>
                  </a:solidFill>
                </a:rPr>
                <a:t>z</a:t>
              </a:r>
              <a:r>
                <a:rPr lang="en-US" altLang="en-US" b="1">
                  <a:solidFill>
                    <a:srgbClr val="00FF00"/>
                  </a:solidFill>
                </a:rPr>
                <a:t> – a</a:t>
              </a:r>
              <a:r>
                <a:rPr lang="en-US" altLang="en-US" b="1" baseline="-25000">
                  <a:solidFill>
                    <a:srgbClr val="00FF00"/>
                  </a:solidFill>
                </a:rPr>
                <a:t>z</a:t>
              </a:r>
              <a:r>
                <a:rPr lang="en-US" altLang="en-US" b="1">
                  <a:solidFill>
                    <a:srgbClr val="00FF00"/>
                  </a:solidFill>
                </a:rPr>
                <a:t> b</a:t>
              </a:r>
              <a:r>
                <a:rPr lang="en-US" altLang="en-US" b="1" baseline="-25000">
                  <a:solidFill>
                    <a:srgbClr val="00FF00"/>
                  </a:solidFill>
                </a:rPr>
                <a:t>x</a:t>
              </a:r>
              <a:r>
                <a:rPr lang="en-US" altLang="en-US" b="1">
                  <a:solidFill>
                    <a:srgbClr val="00FF00"/>
                  </a:solidFill>
                </a:rPr>
                <a:t>) j + (a</a:t>
              </a:r>
              <a:r>
                <a:rPr lang="en-US" altLang="en-US" b="1" baseline="-25000">
                  <a:solidFill>
                    <a:srgbClr val="00FF00"/>
                  </a:solidFill>
                </a:rPr>
                <a:t>x</a:t>
              </a:r>
              <a:r>
                <a:rPr lang="en-US" altLang="en-US" b="1">
                  <a:solidFill>
                    <a:srgbClr val="00FF00"/>
                  </a:solidFill>
                </a:rPr>
                <a:t> b</a:t>
              </a:r>
              <a:r>
                <a:rPr lang="en-US" altLang="en-US" b="1" baseline="-25000">
                  <a:solidFill>
                    <a:srgbClr val="00FF00"/>
                  </a:solidFill>
                </a:rPr>
                <a:t>y</a:t>
              </a:r>
              <a:r>
                <a:rPr lang="en-US" altLang="en-US" b="1">
                  <a:solidFill>
                    <a:srgbClr val="00FF00"/>
                  </a:solidFill>
                </a:rPr>
                <a:t> – a</a:t>
              </a:r>
              <a:r>
                <a:rPr lang="en-US" altLang="en-US" b="1" baseline="-25000">
                  <a:solidFill>
                    <a:srgbClr val="00FF00"/>
                  </a:solidFill>
                </a:rPr>
                <a:t>y</a:t>
              </a:r>
              <a:r>
                <a:rPr lang="en-US" altLang="en-US" b="1">
                  <a:solidFill>
                    <a:srgbClr val="00FF00"/>
                  </a:solidFill>
                </a:rPr>
                <a:t>b</a:t>
              </a:r>
              <a:r>
                <a:rPr lang="en-US" altLang="en-US" b="1" baseline="-25000">
                  <a:solidFill>
                    <a:srgbClr val="00FF00"/>
                  </a:solidFill>
                </a:rPr>
                <a:t>x</a:t>
              </a:r>
              <a:r>
                <a:rPr lang="en-US" altLang="en-US" b="1">
                  <a:solidFill>
                    <a:srgbClr val="00FF00"/>
                  </a:solidFill>
                </a:rPr>
                <a:t>) k</a:t>
              </a:r>
              <a:endParaRPr lang="en-IN" altLang="en-US">
                <a:solidFill>
                  <a:srgbClr val="00FF00"/>
                </a:solidFill>
              </a:endParaRPr>
            </a:p>
          </p:txBody>
        </p:sp>
        <p:sp>
          <p:nvSpPr>
            <p:cNvPr id="29721" name="Line 37">
              <a:extLst>
                <a:ext uri="{FF2B5EF4-FFF2-40B4-BE49-F238E27FC236}">
                  <a16:creationId xmlns:a16="http://schemas.microsoft.com/office/drawing/2014/main" id="{76AC694F-1BC4-453B-9B38-D0F040B6B362}"/>
                </a:ext>
              </a:extLst>
            </p:cNvPr>
            <p:cNvSpPr>
              <a:spLocks noChangeShapeType="1"/>
            </p:cNvSpPr>
            <p:nvPr/>
          </p:nvSpPr>
          <p:spPr bwMode="auto">
            <a:xfrm rot="5400000" flipH="1" flipV="1">
              <a:off x="3704682" y="5741251"/>
              <a:ext cx="33337" cy="0"/>
            </a:xfrm>
            <a:prstGeom prst="line">
              <a:avLst/>
            </a:prstGeom>
            <a:noFill/>
            <a:ln w="19050">
              <a:solidFill>
                <a:srgbClr val="FF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22" name="Line 37">
              <a:extLst>
                <a:ext uri="{FF2B5EF4-FFF2-40B4-BE49-F238E27FC236}">
                  <a16:creationId xmlns:a16="http://schemas.microsoft.com/office/drawing/2014/main" id="{A2CCA5E2-54E4-439D-BAEC-7AA16CC703B9}"/>
                </a:ext>
              </a:extLst>
            </p:cNvPr>
            <p:cNvSpPr>
              <a:spLocks noChangeShapeType="1"/>
            </p:cNvSpPr>
            <p:nvPr/>
          </p:nvSpPr>
          <p:spPr bwMode="auto">
            <a:xfrm rot="5400000" flipH="1" flipV="1">
              <a:off x="5451094" y="5748254"/>
              <a:ext cx="33337" cy="0"/>
            </a:xfrm>
            <a:prstGeom prst="line">
              <a:avLst/>
            </a:prstGeom>
            <a:noFill/>
            <a:ln w="19050">
              <a:solidFill>
                <a:srgbClr val="FF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23" name="Line 37">
              <a:extLst>
                <a:ext uri="{FF2B5EF4-FFF2-40B4-BE49-F238E27FC236}">
                  <a16:creationId xmlns:a16="http://schemas.microsoft.com/office/drawing/2014/main" id="{50A5ABC5-3126-40A7-A046-3F4603F64BC4}"/>
                </a:ext>
              </a:extLst>
            </p:cNvPr>
            <p:cNvSpPr>
              <a:spLocks noChangeShapeType="1"/>
            </p:cNvSpPr>
            <p:nvPr/>
          </p:nvSpPr>
          <p:spPr bwMode="auto">
            <a:xfrm rot="5400000" flipH="1" flipV="1">
              <a:off x="7192733" y="5743481"/>
              <a:ext cx="33337" cy="0"/>
            </a:xfrm>
            <a:prstGeom prst="line">
              <a:avLst/>
            </a:prstGeom>
            <a:noFill/>
            <a:ln w="19050">
              <a:solidFill>
                <a:srgbClr val="FF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78" name="Group 177">
            <a:extLst>
              <a:ext uri="{FF2B5EF4-FFF2-40B4-BE49-F238E27FC236}">
                <a16:creationId xmlns:a16="http://schemas.microsoft.com/office/drawing/2014/main" id="{C4EFC46D-1909-4977-8704-DD7B2E9B99A1}"/>
              </a:ext>
            </a:extLst>
          </p:cNvPr>
          <p:cNvGrpSpPr>
            <a:grpSpLocks/>
          </p:cNvGrpSpPr>
          <p:nvPr/>
        </p:nvGrpSpPr>
        <p:grpSpPr bwMode="auto">
          <a:xfrm>
            <a:off x="525463" y="5913438"/>
            <a:ext cx="6297612" cy="395287"/>
            <a:chOff x="1043608" y="5939988"/>
            <a:chExt cx="6297466" cy="396226"/>
          </a:xfrm>
        </p:grpSpPr>
        <p:grpSp>
          <p:nvGrpSpPr>
            <p:cNvPr id="29711" name="Group 23">
              <a:extLst>
                <a:ext uri="{FF2B5EF4-FFF2-40B4-BE49-F238E27FC236}">
                  <a16:creationId xmlns:a16="http://schemas.microsoft.com/office/drawing/2014/main" id="{341E7558-65DE-4BDA-8F95-FDF0B794D617}"/>
                </a:ext>
              </a:extLst>
            </p:cNvPr>
            <p:cNvGrpSpPr>
              <a:grpSpLocks/>
            </p:cNvGrpSpPr>
            <p:nvPr/>
          </p:nvGrpSpPr>
          <p:grpSpPr bwMode="auto">
            <a:xfrm>
              <a:off x="1043608" y="5949280"/>
              <a:ext cx="966931" cy="369332"/>
              <a:chOff x="4863052" y="2024231"/>
              <a:chExt cx="966931" cy="369332"/>
            </a:xfrm>
          </p:grpSpPr>
          <p:sp>
            <p:nvSpPr>
              <p:cNvPr id="29717" name="Rectangle 7">
                <a:extLst>
                  <a:ext uri="{FF2B5EF4-FFF2-40B4-BE49-F238E27FC236}">
                    <a16:creationId xmlns:a16="http://schemas.microsoft.com/office/drawing/2014/main" id="{D3E1FF7A-A307-43A8-8C3F-31E4D7EB8764}"/>
                  </a:ext>
                </a:extLst>
              </p:cNvPr>
              <p:cNvSpPr>
                <a:spLocks noChangeArrowheads="1"/>
              </p:cNvSpPr>
              <p:nvPr/>
            </p:nvSpPr>
            <p:spPr bwMode="auto">
              <a:xfrm>
                <a:off x="4863052" y="2024231"/>
                <a:ext cx="9669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7C80"/>
                    </a:solidFill>
                  </a:rPr>
                  <a:t>| a x b |</a:t>
                </a:r>
                <a:endParaRPr lang="en-IN" altLang="en-US" b="1">
                  <a:solidFill>
                    <a:srgbClr val="FF7C80"/>
                  </a:solidFill>
                </a:endParaRPr>
              </a:p>
            </p:txBody>
          </p:sp>
          <p:cxnSp>
            <p:nvCxnSpPr>
              <p:cNvPr id="186" name="Straight Arrow Connector 185">
                <a:extLst>
                  <a:ext uri="{FF2B5EF4-FFF2-40B4-BE49-F238E27FC236}">
                    <a16:creationId xmlns:a16="http://schemas.microsoft.com/office/drawing/2014/main" id="{4F8A48EE-0B85-4484-9054-61E676FCA993}"/>
                  </a:ext>
                </a:extLst>
              </p:cNvPr>
              <p:cNvCxnSpPr/>
              <p:nvPr/>
            </p:nvCxnSpPr>
            <p:spPr bwMode="auto">
              <a:xfrm>
                <a:off x="5071009" y="2107233"/>
                <a:ext cx="169859"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87" name="Straight Arrow Connector 186">
                <a:extLst>
                  <a:ext uri="{FF2B5EF4-FFF2-40B4-BE49-F238E27FC236}">
                    <a16:creationId xmlns:a16="http://schemas.microsoft.com/office/drawing/2014/main" id="{1027ADAA-D675-4CF6-A6AB-8169F977F7AF}"/>
                  </a:ext>
                </a:extLst>
              </p:cNvPr>
              <p:cNvCxnSpPr/>
              <p:nvPr/>
            </p:nvCxnSpPr>
            <p:spPr bwMode="auto">
              <a:xfrm>
                <a:off x="5453589" y="2080181"/>
                <a:ext cx="171446"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29712" name="Group 25">
              <a:extLst>
                <a:ext uri="{FF2B5EF4-FFF2-40B4-BE49-F238E27FC236}">
                  <a16:creationId xmlns:a16="http://schemas.microsoft.com/office/drawing/2014/main" id="{B49ACF29-F009-4569-9F7E-0F1189D7745C}"/>
                </a:ext>
              </a:extLst>
            </p:cNvPr>
            <p:cNvGrpSpPr>
              <a:grpSpLocks/>
            </p:cNvGrpSpPr>
            <p:nvPr/>
          </p:nvGrpSpPr>
          <p:grpSpPr bwMode="auto">
            <a:xfrm>
              <a:off x="1907704" y="5939988"/>
              <a:ext cx="5433370" cy="396226"/>
              <a:chOff x="1907704" y="5939988"/>
              <a:chExt cx="5433370" cy="396226"/>
            </a:xfrm>
          </p:grpSpPr>
          <p:sp>
            <p:nvSpPr>
              <p:cNvPr id="29713" name="Rectangle 350">
                <a:extLst>
                  <a:ext uri="{FF2B5EF4-FFF2-40B4-BE49-F238E27FC236}">
                    <a16:creationId xmlns:a16="http://schemas.microsoft.com/office/drawing/2014/main" id="{5BAC26FE-F5F7-4445-A2CB-B8FCFE5985FF}"/>
                  </a:ext>
                </a:extLst>
              </p:cNvPr>
              <p:cNvSpPr>
                <a:spLocks noChangeArrowheads="1"/>
              </p:cNvSpPr>
              <p:nvPr/>
            </p:nvSpPr>
            <p:spPr bwMode="auto">
              <a:xfrm>
                <a:off x="1907704" y="5939988"/>
                <a:ext cx="54333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   (a</a:t>
                </a:r>
                <a:r>
                  <a:rPr lang="en-US" altLang="en-US" b="1" baseline="-25000">
                    <a:solidFill>
                      <a:srgbClr val="00FF00"/>
                    </a:solidFill>
                  </a:rPr>
                  <a:t>y </a:t>
                </a:r>
                <a:r>
                  <a:rPr lang="en-US" altLang="en-US" b="1">
                    <a:solidFill>
                      <a:srgbClr val="00FF00"/>
                    </a:solidFill>
                  </a:rPr>
                  <a:t>b</a:t>
                </a:r>
                <a:r>
                  <a:rPr lang="en-US" altLang="en-US" b="1" baseline="-25000">
                    <a:solidFill>
                      <a:srgbClr val="00FF00"/>
                    </a:solidFill>
                  </a:rPr>
                  <a:t>z</a:t>
                </a:r>
                <a:r>
                  <a:rPr lang="en-US" altLang="en-US" b="1">
                    <a:solidFill>
                      <a:srgbClr val="00FF00"/>
                    </a:solidFill>
                  </a:rPr>
                  <a:t> – a</a:t>
                </a:r>
                <a:r>
                  <a:rPr lang="en-US" altLang="en-US" b="1" baseline="-25000">
                    <a:solidFill>
                      <a:srgbClr val="00FF00"/>
                    </a:solidFill>
                  </a:rPr>
                  <a:t>z</a:t>
                </a:r>
                <a:r>
                  <a:rPr lang="en-US" altLang="en-US" b="1">
                    <a:solidFill>
                      <a:srgbClr val="00FF00"/>
                    </a:solidFill>
                  </a:rPr>
                  <a:t> b</a:t>
                </a:r>
                <a:r>
                  <a:rPr lang="en-US" altLang="en-US" b="1" baseline="-25000">
                    <a:solidFill>
                      <a:srgbClr val="00FF00"/>
                    </a:solidFill>
                  </a:rPr>
                  <a:t>y</a:t>
                </a:r>
                <a:r>
                  <a:rPr lang="en-US" altLang="en-US" b="1">
                    <a:solidFill>
                      <a:srgbClr val="00FF00"/>
                    </a:solidFill>
                  </a:rPr>
                  <a:t>)</a:t>
                </a:r>
                <a:r>
                  <a:rPr lang="en-US" altLang="en-US" b="1" baseline="30000">
                    <a:solidFill>
                      <a:srgbClr val="00FF00"/>
                    </a:solidFill>
                  </a:rPr>
                  <a:t>2</a:t>
                </a:r>
                <a:r>
                  <a:rPr lang="en-US" altLang="en-US" b="1">
                    <a:solidFill>
                      <a:srgbClr val="00FF00"/>
                    </a:solidFill>
                  </a:rPr>
                  <a:t> + (a</a:t>
                </a:r>
                <a:r>
                  <a:rPr lang="en-US" altLang="en-US" b="1" baseline="-25000">
                    <a:solidFill>
                      <a:srgbClr val="00FF00"/>
                    </a:solidFill>
                  </a:rPr>
                  <a:t>x</a:t>
                </a:r>
                <a:r>
                  <a:rPr lang="en-US" altLang="en-US" b="1">
                    <a:solidFill>
                      <a:srgbClr val="00FF00"/>
                    </a:solidFill>
                  </a:rPr>
                  <a:t> b</a:t>
                </a:r>
                <a:r>
                  <a:rPr lang="en-US" altLang="en-US" b="1" baseline="-25000">
                    <a:solidFill>
                      <a:srgbClr val="00FF00"/>
                    </a:solidFill>
                  </a:rPr>
                  <a:t>z</a:t>
                </a:r>
                <a:r>
                  <a:rPr lang="en-US" altLang="en-US" b="1">
                    <a:solidFill>
                      <a:srgbClr val="00FF00"/>
                    </a:solidFill>
                  </a:rPr>
                  <a:t> – a</a:t>
                </a:r>
                <a:r>
                  <a:rPr lang="en-US" altLang="en-US" b="1" baseline="-25000">
                    <a:solidFill>
                      <a:srgbClr val="00FF00"/>
                    </a:solidFill>
                  </a:rPr>
                  <a:t>z</a:t>
                </a:r>
                <a:r>
                  <a:rPr lang="en-US" altLang="en-US" b="1">
                    <a:solidFill>
                      <a:srgbClr val="00FF00"/>
                    </a:solidFill>
                  </a:rPr>
                  <a:t> b</a:t>
                </a:r>
                <a:r>
                  <a:rPr lang="en-US" altLang="en-US" b="1" baseline="-25000">
                    <a:solidFill>
                      <a:srgbClr val="00FF00"/>
                    </a:solidFill>
                  </a:rPr>
                  <a:t>x</a:t>
                </a:r>
                <a:r>
                  <a:rPr lang="en-US" altLang="en-US" b="1">
                    <a:solidFill>
                      <a:srgbClr val="00FF00"/>
                    </a:solidFill>
                  </a:rPr>
                  <a:t>)</a:t>
                </a:r>
                <a:r>
                  <a:rPr lang="en-US" altLang="en-US" b="1" baseline="30000">
                    <a:solidFill>
                      <a:srgbClr val="00FF00"/>
                    </a:solidFill>
                  </a:rPr>
                  <a:t>2</a:t>
                </a:r>
                <a:r>
                  <a:rPr lang="en-US" altLang="en-US" b="1">
                    <a:solidFill>
                      <a:srgbClr val="00FF00"/>
                    </a:solidFill>
                  </a:rPr>
                  <a:t> + (a</a:t>
                </a:r>
                <a:r>
                  <a:rPr lang="en-US" altLang="en-US" b="1" baseline="-25000">
                    <a:solidFill>
                      <a:srgbClr val="00FF00"/>
                    </a:solidFill>
                  </a:rPr>
                  <a:t>x</a:t>
                </a:r>
                <a:r>
                  <a:rPr lang="en-US" altLang="en-US" b="1">
                    <a:solidFill>
                      <a:srgbClr val="00FF00"/>
                    </a:solidFill>
                  </a:rPr>
                  <a:t> b</a:t>
                </a:r>
                <a:r>
                  <a:rPr lang="en-US" altLang="en-US" b="1" baseline="-25000">
                    <a:solidFill>
                      <a:srgbClr val="00FF00"/>
                    </a:solidFill>
                  </a:rPr>
                  <a:t>y</a:t>
                </a:r>
                <a:r>
                  <a:rPr lang="en-US" altLang="en-US" b="1">
                    <a:solidFill>
                      <a:srgbClr val="00FF00"/>
                    </a:solidFill>
                  </a:rPr>
                  <a:t> – a</a:t>
                </a:r>
                <a:r>
                  <a:rPr lang="en-US" altLang="en-US" b="1" baseline="-25000">
                    <a:solidFill>
                      <a:srgbClr val="00FF00"/>
                    </a:solidFill>
                  </a:rPr>
                  <a:t>y</a:t>
                </a:r>
                <a:r>
                  <a:rPr lang="en-US" altLang="en-US" b="1">
                    <a:solidFill>
                      <a:srgbClr val="00FF00"/>
                    </a:solidFill>
                  </a:rPr>
                  <a:t>b</a:t>
                </a:r>
                <a:r>
                  <a:rPr lang="en-US" altLang="en-US" b="1" baseline="-25000">
                    <a:solidFill>
                      <a:srgbClr val="00FF00"/>
                    </a:solidFill>
                  </a:rPr>
                  <a:t>x</a:t>
                </a:r>
                <a:r>
                  <a:rPr lang="en-US" altLang="en-US" b="1">
                    <a:solidFill>
                      <a:srgbClr val="00FF00"/>
                    </a:solidFill>
                  </a:rPr>
                  <a:t>)</a:t>
                </a:r>
                <a:r>
                  <a:rPr lang="en-US" altLang="en-US" b="1" baseline="30000">
                    <a:solidFill>
                      <a:srgbClr val="00FF00"/>
                    </a:solidFill>
                  </a:rPr>
                  <a:t>2</a:t>
                </a:r>
                <a:endParaRPr lang="en-IN" altLang="en-US" baseline="30000">
                  <a:solidFill>
                    <a:srgbClr val="00FF00"/>
                  </a:solidFill>
                </a:endParaRPr>
              </a:p>
            </p:txBody>
          </p:sp>
          <p:grpSp>
            <p:nvGrpSpPr>
              <p:cNvPr id="29714" name="Group 24">
                <a:extLst>
                  <a:ext uri="{FF2B5EF4-FFF2-40B4-BE49-F238E27FC236}">
                    <a16:creationId xmlns:a16="http://schemas.microsoft.com/office/drawing/2014/main" id="{B612C4C6-6B35-4BFA-972A-5CFA275A0CE9}"/>
                  </a:ext>
                </a:extLst>
              </p:cNvPr>
              <p:cNvGrpSpPr>
                <a:grpSpLocks/>
              </p:cNvGrpSpPr>
              <p:nvPr/>
            </p:nvGrpSpPr>
            <p:grpSpPr bwMode="auto">
              <a:xfrm>
                <a:off x="2178387" y="5947276"/>
                <a:ext cx="5124202" cy="388938"/>
                <a:chOff x="2178387" y="5947276"/>
                <a:chExt cx="5124202" cy="388938"/>
              </a:xfrm>
            </p:grpSpPr>
            <p:sp>
              <p:nvSpPr>
                <p:cNvPr id="29715" name="Freeform 64">
                  <a:extLst>
                    <a:ext uri="{FF2B5EF4-FFF2-40B4-BE49-F238E27FC236}">
                      <a16:creationId xmlns:a16="http://schemas.microsoft.com/office/drawing/2014/main" id="{ECE2BA49-60E0-4D5C-A8A4-72FA86865BFF}"/>
                    </a:ext>
                  </a:extLst>
                </p:cNvPr>
                <p:cNvSpPr>
                  <a:spLocks/>
                </p:cNvSpPr>
                <p:nvPr/>
              </p:nvSpPr>
              <p:spPr bwMode="auto">
                <a:xfrm>
                  <a:off x="2178387" y="5967340"/>
                  <a:ext cx="521405" cy="368874"/>
                </a:xfrm>
                <a:custGeom>
                  <a:avLst/>
                  <a:gdLst>
                    <a:gd name="T0" fmla="*/ 0 w 720"/>
                    <a:gd name="T1" fmla="*/ 2147483647 h 336"/>
                    <a:gd name="T2" fmla="*/ 2147483647 w 720"/>
                    <a:gd name="T3" fmla="*/ 2147483647 h 336"/>
                    <a:gd name="T4" fmla="*/ 2147483647 w 720"/>
                    <a:gd name="T5" fmla="*/ 2147483647 h 336"/>
                    <a:gd name="T6" fmla="*/ 2147483647 w 720"/>
                    <a:gd name="T7" fmla="*/ 0 h 336"/>
                    <a:gd name="T8" fmla="*/ 2147483647 w 720"/>
                    <a:gd name="T9" fmla="*/ 0 h 336"/>
                    <a:gd name="T10" fmla="*/ 0 60000 65536"/>
                    <a:gd name="T11" fmla="*/ 0 60000 65536"/>
                    <a:gd name="T12" fmla="*/ 0 60000 65536"/>
                    <a:gd name="T13" fmla="*/ 0 60000 65536"/>
                    <a:gd name="T14" fmla="*/ 0 60000 65536"/>
                    <a:gd name="T15" fmla="*/ 0 w 720"/>
                    <a:gd name="T16" fmla="*/ 0 h 336"/>
                    <a:gd name="T17" fmla="*/ 720 w 720"/>
                    <a:gd name="T18" fmla="*/ 336 h 336"/>
                  </a:gdLst>
                  <a:ahLst/>
                  <a:cxnLst>
                    <a:cxn ang="T10">
                      <a:pos x="T0" y="T1"/>
                    </a:cxn>
                    <a:cxn ang="T11">
                      <a:pos x="T2" y="T3"/>
                    </a:cxn>
                    <a:cxn ang="T12">
                      <a:pos x="T4" y="T5"/>
                    </a:cxn>
                    <a:cxn ang="T13">
                      <a:pos x="T6" y="T7"/>
                    </a:cxn>
                    <a:cxn ang="T14">
                      <a:pos x="T8" y="T9"/>
                    </a:cxn>
                  </a:cxnLst>
                  <a:rect l="T15" t="T16" r="T17" b="T18"/>
                  <a:pathLst>
                    <a:path w="720" h="336">
                      <a:moveTo>
                        <a:pt x="0" y="240"/>
                      </a:moveTo>
                      <a:lnTo>
                        <a:pt x="48" y="192"/>
                      </a:lnTo>
                      <a:lnTo>
                        <a:pt x="96" y="336"/>
                      </a:lnTo>
                      <a:lnTo>
                        <a:pt x="192" y="0"/>
                      </a:lnTo>
                      <a:lnTo>
                        <a:pt x="720" y="0"/>
                      </a:lnTo>
                    </a:path>
                  </a:pathLst>
                </a:custGeom>
                <a:noFill/>
                <a:ln w="19050">
                  <a:solidFill>
                    <a:srgbClr val="00FF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a:t>
                  </a:r>
                  <a:endParaRPr lang="en-IN" altLang="en-US"/>
                </a:p>
              </p:txBody>
            </p:sp>
            <p:cxnSp>
              <p:nvCxnSpPr>
                <p:cNvPr id="184" name="Straight Connector 183">
                  <a:extLst>
                    <a:ext uri="{FF2B5EF4-FFF2-40B4-BE49-F238E27FC236}">
                      <a16:creationId xmlns:a16="http://schemas.microsoft.com/office/drawing/2014/main" id="{BB35ACF7-2169-4FC4-B213-98A30C9F8804}"/>
                    </a:ext>
                  </a:extLst>
                </p:cNvPr>
                <p:cNvCxnSpPr/>
                <p:nvPr/>
              </p:nvCxnSpPr>
              <p:spPr bwMode="auto">
                <a:xfrm flipV="1">
                  <a:off x="2480262" y="5947944"/>
                  <a:ext cx="4822713" cy="20687"/>
                </a:xfrm>
                <a:prstGeom prst="line">
                  <a:avLst/>
                </a:prstGeom>
                <a:ln w="19050">
                  <a:solidFill>
                    <a:srgbClr val="00FF99"/>
                  </a:solidFill>
                </a:ln>
              </p:spPr>
              <p:style>
                <a:lnRef idx="1">
                  <a:schemeClr val="accent1"/>
                </a:lnRef>
                <a:fillRef idx="0">
                  <a:schemeClr val="accent1"/>
                </a:fillRef>
                <a:effectRef idx="0">
                  <a:schemeClr val="accent1"/>
                </a:effectRef>
                <a:fontRef idx="minor">
                  <a:schemeClr val="tx1"/>
                </a:fontRef>
              </p:style>
            </p:cxnSp>
          </p:grpSp>
        </p:grpSp>
      </p:grpSp>
      <p:sp>
        <p:nvSpPr>
          <p:cNvPr id="29708" name="TextBox 190">
            <a:extLst>
              <a:ext uri="{FF2B5EF4-FFF2-40B4-BE49-F238E27FC236}">
                <a16:creationId xmlns:a16="http://schemas.microsoft.com/office/drawing/2014/main" id="{3E91BC98-8A8F-4F74-ADE4-ECDBDE8E7830}"/>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29709" name="TextBox 191">
            <a:extLst>
              <a:ext uri="{FF2B5EF4-FFF2-40B4-BE49-F238E27FC236}">
                <a16:creationId xmlns:a16="http://schemas.microsoft.com/office/drawing/2014/main" id="{C795315A-BE53-48E4-9D74-EC631B588927}"/>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29710" name="TextBox 192">
            <a:extLst>
              <a:ext uri="{FF2B5EF4-FFF2-40B4-BE49-F238E27FC236}">
                <a16:creationId xmlns:a16="http://schemas.microsoft.com/office/drawing/2014/main" id="{B3520198-17ED-4A09-90D8-3257315542BB}"/>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left)">
                                      <p:cBhvr>
                                        <p:cTn id="14" dur="500"/>
                                        <p:tgtEl>
                                          <p:spTgt spid="3">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ipe(left)">
                                      <p:cBhvr>
                                        <p:cTn id="19" dur="500"/>
                                        <p:tgtEl>
                                          <p:spTgt spid="3">
                                            <p:txEl>
                                              <p:pRg st="1" end="1"/>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53" presetClass="entr" presetSubtype="16" fill="hold" nodeType="clickEffect">
                                  <p:stCondLst>
                                    <p:cond delay="0"/>
                                  </p:stCondLst>
                                  <p:childTnLst>
                                    <p:set>
                                      <p:cBhvr>
                                        <p:cTn id="23" dur="1" fill="hold">
                                          <p:stCondLst>
                                            <p:cond delay="0"/>
                                          </p:stCondLst>
                                        </p:cTn>
                                        <p:tgtEl>
                                          <p:spTgt spid="33"/>
                                        </p:tgtEl>
                                        <p:attrNameLst>
                                          <p:attrName>style.visibility</p:attrName>
                                        </p:attrNameLst>
                                      </p:cBhvr>
                                      <p:to>
                                        <p:strVal val="visible"/>
                                      </p:to>
                                    </p:set>
                                    <p:anim calcmode="lin" valueType="num">
                                      <p:cBhvr>
                                        <p:cTn id="24" dur="500" fill="hold"/>
                                        <p:tgtEl>
                                          <p:spTgt spid="33"/>
                                        </p:tgtEl>
                                        <p:attrNameLst>
                                          <p:attrName>ppt_w</p:attrName>
                                        </p:attrNameLst>
                                      </p:cBhvr>
                                      <p:tavLst>
                                        <p:tav tm="0">
                                          <p:val>
                                            <p:fltVal val="0"/>
                                          </p:val>
                                        </p:tav>
                                        <p:tav tm="100000">
                                          <p:val>
                                            <p:strVal val="#ppt_w"/>
                                          </p:val>
                                        </p:tav>
                                      </p:tavLst>
                                    </p:anim>
                                    <p:anim calcmode="lin" valueType="num">
                                      <p:cBhvr>
                                        <p:cTn id="25" dur="500" fill="hold"/>
                                        <p:tgtEl>
                                          <p:spTgt spid="33"/>
                                        </p:tgtEl>
                                        <p:attrNameLst>
                                          <p:attrName>ppt_h</p:attrName>
                                        </p:attrNameLst>
                                      </p:cBhvr>
                                      <p:tavLst>
                                        <p:tav tm="0">
                                          <p:val>
                                            <p:fltVal val="0"/>
                                          </p:val>
                                        </p:tav>
                                        <p:tav tm="100000">
                                          <p:val>
                                            <p:strVal val="#ppt_h"/>
                                          </p:val>
                                        </p:tav>
                                      </p:tavLst>
                                    </p:anim>
                                    <p:animEffect transition="in" filter="fade">
                                      <p:cBhvr>
                                        <p:cTn id="26" dur="500"/>
                                        <p:tgtEl>
                                          <p:spTgt spid="33"/>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wipe(left)">
                                      <p:cBhvr>
                                        <p:cTn id="31" dur="500"/>
                                        <p:tgtEl>
                                          <p:spTgt spid="4"/>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1" fill="hold" nodeType="clickEffect">
                                  <p:stCondLst>
                                    <p:cond delay="0"/>
                                  </p:stCondLst>
                                  <p:childTnLst>
                                    <p:set>
                                      <p:cBhvr>
                                        <p:cTn id="35" dur="1" fill="hold">
                                          <p:stCondLst>
                                            <p:cond delay="0"/>
                                          </p:stCondLst>
                                        </p:cTn>
                                        <p:tgtEl>
                                          <p:spTgt spid="43"/>
                                        </p:tgtEl>
                                        <p:attrNameLst>
                                          <p:attrName>style.visibility</p:attrName>
                                        </p:attrNameLst>
                                      </p:cBhvr>
                                      <p:to>
                                        <p:strVal val="visible"/>
                                      </p:to>
                                    </p:set>
                                    <p:animEffect transition="in" filter="wipe(up)">
                                      <p:cBhvr>
                                        <p:cTn id="36" dur="500"/>
                                        <p:tgtEl>
                                          <p:spTgt spid="43"/>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1" fill="hold" nodeType="clickEffect">
                                  <p:stCondLst>
                                    <p:cond delay="0"/>
                                  </p:stCondLst>
                                  <p:childTnLst>
                                    <p:set>
                                      <p:cBhvr>
                                        <p:cTn id="40" dur="1" fill="hold">
                                          <p:stCondLst>
                                            <p:cond delay="0"/>
                                          </p:stCondLst>
                                        </p:cTn>
                                        <p:tgtEl>
                                          <p:spTgt spid="80"/>
                                        </p:tgtEl>
                                        <p:attrNameLst>
                                          <p:attrName>style.visibility</p:attrName>
                                        </p:attrNameLst>
                                      </p:cBhvr>
                                      <p:to>
                                        <p:strVal val="visible"/>
                                      </p:to>
                                    </p:set>
                                    <p:animEffect transition="in" filter="wipe(up)">
                                      <p:cBhvr>
                                        <p:cTn id="41" dur="500"/>
                                        <p:tgtEl>
                                          <p:spTgt spid="80"/>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1" fill="hold" nodeType="clickEffect">
                                  <p:stCondLst>
                                    <p:cond delay="0"/>
                                  </p:stCondLst>
                                  <p:childTnLst>
                                    <p:set>
                                      <p:cBhvr>
                                        <p:cTn id="45" dur="1" fill="hold">
                                          <p:stCondLst>
                                            <p:cond delay="0"/>
                                          </p:stCondLst>
                                        </p:cTn>
                                        <p:tgtEl>
                                          <p:spTgt spid="114"/>
                                        </p:tgtEl>
                                        <p:attrNameLst>
                                          <p:attrName>style.visibility</p:attrName>
                                        </p:attrNameLst>
                                      </p:cBhvr>
                                      <p:to>
                                        <p:strVal val="visible"/>
                                      </p:to>
                                    </p:set>
                                    <p:animEffect transition="in" filter="wipe(up)">
                                      <p:cBhvr>
                                        <p:cTn id="46" dur="500"/>
                                        <p:tgtEl>
                                          <p:spTgt spid="114"/>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2" presetClass="entr" presetSubtype="1" fill="hold" nodeType="clickEffect">
                                  <p:stCondLst>
                                    <p:cond delay="0"/>
                                  </p:stCondLst>
                                  <p:childTnLst>
                                    <p:set>
                                      <p:cBhvr>
                                        <p:cTn id="50" dur="1" fill="hold">
                                          <p:stCondLst>
                                            <p:cond delay="0"/>
                                          </p:stCondLst>
                                        </p:cTn>
                                        <p:tgtEl>
                                          <p:spTgt spid="154"/>
                                        </p:tgtEl>
                                        <p:attrNameLst>
                                          <p:attrName>style.visibility</p:attrName>
                                        </p:attrNameLst>
                                      </p:cBhvr>
                                      <p:to>
                                        <p:strVal val="visible"/>
                                      </p:to>
                                    </p:set>
                                    <p:animEffect transition="in" filter="wipe(up)">
                                      <p:cBhvr>
                                        <p:cTn id="51" dur="500"/>
                                        <p:tgtEl>
                                          <p:spTgt spid="154"/>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2" presetClass="entr" presetSubtype="8" fill="hold" nodeType="clickEffect">
                                  <p:stCondLst>
                                    <p:cond delay="0"/>
                                  </p:stCondLst>
                                  <p:childTnLst>
                                    <p:set>
                                      <p:cBhvr>
                                        <p:cTn id="55" dur="1" fill="hold">
                                          <p:stCondLst>
                                            <p:cond delay="0"/>
                                          </p:stCondLst>
                                        </p:cTn>
                                        <p:tgtEl>
                                          <p:spTgt spid="173"/>
                                        </p:tgtEl>
                                        <p:attrNameLst>
                                          <p:attrName>style.visibility</p:attrName>
                                        </p:attrNameLst>
                                      </p:cBhvr>
                                      <p:to>
                                        <p:strVal val="visible"/>
                                      </p:to>
                                    </p:set>
                                    <p:animEffect transition="in" filter="wipe(left)">
                                      <p:cBhvr>
                                        <p:cTn id="56" dur="500"/>
                                        <p:tgtEl>
                                          <p:spTgt spid="173"/>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22" presetClass="entr" presetSubtype="8" fill="hold" nodeType="clickEffect">
                                  <p:stCondLst>
                                    <p:cond delay="0"/>
                                  </p:stCondLst>
                                  <p:childTnLst>
                                    <p:set>
                                      <p:cBhvr>
                                        <p:cTn id="60" dur="1" fill="hold">
                                          <p:stCondLst>
                                            <p:cond delay="0"/>
                                          </p:stCondLst>
                                        </p:cTn>
                                        <p:tgtEl>
                                          <p:spTgt spid="178"/>
                                        </p:tgtEl>
                                        <p:attrNameLst>
                                          <p:attrName>style.visibility</p:attrName>
                                        </p:attrNameLst>
                                      </p:cBhvr>
                                      <p:to>
                                        <p:strVal val="visible"/>
                                      </p:to>
                                    </p:set>
                                    <p:animEffect transition="in" filter="wipe(left)">
                                      <p:cBhvr>
                                        <p:cTn id="61" dur="500"/>
                                        <p:tgtEl>
                                          <p:spTgt spid="1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Arrow Connector 4">
            <a:extLst>
              <a:ext uri="{FF2B5EF4-FFF2-40B4-BE49-F238E27FC236}">
                <a16:creationId xmlns:a16="http://schemas.microsoft.com/office/drawing/2014/main" id="{ED798443-9CD6-4640-8AEE-43382A8B0CA8}"/>
              </a:ext>
            </a:extLst>
          </p:cNvPr>
          <p:cNvCxnSpPr/>
          <p:nvPr/>
        </p:nvCxnSpPr>
        <p:spPr>
          <a:xfrm rot="2700000">
            <a:off x="7757319" y="672307"/>
            <a:ext cx="0" cy="2100262"/>
          </a:xfrm>
          <a:prstGeom prst="straightConnector1">
            <a:avLst/>
          </a:prstGeom>
          <a:ln w="28575">
            <a:solidFill>
              <a:srgbClr val="7030A0"/>
            </a:solidFill>
            <a:prstDash val="sys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37" name="Group 36">
            <a:extLst>
              <a:ext uri="{FF2B5EF4-FFF2-40B4-BE49-F238E27FC236}">
                <a16:creationId xmlns:a16="http://schemas.microsoft.com/office/drawing/2014/main" id="{35A665D0-7FC2-4FDF-ABDC-69B77C9AB76E}"/>
              </a:ext>
            </a:extLst>
          </p:cNvPr>
          <p:cNvGrpSpPr>
            <a:grpSpLocks/>
          </p:cNvGrpSpPr>
          <p:nvPr/>
        </p:nvGrpSpPr>
        <p:grpSpPr bwMode="auto">
          <a:xfrm>
            <a:off x="6180138" y="1425575"/>
            <a:ext cx="1655762" cy="1944688"/>
            <a:chOff x="6164138" y="1424856"/>
            <a:chExt cx="1655763" cy="1944688"/>
          </a:xfrm>
        </p:grpSpPr>
        <p:grpSp>
          <p:nvGrpSpPr>
            <p:cNvPr id="30785" name="Group 35">
              <a:extLst>
                <a:ext uri="{FF2B5EF4-FFF2-40B4-BE49-F238E27FC236}">
                  <a16:creationId xmlns:a16="http://schemas.microsoft.com/office/drawing/2014/main" id="{EF7E7C25-17B2-4D9F-BA91-2564BA2FF170}"/>
                </a:ext>
              </a:extLst>
            </p:cNvPr>
            <p:cNvGrpSpPr>
              <a:grpSpLocks/>
            </p:cNvGrpSpPr>
            <p:nvPr/>
          </p:nvGrpSpPr>
          <p:grpSpPr bwMode="auto">
            <a:xfrm>
              <a:off x="6164138" y="1424856"/>
              <a:ext cx="1655763" cy="1944688"/>
              <a:chOff x="6164138" y="1424856"/>
              <a:chExt cx="1655763" cy="1944688"/>
            </a:xfrm>
          </p:grpSpPr>
          <p:sp>
            <p:nvSpPr>
              <p:cNvPr id="13" name="Freeform 12">
                <a:extLst>
                  <a:ext uri="{FF2B5EF4-FFF2-40B4-BE49-F238E27FC236}">
                    <a16:creationId xmlns:a16="http://schemas.microsoft.com/office/drawing/2014/main" id="{810673A6-3F1F-4043-9620-76D047BF5C91}"/>
                  </a:ext>
                </a:extLst>
              </p:cNvPr>
              <p:cNvSpPr/>
              <p:nvPr/>
            </p:nvSpPr>
            <p:spPr bwMode="auto">
              <a:xfrm>
                <a:off x="6164138" y="1424856"/>
                <a:ext cx="1655763" cy="1944688"/>
              </a:xfrm>
              <a:custGeom>
                <a:avLst/>
                <a:gdLst>
                  <a:gd name="connsiteX0" fmla="*/ 492352 w 2718646"/>
                  <a:gd name="connsiteY0" fmla="*/ 450574 h 3076849"/>
                  <a:gd name="connsiteX1" fmla="*/ 492352 w 2718646"/>
                  <a:gd name="connsiteY1" fmla="*/ 450574 h 3076849"/>
                  <a:gd name="connsiteX2" fmla="*/ 611621 w 2718646"/>
                  <a:gd name="connsiteY2" fmla="*/ 331304 h 3076849"/>
                  <a:gd name="connsiteX3" fmla="*/ 638126 w 2718646"/>
                  <a:gd name="connsiteY3" fmla="*/ 304800 h 3076849"/>
                  <a:gd name="connsiteX4" fmla="*/ 677882 w 2718646"/>
                  <a:gd name="connsiteY4" fmla="*/ 278296 h 3076849"/>
                  <a:gd name="connsiteX5" fmla="*/ 691134 w 2718646"/>
                  <a:gd name="connsiteY5" fmla="*/ 212035 h 3076849"/>
                  <a:gd name="connsiteX6" fmla="*/ 744143 w 2718646"/>
                  <a:gd name="connsiteY6" fmla="*/ 132522 h 3076849"/>
                  <a:gd name="connsiteX7" fmla="*/ 770647 w 2718646"/>
                  <a:gd name="connsiteY7" fmla="*/ 106017 h 3076849"/>
                  <a:gd name="connsiteX8" fmla="*/ 850161 w 2718646"/>
                  <a:gd name="connsiteY8" fmla="*/ 66261 h 3076849"/>
                  <a:gd name="connsiteX9" fmla="*/ 942926 w 2718646"/>
                  <a:gd name="connsiteY9" fmla="*/ 53009 h 3076849"/>
                  <a:gd name="connsiteX10" fmla="*/ 1075447 w 2718646"/>
                  <a:gd name="connsiteY10" fmla="*/ 26504 h 3076849"/>
                  <a:gd name="connsiteX11" fmla="*/ 1260978 w 2718646"/>
                  <a:gd name="connsiteY11" fmla="*/ 0 h 3076849"/>
                  <a:gd name="connsiteX12" fmla="*/ 1526021 w 2718646"/>
                  <a:gd name="connsiteY12" fmla="*/ 26504 h 3076849"/>
                  <a:gd name="connsiteX13" fmla="*/ 1565778 w 2718646"/>
                  <a:gd name="connsiteY13" fmla="*/ 53009 h 3076849"/>
                  <a:gd name="connsiteX14" fmla="*/ 1698300 w 2718646"/>
                  <a:gd name="connsiteY14" fmla="*/ 79513 h 3076849"/>
                  <a:gd name="connsiteX15" fmla="*/ 1738056 w 2718646"/>
                  <a:gd name="connsiteY15" fmla="*/ 92765 h 3076849"/>
                  <a:gd name="connsiteX16" fmla="*/ 1830821 w 2718646"/>
                  <a:gd name="connsiteY16" fmla="*/ 185530 h 3076849"/>
                  <a:gd name="connsiteX17" fmla="*/ 1857326 w 2718646"/>
                  <a:gd name="connsiteY17" fmla="*/ 212035 h 3076849"/>
                  <a:gd name="connsiteX18" fmla="*/ 1883830 w 2718646"/>
                  <a:gd name="connsiteY18" fmla="*/ 304800 h 3076849"/>
                  <a:gd name="connsiteX19" fmla="*/ 1910334 w 2718646"/>
                  <a:gd name="connsiteY19" fmla="*/ 344556 h 3076849"/>
                  <a:gd name="connsiteX20" fmla="*/ 1950091 w 2718646"/>
                  <a:gd name="connsiteY20" fmla="*/ 424069 h 3076849"/>
                  <a:gd name="connsiteX21" fmla="*/ 1963343 w 2718646"/>
                  <a:gd name="connsiteY21" fmla="*/ 463826 h 3076849"/>
                  <a:gd name="connsiteX22" fmla="*/ 1989847 w 2718646"/>
                  <a:gd name="connsiteY22" fmla="*/ 516835 h 3076849"/>
                  <a:gd name="connsiteX23" fmla="*/ 2016352 w 2718646"/>
                  <a:gd name="connsiteY23" fmla="*/ 675861 h 3076849"/>
                  <a:gd name="connsiteX24" fmla="*/ 2082613 w 2718646"/>
                  <a:gd name="connsiteY24" fmla="*/ 755374 h 3076849"/>
                  <a:gd name="connsiteX25" fmla="*/ 2162126 w 2718646"/>
                  <a:gd name="connsiteY25" fmla="*/ 848139 h 3076849"/>
                  <a:gd name="connsiteX26" fmla="*/ 2175378 w 2718646"/>
                  <a:gd name="connsiteY26" fmla="*/ 901148 h 3076849"/>
                  <a:gd name="connsiteX27" fmla="*/ 2201882 w 2718646"/>
                  <a:gd name="connsiteY27" fmla="*/ 940904 h 3076849"/>
                  <a:gd name="connsiteX28" fmla="*/ 2321152 w 2718646"/>
                  <a:gd name="connsiteY28" fmla="*/ 1033669 h 3076849"/>
                  <a:gd name="connsiteX29" fmla="*/ 2347656 w 2718646"/>
                  <a:gd name="connsiteY29" fmla="*/ 1060174 h 3076849"/>
                  <a:gd name="connsiteX30" fmla="*/ 2387413 w 2718646"/>
                  <a:gd name="connsiteY30" fmla="*/ 1086678 h 3076849"/>
                  <a:gd name="connsiteX31" fmla="*/ 2440421 w 2718646"/>
                  <a:gd name="connsiteY31" fmla="*/ 1126435 h 3076849"/>
                  <a:gd name="connsiteX32" fmla="*/ 2493430 w 2718646"/>
                  <a:gd name="connsiteY32" fmla="*/ 1192696 h 3076849"/>
                  <a:gd name="connsiteX33" fmla="*/ 2519934 w 2718646"/>
                  <a:gd name="connsiteY33" fmla="*/ 1245704 h 3076849"/>
                  <a:gd name="connsiteX34" fmla="*/ 2572943 w 2718646"/>
                  <a:gd name="connsiteY34" fmla="*/ 1325217 h 3076849"/>
                  <a:gd name="connsiteX35" fmla="*/ 2625952 w 2718646"/>
                  <a:gd name="connsiteY35" fmla="*/ 1431235 h 3076849"/>
                  <a:gd name="connsiteX36" fmla="*/ 2639204 w 2718646"/>
                  <a:gd name="connsiteY36" fmla="*/ 1484243 h 3076849"/>
                  <a:gd name="connsiteX37" fmla="*/ 2678961 w 2718646"/>
                  <a:gd name="connsiteY37" fmla="*/ 1590261 h 3076849"/>
                  <a:gd name="connsiteX38" fmla="*/ 2705465 w 2718646"/>
                  <a:gd name="connsiteY38" fmla="*/ 2226365 h 3076849"/>
                  <a:gd name="connsiteX39" fmla="*/ 2652456 w 2718646"/>
                  <a:gd name="connsiteY39" fmla="*/ 2557669 h 3076849"/>
                  <a:gd name="connsiteX40" fmla="*/ 2612700 w 2718646"/>
                  <a:gd name="connsiteY40" fmla="*/ 2584174 h 3076849"/>
                  <a:gd name="connsiteX41" fmla="*/ 2533187 w 2718646"/>
                  <a:gd name="connsiteY41" fmla="*/ 2716696 h 3076849"/>
                  <a:gd name="connsiteX42" fmla="*/ 2453674 w 2718646"/>
                  <a:gd name="connsiteY42" fmla="*/ 2756452 h 3076849"/>
                  <a:gd name="connsiteX43" fmla="*/ 2360908 w 2718646"/>
                  <a:gd name="connsiteY43" fmla="*/ 2809461 h 3076849"/>
                  <a:gd name="connsiteX44" fmla="*/ 2321152 w 2718646"/>
                  <a:gd name="connsiteY44" fmla="*/ 2822713 h 3076849"/>
                  <a:gd name="connsiteX45" fmla="*/ 2281395 w 2718646"/>
                  <a:gd name="connsiteY45" fmla="*/ 2849217 h 3076849"/>
                  <a:gd name="connsiteX46" fmla="*/ 2175378 w 2718646"/>
                  <a:gd name="connsiteY46" fmla="*/ 2862469 h 3076849"/>
                  <a:gd name="connsiteX47" fmla="*/ 2082613 w 2718646"/>
                  <a:gd name="connsiteY47" fmla="*/ 2902226 h 3076849"/>
                  <a:gd name="connsiteX48" fmla="*/ 1910334 w 2718646"/>
                  <a:gd name="connsiteY48" fmla="*/ 2968487 h 3076849"/>
                  <a:gd name="connsiteX49" fmla="*/ 1791065 w 2718646"/>
                  <a:gd name="connsiteY49" fmla="*/ 3008243 h 3076849"/>
                  <a:gd name="connsiteX50" fmla="*/ 1738056 w 2718646"/>
                  <a:gd name="connsiteY50" fmla="*/ 3021496 h 3076849"/>
                  <a:gd name="connsiteX51" fmla="*/ 1353743 w 2718646"/>
                  <a:gd name="connsiteY51" fmla="*/ 3048000 h 3076849"/>
                  <a:gd name="connsiteX52" fmla="*/ 1207969 w 2718646"/>
                  <a:gd name="connsiteY52" fmla="*/ 3061252 h 3076849"/>
                  <a:gd name="connsiteX53" fmla="*/ 1141708 w 2718646"/>
                  <a:gd name="connsiteY53" fmla="*/ 3074504 h 3076849"/>
                  <a:gd name="connsiteX54" fmla="*/ 823656 w 2718646"/>
                  <a:gd name="connsiteY54" fmla="*/ 3048000 h 3076849"/>
                  <a:gd name="connsiteX55" fmla="*/ 505604 w 2718646"/>
                  <a:gd name="connsiteY55" fmla="*/ 3008243 h 3076849"/>
                  <a:gd name="connsiteX56" fmla="*/ 346578 w 2718646"/>
                  <a:gd name="connsiteY56" fmla="*/ 2994991 h 3076849"/>
                  <a:gd name="connsiteX57" fmla="*/ 306821 w 2718646"/>
                  <a:gd name="connsiteY57" fmla="*/ 2968487 h 3076849"/>
                  <a:gd name="connsiteX58" fmla="*/ 267065 w 2718646"/>
                  <a:gd name="connsiteY58" fmla="*/ 2955235 h 3076849"/>
                  <a:gd name="connsiteX59" fmla="*/ 187552 w 2718646"/>
                  <a:gd name="connsiteY59" fmla="*/ 2862469 h 3076849"/>
                  <a:gd name="connsiteX60" fmla="*/ 161047 w 2718646"/>
                  <a:gd name="connsiteY60" fmla="*/ 2756452 h 3076849"/>
                  <a:gd name="connsiteX61" fmla="*/ 94787 w 2718646"/>
                  <a:gd name="connsiteY61" fmla="*/ 2650435 h 3076849"/>
                  <a:gd name="connsiteX62" fmla="*/ 81534 w 2718646"/>
                  <a:gd name="connsiteY62" fmla="*/ 2610678 h 3076849"/>
                  <a:gd name="connsiteX63" fmla="*/ 28526 w 2718646"/>
                  <a:gd name="connsiteY63" fmla="*/ 2517913 h 3076849"/>
                  <a:gd name="connsiteX64" fmla="*/ 15274 w 2718646"/>
                  <a:gd name="connsiteY64" fmla="*/ 2358887 h 3076849"/>
                  <a:gd name="connsiteX65" fmla="*/ 2021 w 2718646"/>
                  <a:gd name="connsiteY65" fmla="*/ 2266122 h 3076849"/>
                  <a:gd name="connsiteX66" fmla="*/ 28526 w 2718646"/>
                  <a:gd name="connsiteY66" fmla="*/ 1669774 h 3076849"/>
                  <a:gd name="connsiteX67" fmla="*/ 41778 w 2718646"/>
                  <a:gd name="connsiteY67" fmla="*/ 1470991 h 3076849"/>
                  <a:gd name="connsiteX68" fmla="*/ 68282 w 2718646"/>
                  <a:gd name="connsiteY68" fmla="*/ 1391478 h 3076849"/>
                  <a:gd name="connsiteX69" fmla="*/ 94787 w 2718646"/>
                  <a:gd name="connsiteY69" fmla="*/ 1364974 h 3076849"/>
                  <a:gd name="connsiteX70" fmla="*/ 121291 w 2718646"/>
                  <a:gd name="connsiteY70" fmla="*/ 1285461 h 3076849"/>
                  <a:gd name="connsiteX71" fmla="*/ 134543 w 2718646"/>
                  <a:gd name="connsiteY71" fmla="*/ 1245704 h 3076849"/>
                  <a:gd name="connsiteX72" fmla="*/ 187552 w 2718646"/>
                  <a:gd name="connsiteY72" fmla="*/ 1179443 h 3076849"/>
                  <a:gd name="connsiteX73" fmla="*/ 227308 w 2718646"/>
                  <a:gd name="connsiteY73" fmla="*/ 1152939 h 3076849"/>
                  <a:gd name="connsiteX74" fmla="*/ 253813 w 2718646"/>
                  <a:gd name="connsiteY74" fmla="*/ 1113183 h 3076849"/>
                  <a:gd name="connsiteX75" fmla="*/ 267065 w 2718646"/>
                  <a:gd name="connsiteY75" fmla="*/ 967409 h 3076849"/>
                  <a:gd name="connsiteX76" fmla="*/ 280317 w 2718646"/>
                  <a:gd name="connsiteY76" fmla="*/ 927652 h 3076849"/>
                  <a:gd name="connsiteX77" fmla="*/ 320074 w 2718646"/>
                  <a:gd name="connsiteY77" fmla="*/ 901148 h 3076849"/>
                  <a:gd name="connsiteX78" fmla="*/ 359830 w 2718646"/>
                  <a:gd name="connsiteY78" fmla="*/ 834887 h 3076849"/>
                  <a:gd name="connsiteX79" fmla="*/ 412839 w 2718646"/>
                  <a:gd name="connsiteY79" fmla="*/ 768626 h 3076849"/>
                  <a:gd name="connsiteX80" fmla="*/ 426091 w 2718646"/>
                  <a:gd name="connsiteY80" fmla="*/ 728869 h 3076849"/>
                  <a:gd name="connsiteX81" fmla="*/ 452595 w 2718646"/>
                  <a:gd name="connsiteY81" fmla="*/ 689113 h 3076849"/>
                  <a:gd name="connsiteX82" fmla="*/ 479100 w 2718646"/>
                  <a:gd name="connsiteY82" fmla="*/ 609600 h 3076849"/>
                  <a:gd name="connsiteX83" fmla="*/ 492352 w 2718646"/>
                  <a:gd name="connsiteY83" fmla="*/ 450574 h 3076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Lst>
                <a:rect l="l" t="t" r="r" b="b"/>
                <a:pathLst>
                  <a:path w="2718646" h="3076849">
                    <a:moveTo>
                      <a:pt x="492352" y="450574"/>
                    </a:moveTo>
                    <a:lnTo>
                      <a:pt x="492352" y="450574"/>
                    </a:lnTo>
                    <a:lnTo>
                      <a:pt x="611621" y="331304"/>
                    </a:lnTo>
                    <a:cubicBezTo>
                      <a:pt x="620456" y="322469"/>
                      <a:pt x="627730" y="311731"/>
                      <a:pt x="638126" y="304800"/>
                    </a:cubicBezTo>
                    <a:lnTo>
                      <a:pt x="677882" y="278296"/>
                    </a:lnTo>
                    <a:cubicBezTo>
                      <a:pt x="682299" y="256209"/>
                      <a:pt x="681813" y="232540"/>
                      <a:pt x="691134" y="212035"/>
                    </a:cubicBezTo>
                    <a:cubicBezTo>
                      <a:pt x="704315" y="183036"/>
                      <a:pt x="721619" y="155047"/>
                      <a:pt x="744143" y="132522"/>
                    </a:cubicBezTo>
                    <a:cubicBezTo>
                      <a:pt x="752978" y="123687"/>
                      <a:pt x="760891" y="113822"/>
                      <a:pt x="770647" y="106017"/>
                    </a:cubicBezTo>
                    <a:cubicBezTo>
                      <a:pt x="796707" y="85169"/>
                      <a:pt x="817502" y="72793"/>
                      <a:pt x="850161" y="66261"/>
                    </a:cubicBezTo>
                    <a:cubicBezTo>
                      <a:pt x="880790" y="60135"/>
                      <a:pt x="912004" y="57426"/>
                      <a:pt x="942926" y="53009"/>
                    </a:cubicBezTo>
                    <a:cubicBezTo>
                      <a:pt x="1010045" y="30634"/>
                      <a:pt x="973929" y="40040"/>
                      <a:pt x="1075447" y="26504"/>
                    </a:cubicBezTo>
                    <a:cubicBezTo>
                      <a:pt x="1241299" y="4391"/>
                      <a:pt x="1121308" y="23278"/>
                      <a:pt x="1260978" y="0"/>
                    </a:cubicBezTo>
                    <a:cubicBezTo>
                      <a:pt x="1267943" y="633"/>
                      <a:pt x="1504718" y="21178"/>
                      <a:pt x="1526021" y="26504"/>
                    </a:cubicBezTo>
                    <a:cubicBezTo>
                      <a:pt x="1541473" y="30367"/>
                      <a:pt x="1550555" y="48325"/>
                      <a:pt x="1565778" y="53009"/>
                    </a:cubicBezTo>
                    <a:cubicBezTo>
                      <a:pt x="1608835" y="66257"/>
                      <a:pt x="1655563" y="65267"/>
                      <a:pt x="1698300" y="79513"/>
                    </a:cubicBezTo>
                    <a:lnTo>
                      <a:pt x="1738056" y="92765"/>
                    </a:lnTo>
                    <a:lnTo>
                      <a:pt x="1830821" y="185530"/>
                    </a:lnTo>
                    <a:lnTo>
                      <a:pt x="1857326" y="212035"/>
                    </a:lnTo>
                    <a:cubicBezTo>
                      <a:pt x="1861572" y="229017"/>
                      <a:pt x="1874325" y="285790"/>
                      <a:pt x="1883830" y="304800"/>
                    </a:cubicBezTo>
                    <a:cubicBezTo>
                      <a:pt x="1890953" y="319046"/>
                      <a:pt x="1903211" y="330311"/>
                      <a:pt x="1910334" y="344556"/>
                    </a:cubicBezTo>
                    <a:cubicBezTo>
                      <a:pt x="1965201" y="454288"/>
                      <a:pt x="1874136" y="310136"/>
                      <a:pt x="1950091" y="424069"/>
                    </a:cubicBezTo>
                    <a:cubicBezTo>
                      <a:pt x="1954508" y="437321"/>
                      <a:pt x="1957840" y="450986"/>
                      <a:pt x="1963343" y="463826"/>
                    </a:cubicBezTo>
                    <a:cubicBezTo>
                      <a:pt x="1971125" y="481984"/>
                      <a:pt x="1985405" y="497586"/>
                      <a:pt x="1989847" y="516835"/>
                    </a:cubicBezTo>
                    <a:cubicBezTo>
                      <a:pt x="1995477" y="541233"/>
                      <a:pt x="1993652" y="636135"/>
                      <a:pt x="2016352" y="675861"/>
                    </a:cubicBezTo>
                    <a:cubicBezTo>
                      <a:pt x="2054884" y="743292"/>
                      <a:pt x="2045424" y="710747"/>
                      <a:pt x="2082613" y="755374"/>
                    </a:cubicBezTo>
                    <a:cubicBezTo>
                      <a:pt x="2167611" y="857373"/>
                      <a:pt x="2077903" y="763918"/>
                      <a:pt x="2162126" y="848139"/>
                    </a:cubicBezTo>
                    <a:cubicBezTo>
                      <a:pt x="2166543" y="865809"/>
                      <a:pt x="2168203" y="884407"/>
                      <a:pt x="2175378" y="901148"/>
                    </a:cubicBezTo>
                    <a:cubicBezTo>
                      <a:pt x="2181652" y="915787"/>
                      <a:pt x="2191301" y="929000"/>
                      <a:pt x="2201882" y="940904"/>
                    </a:cubicBezTo>
                    <a:cubicBezTo>
                      <a:pt x="2277159" y="1025590"/>
                      <a:pt x="2251096" y="1010317"/>
                      <a:pt x="2321152" y="1033669"/>
                    </a:cubicBezTo>
                    <a:cubicBezTo>
                      <a:pt x="2329987" y="1042504"/>
                      <a:pt x="2337900" y="1052369"/>
                      <a:pt x="2347656" y="1060174"/>
                    </a:cubicBezTo>
                    <a:cubicBezTo>
                      <a:pt x="2360093" y="1070124"/>
                      <a:pt x="2374453" y="1077420"/>
                      <a:pt x="2387413" y="1086678"/>
                    </a:cubicBezTo>
                    <a:cubicBezTo>
                      <a:pt x="2405386" y="1099516"/>
                      <a:pt x="2423453" y="1112295"/>
                      <a:pt x="2440421" y="1126435"/>
                    </a:cubicBezTo>
                    <a:cubicBezTo>
                      <a:pt x="2464171" y="1146227"/>
                      <a:pt x="2477864" y="1165456"/>
                      <a:pt x="2493430" y="1192696"/>
                    </a:cubicBezTo>
                    <a:cubicBezTo>
                      <a:pt x="2503231" y="1209848"/>
                      <a:pt x="2509770" y="1228764"/>
                      <a:pt x="2519934" y="1245704"/>
                    </a:cubicBezTo>
                    <a:cubicBezTo>
                      <a:pt x="2536323" y="1273019"/>
                      <a:pt x="2572943" y="1325217"/>
                      <a:pt x="2572943" y="1325217"/>
                    </a:cubicBezTo>
                    <a:cubicBezTo>
                      <a:pt x="2614139" y="1448808"/>
                      <a:pt x="2542501" y="1243472"/>
                      <a:pt x="2625952" y="1431235"/>
                    </a:cubicBezTo>
                    <a:cubicBezTo>
                      <a:pt x="2633349" y="1447878"/>
                      <a:pt x="2632809" y="1467189"/>
                      <a:pt x="2639204" y="1484243"/>
                    </a:cubicBezTo>
                    <a:cubicBezTo>
                      <a:pt x="2691181" y="1622849"/>
                      <a:pt x="2644941" y="1454189"/>
                      <a:pt x="2678961" y="1590261"/>
                    </a:cubicBezTo>
                    <a:cubicBezTo>
                      <a:pt x="2711287" y="1848868"/>
                      <a:pt x="2705465" y="1773813"/>
                      <a:pt x="2705465" y="2226365"/>
                    </a:cubicBezTo>
                    <a:cubicBezTo>
                      <a:pt x="2705465" y="2430990"/>
                      <a:pt x="2758286" y="2469477"/>
                      <a:pt x="2652456" y="2557669"/>
                    </a:cubicBezTo>
                    <a:cubicBezTo>
                      <a:pt x="2640220" y="2567865"/>
                      <a:pt x="2625952" y="2575339"/>
                      <a:pt x="2612700" y="2584174"/>
                    </a:cubicBezTo>
                    <a:cubicBezTo>
                      <a:pt x="2588799" y="2631976"/>
                      <a:pt x="2571542" y="2678341"/>
                      <a:pt x="2533187" y="2716696"/>
                    </a:cubicBezTo>
                    <a:cubicBezTo>
                      <a:pt x="2501354" y="2748529"/>
                      <a:pt x="2491396" y="2740286"/>
                      <a:pt x="2453674" y="2756452"/>
                    </a:cubicBezTo>
                    <a:cubicBezTo>
                      <a:pt x="2291050" y="2826147"/>
                      <a:pt x="2493992" y="2742918"/>
                      <a:pt x="2360908" y="2809461"/>
                    </a:cubicBezTo>
                    <a:cubicBezTo>
                      <a:pt x="2348414" y="2815708"/>
                      <a:pt x="2333646" y="2816466"/>
                      <a:pt x="2321152" y="2822713"/>
                    </a:cubicBezTo>
                    <a:cubicBezTo>
                      <a:pt x="2306906" y="2829836"/>
                      <a:pt x="2296761" y="2845026"/>
                      <a:pt x="2281395" y="2849217"/>
                    </a:cubicBezTo>
                    <a:cubicBezTo>
                      <a:pt x="2247036" y="2858588"/>
                      <a:pt x="2210717" y="2858052"/>
                      <a:pt x="2175378" y="2862469"/>
                    </a:cubicBezTo>
                    <a:cubicBezTo>
                      <a:pt x="2064759" y="2899344"/>
                      <a:pt x="2221823" y="2844904"/>
                      <a:pt x="2082613" y="2902226"/>
                    </a:cubicBezTo>
                    <a:cubicBezTo>
                      <a:pt x="2025720" y="2925652"/>
                      <a:pt x="1968704" y="2949030"/>
                      <a:pt x="1910334" y="2968487"/>
                    </a:cubicBezTo>
                    <a:cubicBezTo>
                      <a:pt x="1870578" y="2981739"/>
                      <a:pt x="1831119" y="2995919"/>
                      <a:pt x="1791065" y="3008243"/>
                    </a:cubicBezTo>
                    <a:cubicBezTo>
                      <a:pt x="1773657" y="3013599"/>
                      <a:pt x="1756195" y="3019847"/>
                      <a:pt x="1738056" y="3021496"/>
                    </a:cubicBezTo>
                    <a:cubicBezTo>
                      <a:pt x="1610175" y="3033122"/>
                      <a:pt x="1481792" y="3038396"/>
                      <a:pt x="1353743" y="3048000"/>
                    </a:cubicBezTo>
                    <a:cubicBezTo>
                      <a:pt x="1305088" y="3051649"/>
                      <a:pt x="1256560" y="3056835"/>
                      <a:pt x="1207969" y="3061252"/>
                    </a:cubicBezTo>
                    <a:cubicBezTo>
                      <a:pt x="1185882" y="3065669"/>
                      <a:pt x="1164232" y="3074504"/>
                      <a:pt x="1141708" y="3074504"/>
                    </a:cubicBezTo>
                    <a:cubicBezTo>
                      <a:pt x="891210" y="3074504"/>
                      <a:pt x="945238" y="3088526"/>
                      <a:pt x="823656" y="3048000"/>
                    </a:cubicBezTo>
                    <a:cubicBezTo>
                      <a:pt x="677882" y="2950817"/>
                      <a:pt x="775948" y="2993224"/>
                      <a:pt x="505604" y="3008243"/>
                    </a:cubicBezTo>
                    <a:cubicBezTo>
                      <a:pt x="452595" y="3003826"/>
                      <a:pt x="398737" y="3005423"/>
                      <a:pt x="346578" y="2994991"/>
                    </a:cubicBezTo>
                    <a:cubicBezTo>
                      <a:pt x="330960" y="2991867"/>
                      <a:pt x="321067" y="2975610"/>
                      <a:pt x="306821" y="2968487"/>
                    </a:cubicBezTo>
                    <a:cubicBezTo>
                      <a:pt x="294327" y="2962240"/>
                      <a:pt x="280317" y="2959652"/>
                      <a:pt x="267065" y="2955235"/>
                    </a:cubicBezTo>
                    <a:cubicBezTo>
                      <a:pt x="202794" y="2890964"/>
                      <a:pt x="227917" y="2923018"/>
                      <a:pt x="187552" y="2862469"/>
                    </a:cubicBezTo>
                    <a:cubicBezTo>
                      <a:pt x="184195" y="2845685"/>
                      <a:pt x="173587" y="2778397"/>
                      <a:pt x="161047" y="2756452"/>
                    </a:cubicBezTo>
                    <a:cubicBezTo>
                      <a:pt x="95817" y="2642299"/>
                      <a:pt x="143352" y="2763751"/>
                      <a:pt x="94787" y="2650435"/>
                    </a:cubicBezTo>
                    <a:cubicBezTo>
                      <a:pt x="89284" y="2637595"/>
                      <a:pt x="87037" y="2623518"/>
                      <a:pt x="81534" y="2610678"/>
                    </a:cubicBezTo>
                    <a:cubicBezTo>
                      <a:pt x="61356" y="2563597"/>
                      <a:pt x="55146" y="2557842"/>
                      <a:pt x="28526" y="2517913"/>
                    </a:cubicBezTo>
                    <a:cubicBezTo>
                      <a:pt x="24109" y="2464904"/>
                      <a:pt x="20843" y="2411787"/>
                      <a:pt x="15274" y="2358887"/>
                    </a:cubicBezTo>
                    <a:cubicBezTo>
                      <a:pt x="12004" y="2327823"/>
                      <a:pt x="2021" y="2297358"/>
                      <a:pt x="2021" y="2266122"/>
                    </a:cubicBezTo>
                    <a:cubicBezTo>
                      <a:pt x="2021" y="1806078"/>
                      <a:pt x="-10884" y="1906234"/>
                      <a:pt x="28526" y="1669774"/>
                    </a:cubicBezTo>
                    <a:cubicBezTo>
                      <a:pt x="32943" y="1603513"/>
                      <a:pt x="32387" y="1536732"/>
                      <a:pt x="41778" y="1470991"/>
                    </a:cubicBezTo>
                    <a:cubicBezTo>
                      <a:pt x="45729" y="1443334"/>
                      <a:pt x="48526" y="1411233"/>
                      <a:pt x="68282" y="1391478"/>
                    </a:cubicBezTo>
                    <a:lnTo>
                      <a:pt x="94787" y="1364974"/>
                    </a:lnTo>
                    <a:lnTo>
                      <a:pt x="121291" y="1285461"/>
                    </a:lnTo>
                    <a:cubicBezTo>
                      <a:pt x="125708" y="1272209"/>
                      <a:pt x="126794" y="1257327"/>
                      <a:pt x="134543" y="1245704"/>
                    </a:cubicBezTo>
                    <a:cubicBezTo>
                      <a:pt x="154223" y="1216184"/>
                      <a:pt x="160575" y="1201024"/>
                      <a:pt x="187552" y="1179443"/>
                    </a:cubicBezTo>
                    <a:cubicBezTo>
                      <a:pt x="199989" y="1169494"/>
                      <a:pt x="214056" y="1161774"/>
                      <a:pt x="227308" y="1152939"/>
                    </a:cubicBezTo>
                    <a:cubicBezTo>
                      <a:pt x="236143" y="1139687"/>
                      <a:pt x="250476" y="1128757"/>
                      <a:pt x="253813" y="1113183"/>
                    </a:cubicBezTo>
                    <a:cubicBezTo>
                      <a:pt x="264036" y="1065474"/>
                      <a:pt x="260165" y="1015710"/>
                      <a:pt x="267065" y="967409"/>
                    </a:cubicBezTo>
                    <a:cubicBezTo>
                      <a:pt x="269041" y="953580"/>
                      <a:pt x="271591" y="938560"/>
                      <a:pt x="280317" y="927652"/>
                    </a:cubicBezTo>
                    <a:cubicBezTo>
                      <a:pt x="290267" y="915215"/>
                      <a:pt x="306822" y="909983"/>
                      <a:pt x="320074" y="901148"/>
                    </a:cubicBezTo>
                    <a:cubicBezTo>
                      <a:pt x="333326" y="879061"/>
                      <a:pt x="345059" y="855988"/>
                      <a:pt x="359830" y="834887"/>
                    </a:cubicBezTo>
                    <a:cubicBezTo>
                      <a:pt x="376050" y="811715"/>
                      <a:pt x="397848" y="792612"/>
                      <a:pt x="412839" y="768626"/>
                    </a:cubicBezTo>
                    <a:cubicBezTo>
                      <a:pt x="420243" y="756780"/>
                      <a:pt x="419844" y="741363"/>
                      <a:pt x="426091" y="728869"/>
                    </a:cubicBezTo>
                    <a:cubicBezTo>
                      <a:pt x="433214" y="714623"/>
                      <a:pt x="443760" y="702365"/>
                      <a:pt x="452595" y="689113"/>
                    </a:cubicBezTo>
                    <a:cubicBezTo>
                      <a:pt x="461430" y="662609"/>
                      <a:pt x="476320" y="637399"/>
                      <a:pt x="479100" y="609600"/>
                    </a:cubicBezTo>
                    <a:cubicBezTo>
                      <a:pt x="493335" y="467250"/>
                      <a:pt x="472498" y="516785"/>
                      <a:pt x="492352" y="450574"/>
                    </a:cubicBezTo>
                    <a:close/>
                  </a:path>
                </a:pathLst>
              </a:cu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30791" name="Oval 76">
                <a:extLst>
                  <a:ext uri="{FF2B5EF4-FFF2-40B4-BE49-F238E27FC236}">
                    <a16:creationId xmlns:a16="http://schemas.microsoft.com/office/drawing/2014/main" id="{B1CDCA5A-8CB7-4674-A56C-0B317FEB2CAC}"/>
                  </a:ext>
                </a:extLst>
              </p:cNvPr>
              <p:cNvSpPr>
                <a:spLocks noChangeArrowheads="1"/>
              </p:cNvSpPr>
              <p:nvPr/>
            </p:nvSpPr>
            <p:spPr bwMode="auto">
              <a:xfrm>
                <a:off x="7618238" y="2814390"/>
                <a:ext cx="50776" cy="50899"/>
              </a:xfrm>
              <a:prstGeom prst="ellipse">
                <a:avLst/>
              </a:prstGeom>
              <a:solidFill>
                <a:srgbClr val="FFFF00"/>
              </a:solidFill>
              <a:ln w="28575">
                <a:solidFill>
                  <a:srgbClr val="FFFF00"/>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solidFill>
                    <a:srgbClr val="FFFF00"/>
                  </a:solidFill>
                </a:endParaRPr>
              </a:p>
            </p:txBody>
          </p:sp>
        </p:grpSp>
        <p:cxnSp>
          <p:nvCxnSpPr>
            <p:cNvPr id="12" name="Straight Connector 11">
              <a:extLst>
                <a:ext uri="{FF2B5EF4-FFF2-40B4-BE49-F238E27FC236}">
                  <a16:creationId xmlns:a16="http://schemas.microsoft.com/office/drawing/2014/main" id="{EF5B626F-608F-4BD9-BD13-54DC293F1354}"/>
                </a:ext>
              </a:extLst>
            </p:cNvPr>
            <p:cNvCxnSpPr/>
            <p:nvPr/>
          </p:nvCxnSpPr>
          <p:spPr bwMode="auto">
            <a:xfrm flipH="1">
              <a:off x="6978525" y="2839319"/>
              <a:ext cx="655638" cy="0"/>
            </a:xfrm>
            <a:prstGeom prst="line">
              <a:avLst/>
            </a:prstGeom>
            <a:ln w="19050">
              <a:solidFill>
                <a:srgbClr val="FFFF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30787" name="Group 28">
              <a:extLst>
                <a:ext uri="{FF2B5EF4-FFF2-40B4-BE49-F238E27FC236}">
                  <a16:creationId xmlns:a16="http://schemas.microsoft.com/office/drawing/2014/main" id="{AAFC1F2B-A1F7-418F-A235-932DA69368B9}"/>
                </a:ext>
              </a:extLst>
            </p:cNvPr>
            <p:cNvGrpSpPr>
              <a:grpSpLocks/>
            </p:cNvGrpSpPr>
            <p:nvPr/>
          </p:nvGrpSpPr>
          <p:grpSpPr bwMode="auto">
            <a:xfrm>
              <a:off x="7143158" y="2826392"/>
              <a:ext cx="274434" cy="369332"/>
              <a:chOff x="7682684" y="3795670"/>
              <a:chExt cx="274434" cy="369332"/>
            </a:xfrm>
          </p:grpSpPr>
          <p:sp>
            <p:nvSpPr>
              <p:cNvPr id="30788" name="Rectangle 26">
                <a:extLst>
                  <a:ext uri="{FF2B5EF4-FFF2-40B4-BE49-F238E27FC236}">
                    <a16:creationId xmlns:a16="http://schemas.microsoft.com/office/drawing/2014/main" id="{10DFF0A6-7D70-49FC-B7ED-E588E933F81E}"/>
                  </a:ext>
                </a:extLst>
              </p:cNvPr>
              <p:cNvSpPr>
                <a:spLocks noChangeArrowheads="1"/>
              </p:cNvSpPr>
              <p:nvPr/>
            </p:nvSpPr>
            <p:spPr bwMode="auto">
              <a:xfrm>
                <a:off x="7682684" y="3795670"/>
                <a:ext cx="27443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FF00"/>
                    </a:solidFill>
                  </a:rPr>
                  <a:t>r</a:t>
                </a:r>
                <a:endParaRPr lang="en-IN" altLang="en-US">
                  <a:solidFill>
                    <a:srgbClr val="FFFF00"/>
                  </a:solidFill>
                </a:endParaRPr>
              </a:p>
            </p:txBody>
          </p:sp>
          <p:cxnSp>
            <p:nvCxnSpPr>
              <p:cNvPr id="28" name="Straight Arrow Connector 27">
                <a:extLst>
                  <a:ext uri="{FF2B5EF4-FFF2-40B4-BE49-F238E27FC236}">
                    <a16:creationId xmlns:a16="http://schemas.microsoft.com/office/drawing/2014/main" id="{529D0912-ACC7-4BCA-9BC1-A566383A982C}"/>
                  </a:ext>
                </a:extLst>
              </p:cNvPr>
              <p:cNvCxnSpPr/>
              <p:nvPr/>
            </p:nvCxnSpPr>
            <p:spPr bwMode="auto">
              <a:xfrm>
                <a:off x="7749827" y="3889559"/>
                <a:ext cx="171450" cy="0"/>
              </a:xfrm>
              <a:prstGeom prst="straightConnector1">
                <a:avLst/>
              </a:prstGeom>
              <a:ln w="19050">
                <a:solidFill>
                  <a:srgbClr val="FFFF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sp>
        <p:nvSpPr>
          <p:cNvPr id="25" name="Oval 24">
            <a:extLst>
              <a:ext uri="{FF2B5EF4-FFF2-40B4-BE49-F238E27FC236}">
                <a16:creationId xmlns:a16="http://schemas.microsoft.com/office/drawing/2014/main" id="{1ACD026F-D914-4B55-ACFD-768CED00F4E5}"/>
              </a:ext>
            </a:extLst>
          </p:cNvPr>
          <p:cNvSpPr/>
          <p:nvPr/>
        </p:nvSpPr>
        <p:spPr>
          <a:xfrm>
            <a:off x="6318250" y="2555875"/>
            <a:ext cx="1338263" cy="579438"/>
          </a:xfrm>
          <a:prstGeom prst="ellipse">
            <a:avLst/>
          </a:prstGeom>
          <a:noFill/>
          <a:ln w="28575">
            <a:solidFill>
              <a:srgbClr val="8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2" name="Rectangle 29">
            <a:extLst>
              <a:ext uri="{FF2B5EF4-FFF2-40B4-BE49-F238E27FC236}">
                <a16:creationId xmlns:a16="http://schemas.microsoft.com/office/drawing/2014/main" id="{39A5A981-3FDB-492F-B9BD-250BE35A03FB}"/>
              </a:ext>
            </a:extLst>
          </p:cNvPr>
          <p:cNvSpPr>
            <a:spLocks noChangeArrowheads="1"/>
          </p:cNvSpPr>
          <p:nvPr/>
        </p:nvSpPr>
        <p:spPr bwMode="auto">
          <a:xfrm>
            <a:off x="334963" y="44450"/>
            <a:ext cx="6469062" cy="40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defRPr/>
            </a:pPr>
            <a:r>
              <a:rPr lang="en-IN" sz="2000" b="1" dirty="0">
                <a:solidFill>
                  <a:schemeClr val="accent6">
                    <a:lumMod val="40000"/>
                    <a:lumOff val="60000"/>
                  </a:schemeClr>
                </a:solidFill>
              </a:rPr>
              <a:t>Angular velocity and its relation with linear velocity</a:t>
            </a:r>
          </a:p>
        </p:txBody>
      </p:sp>
      <p:cxnSp>
        <p:nvCxnSpPr>
          <p:cNvPr id="17" name="Straight Arrow Connector 16">
            <a:extLst>
              <a:ext uri="{FF2B5EF4-FFF2-40B4-BE49-F238E27FC236}">
                <a16:creationId xmlns:a16="http://schemas.microsoft.com/office/drawing/2014/main" id="{48AE553D-2FD5-4054-BDE7-4369B6142A5D}"/>
              </a:ext>
            </a:extLst>
          </p:cNvPr>
          <p:cNvCxnSpPr/>
          <p:nvPr/>
        </p:nvCxnSpPr>
        <p:spPr>
          <a:xfrm rot="16200000">
            <a:off x="6982619" y="619919"/>
            <a:ext cx="0" cy="3719512"/>
          </a:xfrm>
          <a:prstGeom prst="straightConnector1">
            <a:avLst/>
          </a:prstGeom>
          <a:ln w="28575">
            <a:solidFill>
              <a:srgbClr val="FF00FF"/>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05356BCA-D55B-493B-A7D9-8E486FD30B87}"/>
              </a:ext>
            </a:extLst>
          </p:cNvPr>
          <p:cNvCxnSpPr/>
          <p:nvPr/>
        </p:nvCxnSpPr>
        <p:spPr bwMode="auto">
          <a:xfrm>
            <a:off x="6980238" y="620713"/>
            <a:ext cx="0" cy="3719512"/>
          </a:xfrm>
          <a:prstGeom prst="straightConnector1">
            <a:avLst/>
          </a:prstGeom>
          <a:ln w="28575">
            <a:solidFill>
              <a:srgbClr val="FF66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C2081CC4-9547-4861-8F18-20FCBD89881E}"/>
              </a:ext>
            </a:extLst>
          </p:cNvPr>
          <p:cNvCxnSpPr/>
          <p:nvPr/>
        </p:nvCxnSpPr>
        <p:spPr>
          <a:xfrm rot="2700000">
            <a:off x="6249194" y="2188369"/>
            <a:ext cx="0" cy="2100262"/>
          </a:xfrm>
          <a:prstGeom prst="straightConnector1">
            <a:avLst/>
          </a:prstGeom>
          <a:ln w="28575">
            <a:solidFill>
              <a:srgbClr val="7030A0"/>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0" name="Rectangle 8">
            <a:extLst>
              <a:ext uri="{FF2B5EF4-FFF2-40B4-BE49-F238E27FC236}">
                <a16:creationId xmlns:a16="http://schemas.microsoft.com/office/drawing/2014/main" id="{D9033B0C-A894-4C35-A00D-296D6A57570E}"/>
              </a:ext>
            </a:extLst>
          </p:cNvPr>
          <p:cNvSpPr>
            <a:spLocks noChangeArrowheads="1"/>
          </p:cNvSpPr>
          <p:nvPr/>
        </p:nvSpPr>
        <p:spPr bwMode="auto">
          <a:xfrm>
            <a:off x="8626475" y="2493963"/>
            <a:ext cx="3381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CC"/>
                </a:solidFill>
                <a:ea typeface="Times New Roman" panose="02020603050405020304" pitchFamily="18" charset="0"/>
                <a:cs typeface="Bookman-Light"/>
              </a:rPr>
              <a:t>X</a:t>
            </a:r>
            <a:endParaRPr lang="en-IN" altLang="en-US">
              <a:ea typeface="Times New Roman" panose="02020603050405020304" pitchFamily="18" charset="0"/>
              <a:cs typeface="Bookman-Light"/>
            </a:endParaRPr>
          </a:p>
        </p:txBody>
      </p:sp>
      <p:sp>
        <p:nvSpPr>
          <p:cNvPr id="21" name="Rectangle 30">
            <a:extLst>
              <a:ext uri="{FF2B5EF4-FFF2-40B4-BE49-F238E27FC236}">
                <a16:creationId xmlns:a16="http://schemas.microsoft.com/office/drawing/2014/main" id="{C108FE22-8D59-4912-BC37-D708F8BA78CC}"/>
              </a:ext>
            </a:extLst>
          </p:cNvPr>
          <p:cNvSpPr>
            <a:spLocks noChangeArrowheads="1"/>
          </p:cNvSpPr>
          <p:nvPr/>
        </p:nvSpPr>
        <p:spPr bwMode="auto">
          <a:xfrm>
            <a:off x="6826250" y="333375"/>
            <a:ext cx="3381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0000"/>
                </a:solidFill>
              </a:rPr>
              <a:t>Y</a:t>
            </a:r>
            <a:endParaRPr lang="en-IN" altLang="en-US">
              <a:solidFill>
                <a:srgbClr val="FF0000"/>
              </a:solidFill>
            </a:endParaRPr>
          </a:p>
        </p:txBody>
      </p:sp>
      <p:sp>
        <p:nvSpPr>
          <p:cNvPr id="22" name="Rectangle 31">
            <a:extLst>
              <a:ext uri="{FF2B5EF4-FFF2-40B4-BE49-F238E27FC236}">
                <a16:creationId xmlns:a16="http://schemas.microsoft.com/office/drawing/2014/main" id="{C52BFBBC-6BD7-4841-8967-7B1377D8FC8E}"/>
              </a:ext>
            </a:extLst>
          </p:cNvPr>
          <p:cNvSpPr>
            <a:spLocks noChangeArrowheads="1"/>
          </p:cNvSpPr>
          <p:nvPr/>
        </p:nvSpPr>
        <p:spPr bwMode="auto">
          <a:xfrm>
            <a:off x="5313363" y="3924300"/>
            <a:ext cx="3397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7030A0"/>
                </a:solidFill>
              </a:rPr>
              <a:t>Z</a:t>
            </a:r>
            <a:endParaRPr lang="en-IN" altLang="en-US">
              <a:solidFill>
                <a:srgbClr val="7030A0"/>
              </a:solidFill>
            </a:endParaRPr>
          </a:p>
        </p:txBody>
      </p:sp>
      <p:sp>
        <p:nvSpPr>
          <p:cNvPr id="26" name="AutoShape 202">
            <a:extLst>
              <a:ext uri="{FF2B5EF4-FFF2-40B4-BE49-F238E27FC236}">
                <a16:creationId xmlns:a16="http://schemas.microsoft.com/office/drawing/2014/main" id="{24986B98-A404-4FB2-BBBA-74BD1C646379}"/>
              </a:ext>
            </a:extLst>
          </p:cNvPr>
          <p:cNvSpPr>
            <a:spLocks noChangeArrowheads="1"/>
          </p:cNvSpPr>
          <p:nvPr/>
        </p:nvSpPr>
        <p:spPr bwMode="auto">
          <a:xfrm rot="21407414" flipH="1">
            <a:off x="6715125" y="838200"/>
            <a:ext cx="508000" cy="276225"/>
          </a:xfrm>
          <a:prstGeom prst="curvedDownArrow">
            <a:avLst>
              <a:gd name="adj1" fmla="val 33436"/>
              <a:gd name="adj2" fmla="val 66880"/>
              <a:gd name="adj3" fmla="val 33333"/>
            </a:avLst>
          </a:prstGeom>
          <a:solidFill>
            <a:srgbClr val="FF9900"/>
          </a:solidFill>
          <a:ln w="19050">
            <a:solidFill>
              <a:srgbClr val="CC660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35" name="Group 34">
            <a:extLst>
              <a:ext uri="{FF2B5EF4-FFF2-40B4-BE49-F238E27FC236}">
                <a16:creationId xmlns:a16="http://schemas.microsoft.com/office/drawing/2014/main" id="{C1D79F44-732F-46FE-9FAC-28D1977CCFCB}"/>
              </a:ext>
            </a:extLst>
          </p:cNvPr>
          <p:cNvGrpSpPr>
            <a:grpSpLocks/>
          </p:cNvGrpSpPr>
          <p:nvPr/>
        </p:nvGrpSpPr>
        <p:grpSpPr bwMode="auto">
          <a:xfrm>
            <a:off x="7151688" y="1979613"/>
            <a:ext cx="531812" cy="865187"/>
            <a:chOff x="7123922" y="1979548"/>
            <a:chExt cx="532466" cy="865927"/>
          </a:xfrm>
        </p:grpSpPr>
        <p:grpSp>
          <p:nvGrpSpPr>
            <p:cNvPr id="30781" name="Group 29">
              <a:extLst>
                <a:ext uri="{FF2B5EF4-FFF2-40B4-BE49-F238E27FC236}">
                  <a16:creationId xmlns:a16="http://schemas.microsoft.com/office/drawing/2014/main" id="{17F1F3E5-DB98-4F66-8810-0EC03804B2EB}"/>
                </a:ext>
              </a:extLst>
            </p:cNvPr>
            <p:cNvGrpSpPr>
              <a:grpSpLocks/>
            </p:cNvGrpSpPr>
            <p:nvPr/>
          </p:nvGrpSpPr>
          <p:grpSpPr bwMode="auto">
            <a:xfrm>
              <a:off x="7123922" y="1979548"/>
              <a:ext cx="312906" cy="369332"/>
              <a:chOff x="7682684" y="3795670"/>
              <a:chExt cx="312906" cy="369332"/>
            </a:xfrm>
          </p:grpSpPr>
          <p:sp>
            <p:nvSpPr>
              <p:cNvPr id="30783" name="Rectangle 30">
                <a:extLst>
                  <a:ext uri="{FF2B5EF4-FFF2-40B4-BE49-F238E27FC236}">
                    <a16:creationId xmlns:a16="http://schemas.microsoft.com/office/drawing/2014/main" id="{40B78C00-6B61-4102-ABC0-3E7CDFB63C23}"/>
                  </a:ext>
                </a:extLst>
              </p:cNvPr>
              <p:cNvSpPr>
                <a:spLocks noChangeArrowheads="1"/>
              </p:cNvSpPr>
              <p:nvPr/>
            </p:nvSpPr>
            <p:spPr bwMode="auto">
              <a:xfrm>
                <a:off x="7682684" y="3795670"/>
                <a:ext cx="3129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C00000"/>
                    </a:solidFill>
                  </a:rPr>
                  <a:t>v</a:t>
                </a:r>
                <a:endParaRPr lang="en-IN" altLang="en-US">
                  <a:solidFill>
                    <a:srgbClr val="C00000"/>
                  </a:solidFill>
                </a:endParaRPr>
              </a:p>
            </p:txBody>
          </p:sp>
          <p:cxnSp>
            <p:nvCxnSpPr>
              <p:cNvPr id="32" name="Straight Arrow Connector 31">
                <a:extLst>
                  <a:ext uri="{FF2B5EF4-FFF2-40B4-BE49-F238E27FC236}">
                    <a16:creationId xmlns:a16="http://schemas.microsoft.com/office/drawing/2014/main" id="{F9568282-8B65-40D0-80FD-F9A45C187BDD}"/>
                  </a:ext>
                </a:extLst>
              </p:cNvPr>
              <p:cNvCxnSpPr/>
              <p:nvPr/>
            </p:nvCxnSpPr>
            <p:spPr bwMode="auto">
              <a:xfrm>
                <a:off x="7776461" y="3887824"/>
                <a:ext cx="171661" cy="0"/>
              </a:xfrm>
              <a:prstGeom prst="straightConnector1">
                <a:avLst/>
              </a:prstGeom>
              <a:ln w="19050">
                <a:solidFill>
                  <a:srgbClr val="C0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cxnSp>
          <p:nvCxnSpPr>
            <p:cNvPr id="34" name="Straight Arrow Connector 33">
              <a:extLst>
                <a:ext uri="{FF2B5EF4-FFF2-40B4-BE49-F238E27FC236}">
                  <a16:creationId xmlns:a16="http://schemas.microsoft.com/office/drawing/2014/main" id="{B4D1CD83-0953-44AF-B533-58FB68FD89B9}"/>
                </a:ext>
              </a:extLst>
            </p:cNvPr>
            <p:cNvCxnSpPr>
              <a:stCxn id="25" idx="6"/>
            </p:cNvCxnSpPr>
            <p:nvPr/>
          </p:nvCxnSpPr>
          <p:spPr>
            <a:xfrm flipH="1" flipV="1">
              <a:off x="7163658" y="2276664"/>
              <a:ext cx="492730" cy="568811"/>
            </a:xfrm>
            <a:prstGeom prst="straightConnector1">
              <a:avLst/>
            </a:prstGeom>
            <a:ln w="28575">
              <a:solidFill>
                <a:srgbClr val="C0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cxnSp>
        <p:nvCxnSpPr>
          <p:cNvPr id="40" name="Straight Connector 39">
            <a:extLst>
              <a:ext uri="{FF2B5EF4-FFF2-40B4-BE49-F238E27FC236}">
                <a16:creationId xmlns:a16="http://schemas.microsoft.com/office/drawing/2014/main" id="{6F95EE6E-66BA-4EC7-A5C9-CA6406F8A8D4}"/>
              </a:ext>
            </a:extLst>
          </p:cNvPr>
          <p:cNvCxnSpPr/>
          <p:nvPr/>
        </p:nvCxnSpPr>
        <p:spPr bwMode="auto">
          <a:xfrm flipH="1">
            <a:off x="6996113" y="2582863"/>
            <a:ext cx="328612" cy="257175"/>
          </a:xfrm>
          <a:prstGeom prst="line">
            <a:avLst/>
          </a:prstGeom>
          <a:ln w="19050">
            <a:solidFill>
              <a:srgbClr val="FFFF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30736" name="Rectangle 51">
            <a:extLst>
              <a:ext uri="{FF2B5EF4-FFF2-40B4-BE49-F238E27FC236}">
                <a16:creationId xmlns:a16="http://schemas.microsoft.com/office/drawing/2014/main" id="{A8EC384D-739A-4982-B48B-2B72D0E625CA}"/>
              </a:ext>
            </a:extLst>
          </p:cNvPr>
          <p:cNvSpPr>
            <a:spLocks noChangeArrowheads="1"/>
          </p:cNvSpPr>
          <p:nvPr/>
        </p:nvSpPr>
        <p:spPr bwMode="auto">
          <a:xfrm>
            <a:off x="7618413" y="2654300"/>
            <a:ext cx="3381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FF00"/>
                </a:solidFill>
                <a:ea typeface="Times New Roman" panose="02020603050405020304" pitchFamily="18" charset="0"/>
                <a:cs typeface="Bookman-Light"/>
              </a:rPr>
              <a:t>P</a:t>
            </a:r>
            <a:endParaRPr lang="en-IN" altLang="en-US">
              <a:solidFill>
                <a:srgbClr val="FFFF00"/>
              </a:solidFill>
              <a:ea typeface="Times New Roman" panose="02020603050405020304" pitchFamily="18" charset="0"/>
              <a:cs typeface="Bookman-Light"/>
            </a:endParaRPr>
          </a:p>
        </p:txBody>
      </p:sp>
      <p:grpSp>
        <p:nvGrpSpPr>
          <p:cNvPr id="3" name="Group 2">
            <a:extLst>
              <a:ext uri="{FF2B5EF4-FFF2-40B4-BE49-F238E27FC236}">
                <a16:creationId xmlns:a16="http://schemas.microsoft.com/office/drawing/2014/main" id="{4AF872F9-93BE-4EF2-8C4F-4EA417A335FF}"/>
              </a:ext>
            </a:extLst>
          </p:cNvPr>
          <p:cNvGrpSpPr>
            <a:grpSpLocks/>
          </p:cNvGrpSpPr>
          <p:nvPr/>
        </p:nvGrpSpPr>
        <p:grpSpPr bwMode="auto">
          <a:xfrm>
            <a:off x="7235825" y="2266950"/>
            <a:ext cx="415925" cy="369888"/>
            <a:chOff x="7235825" y="2266950"/>
            <a:chExt cx="415925" cy="369888"/>
          </a:xfrm>
        </p:grpSpPr>
        <p:sp>
          <p:nvSpPr>
            <p:cNvPr id="30779" name="Oval 76">
              <a:extLst>
                <a:ext uri="{FF2B5EF4-FFF2-40B4-BE49-F238E27FC236}">
                  <a16:creationId xmlns:a16="http://schemas.microsoft.com/office/drawing/2014/main" id="{1469F6C0-0AC2-4A05-82F4-07041F6E8504}"/>
                </a:ext>
              </a:extLst>
            </p:cNvPr>
            <p:cNvSpPr>
              <a:spLocks noChangeArrowheads="1"/>
            </p:cNvSpPr>
            <p:nvPr/>
          </p:nvSpPr>
          <p:spPr bwMode="auto">
            <a:xfrm>
              <a:off x="7297738" y="2547938"/>
              <a:ext cx="50800" cy="57150"/>
            </a:xfrm>
            <a:prstGeom prst="ellipse">
              <a:avLst/>
            </a:prstGeom>
            <a:solidFill>
              <a:srgbClr val="FFFF00"/>
            </a:solidFill>
            <a:ln w="28575">
              <a:solidFill>
                <a:srgbClr val="FFFF00"/>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solidFill>
                  <a:srgbClr val="FFFF00"/>
                </a:solidFill>
              </a:endParaRPr>
            </a:p>
          </p:txBody>
        </p:sp>
        <p:sp>
          <p:nvSpPr>
            <p:cNvPr id="30780" name="Rectangle 52">
              <a:extLst>
                <a:ext uri="{FF2B5EF4-FFF2-40B4-BE49-F238E27FC236}">
                  <a16:creationId xmlns:a16="http://schemas.microsoft.com/office/drawing/2014/main" id="{93EFF0F7-08C1-4B49-8395-987C101719BD}"/>
                </a:ext>
              </a:extLst>
            </p:cNvPr>
            <p:cNvSpPr>
              <a:spLocks noChangeArrowheads="1"/>
            </p:cNvSpPr>
            <p:nvPr/>
          </p:nvSpPr>
          <p:spPr bwMode="auto">
            <a:xfrm>
              <a:off x="7235825" y="2266950"/>
              <a:ext cx="4159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FF00"/>
                  </a:solidFill>
                  <a:ea typeface="Times New Roman" panose="02020603050405020304" pitchFamily="18" charset="0"/>
                  <a:cs typeface="Bookman-Light"/>
                </a:rPr>
                <a:t>P</a:t>
              </a:r>
              <a:r>
                <a:rPr lang="en-US" altLang="en-US" b="1">
                  <a:solidFill>
                    <a:srgbClr val="FFFF00"/>
                  </a:solidFill>
                  <a:latin typeface="Verdana" panose="020B0604030504040204" pitchFamily="34" charset="0"/>
                  <a:ea typeface="Times New Roman" panose="02020603050405020304" pitchFamily="18" charset="0"/>
                  <a:cs typeface="Bookman-Light"/>
                </a:rPr>
                <a:t>’</a:t>
              </a:r>
              <a:endParaRPr lang="en-IN" altLang="en-US">
                <a:solidFill>
                  <a:srgbClr val="FFFF00"/>
                </a:solidFill>
                <a:latin typeface="Verdana" panose="020B0604030504040204" pitchFamily="34" charset="0"/>
                <a:ea typeface="Times New Roman" panose="02020603050405020304" pitchFamily="18" charset="0"/>
                <a:cs typeface="Bookman-Light"/>
              </a:endParaRPr>
            </a:p>
          </p:txBody>
        </p:sp>
      </p:grpSp>
      <p:sp>
        <p:nvSpPr>
          <p:cNvPr id="30738" name="Rectangle 53">
            <a:extLst>
              <a:ext uri="{FF2B5EF4-FFF2-40B4-BE49-F238E27FC236}">
                <a16:creationId xmlns:a16="http://schemas.microsoft.com/office/drawing/2014/main" id="{48656902-A9DB-4BEE-811B-05AE9D29CCA2}"/>
              </a:ext>
            </a:extLst>
          </p:cNvPr>
          <p:cNvSpPr>
            <a:spLocks noChangeArrowheads="1"/>
          </p:cNvSpPr>
          <p:nvPr/>
        </p:nvSpPr>
        <p:spPr bwMode="auto">
          <a:xfrm>
            <a:off x="6704013" y="2654300"/>
            <a:ext cx="3524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66FFFF"/>
                </a:solidFill>
              </a:rPr>
              <a:t>C</a:t>
            </a:r>
            <a:endParaRPr lang="en-IN" altLang="en-US">
              <a:solidFill>
                <a:srgbClr val="66FFFF"/>
              </a:solidFill>
            </a:endParaRPr>
          </a:p>
        </p:txBody>
      </p:sp>
      <p:grpSp>
        <p:nvGrpSpPr>
          <p:cNvPr id="30739" name="Group 10">
            <a:extLst>
              <a:ext uri="{FF2B5EF4-FFF2-40B4-BE49-F238E27FC236}">
                <a16:creationId xmlns:a16="http://schemas.microsoft.com/office/drawing/2014/main" id="{4F1B47A2-19F2-4017-A18D-0346EA27ACDE}"/>
              </a:ext>
            </a:extLst>
          </p:cNvPr>
          <p:cNvGrpSpPr>
            <a:grpSpLocks/>
          </p:cNvGrpSpPr>
          <p:nvPr/>
        </p:nvGrpSpPr>
        <p:grpSpPr bwMode="auto">
          <a:xfrm>
            <a:off x="7065963" y="2608263"/>
            <a:ext cx="450850" cy="276225"/>
            <a:chOff x="8048839" y="3363252"/>
            <a:chExt cx="451035" cy="276999"/>
          </a:xfrm>
        </p:grpSpPr>
        <p:sp>
          <p:nvSpPr>
            <p:cNvPr id="30777" name="Arc 299">
              <a:extLst>
                <a:ext uri="{FF2B5EF4-FFF2-40B4-BE49-F238E27FC236}">
                  <a16:creationId xmlns:a16="http://schemas.microsoft.com/office/drawing/2014/main" id="{25719A2D-E54B-4DBD-B7C2-816570D9A190}"/>
                </a:ext>
              </a:extLst>
            </p:cNvPr>
            <p:cNvSpPr>
              <a:spLocks/>
            </p:cNvSpPr>
            <p:nvPr/>
          </p:nvSpPr>
          <p:spPr bwMode="auto">
            <a:xfrm rot="881616">
              <a:off x="8048839" y="3521994"/>
              <a:ext cx="111339" cy="110719"/>
            </a:xfrm>
            <a:custGeom>
              <a:avLst/>
              <a:gdLst>
                <a:gd name="T0" fmla="*/ 0 w 20030"/>
                <a:gd name="T1" fmla="*/ 0 h 21186"/>
                <a:gd name="T2" fmla="*/ 0 w 20030"/>
                <a:gd name="T3" fmla="*/ 0 h 21186"/>
                <a:gd name="T4" fmla="*/ 0 w 20030"/>
                <a:gd name="T5" fmla="*/ 0 h 21186"/>
                <a:gd name="T6" fmla="*/ 0 60000 65536"/>
                <a:gd name="T7" fmla="*/ 0 60000 65536"/>
                <a:gd name="T8" fmla="*/ 0 60000 65536"/>
              </a:gdLst>
              <a:ahLst/>
              <a:cxnLst>
                <a:cxn ang="T6">
                  <a:pos x="T0" y="T1"/>
                </a:cxn>
                <a:cxn ang="T7">
                  <a:pos x="T2" y="T3"/>
                </a:cxn>
                <a:cxn ang="T8">
                  <a:pos x="T4" y="T5"/>
                </a:cxn>
              </a:cxnLst>
              <a:rect l="0" t="0" r="r" b="b"/>
              <a:pathLst>
                <a:path w="20030" h="21186" fill="none" extrusionOk="0">
                  <a:moveTo>
                    <a:pt x="4210" y="0"/>
                  </a:moveTo>
                  <a:cubicBezTo>
                    <a:pt x="11355" y="1420"/>
                    <a:pt x="17303" y="6346"/>
                    <a:pt x="20030" y="13101"/>
                  </a:cubicBezTo>
                </a:path>
                <a:path w="20030" h="21186" stroke="0" extrusionOk="0">
                  <a:moveTo>
                    <a:pt x="4210" y="0"/>
                  </a:moveTo>
                  <a:cubicBezTo>
                    <a:pt x="11355" y="1420"/>
                    <a:pt x="17303" y="6346"/>
                    <a:pt x="20030" y="13101"/>
                  </a:cubicBezTo>
                  <a:lnTo>
                    <a:pt x="0" y="21186"/>
                  </a:lnTo>
                  <a:lnTo>
                    <a:pt x="4210" y="0"/>
                  </a:lnTo>
                  <a:close/>
                </a:path>
              </a:pathLst>
            </a:custGeom>
            <a:noFill/>
            <a:ln w="19050">
              <a:solidFill>
                <a:srgbClr val="FFFF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78" name="Rectangle 298">
              <a:extLst>
                <a:ext uri="{FF2B5EF4-FFF2-40B4-BE49-F238E27FC236}">
                  <a16:creationId xmlns:a16="http://schemas.microsoft.com/office/drawing/2014/main" id="{7B4928BF-34E4-490D-8911-F08F7D1109B0}"/>
                </a:ext>
              </a:extLst>
            </p:cNvPr>
            <p:cNvSpPr>
              <a:spLocks noChangeArrowheads="1"/>
            </p:cNvSpPr>
            <p:nvPr/>
          </p:nvSpPr>
          <p:spPr bwMode="auto">
            <a:xfrm>
              <a:off x="8075008" y="3363252"/>
              <a:ext cx="42486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l-GR" altLang="en-US" sz="1200" b="1">
                  <a:solidFill>
                    <a:srgbClr val="FFFFCC"/>
                  </a:solidFill>
                </a:rPr>
                <a:t>∆θ</a:t>
              </a:r>
            </a:p>
          </p:txBody>
        </p:sp>
      </p:grpSp>
      <p:grpSp>
        <p:nvGrpSpPr>
          <p:cNvPr id="30740" name="Group 59">
            <a:extLst>
              <a:ext uri="{FF2B5EF4-FFF2-40B4-BE49-F238E27FC236}">
                <a16:creationId xmlns:a16="http://schemas.microsoft.com/office/drawing/2014/main" id="{3D149C86-59E1-4644-9C5F-A39F434207C5}"/>
              </a:ext>
            </a:extLst>
          </p:cNvPr>
          <p:cNvGrpSpPr>
            <a:grpSpLocks/>
          </p:cNvGrpSpPr>
          <p:nvPr/>
        </p:nvGrpSpPr>
        <p:grpSpPr bwMode="auto">
          <a:xfrm>
            <a:off x="7407275" y="2481263"/>
            <a:ext cx="395288" cy="307975"/>
            <a:chOff x="4147481" y="3271537"/>
            <a:chExt cx="394612" cy="307315"/>
          </a:xfrm>
        </p:grpSpPr>
        <p:sp>
          <p:nvSpPr>
            <p:cNvPr id="30775" name="Rectangle 57">
              <a:extLst>
                <a:ext uri="{FF2B5EF4-FFF2-40B4-BE49-F238E27FC236}">
                  <a16:creationId xmlns:a16="http://schemas.microsoft.com/office/drawing/2014/main" id="{3422A64C-5709-43C4-B0FF-A31BC18F52DD}"/>
                </a:ext>
              </a:extLst>
            </p:cNvPr>
            <p:cNvSpPr>
              <a:spLocks noChangeArrowheads="1"/>
            </p:cNvSpPr>
            <p:nvPr/>
          </p:nvSpPr>
          <p:spPr bwMode="auto">
            <a:xfrm>
              <a:off x="4147481" y="3271537"/>
              <a:ext cx="394612" cy="307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sz="1400" b="1">
                  <a:solidFill>
                    <a:srgbClr val="002060"/>
                  </a:solidFill>
                </a:rPr>
                <a:t>∆s</a:t>
              </a:r>
              <a:endParaRPr lang="en-IN" altLang="en-US" sz="1400">
                <a:solidFill>
                  <a:srgbClr val="002060"/>
                </a:solidFill>
              </a:endParaRPr>
            </a:p>
          </p:txBody>
        </p:sp>
        <p:cxnSp>
          <p:nvCxnSpPr>
            <p:cNvPr id="59" name="Straight Arrow Connector 58">
              <a:extLst>
                <a:ext uri="{FF2B5EF4-FFF2-40B4-BE49-F238E27FC236}">
                  <a16:creationId xmlns:a16="http://schemas.microsoft.com/office/drawing/2014/main" id="{F5EE802F-74AD-4E45-9EEB-6DE97AB677B9}"/>
                </a:ext>
              </a:extLst>
            </p:cNvPr>
            <p:cNvCxnSpPr/>
            <p:nvPr/>
          </p:nvCxnSpPr>
          <p:spPr bwMode="auto">
            <a:xfrm>
              <a:off x="4328147" y="3344406"/>
              <a:ext cx="171157" cy="0"/>
            </a:xfrm>
            <a:prstGeom prst="straightConnector1">
              <a:avLst/>
            </a:prstGeom>
            <a:ln w="19050">
              <a:solidFill>
                <a:srgbClr val="00206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30741" name="Group 62">
            <a:extLst>
              <a:ext uri="{FF2B5EF4-FFF2-40B4-BE49-F238E27FC236}">
                <a16:creationId xmlns:a16="http://schemas.microsoft.com/office/drawing/2014/main" id="{CF601975-C195-4079-B639-D77B5E343728}"/>
              </a:ext>
            </a:extLst>
          </p:cNvPr>
          <p:cNvGrpSpPr>
            <a:grpSpLocks/>
          </p:cNvGrpSpPr>
          <p:nvPr/>
        </p:nvGrpSpPr>
        <p:grpSpPr bwMode="auto">
          <a:xfrm>
            <a:off x="336550" y="498475"/>
            <a:ext cx="4786313" cy="1200150"/>
            <a:chOff x="335765" y="499040"/>
            <a:chExt cx="4786973" cy="1200329"/>
          </a:xfrm>
        </p:grpSpPr>
        <p:sp>
          <p:nvSpPr>
            <p:cNvPr id="30773" name="Rectangle 3">
              <a:extLst>
                <a:ext uri="{FF2B5EF4-FFF2-40B4-BE49-F238E27FC236}">
                  <a16:creationId xmlns:a16="http://schemas.microsoft.com/office/drawing/2014/main" id="{DD99BF2E-C01B-4CAF-B46D-8879931125E2}"/>
                </a:ext>
              </a:extLst>
            </p:cNvPr>
            <p:cNvSpPr>
              <a:spLocks noChangeArrowheads="1"/>
            </p:cNvSpPr>
            <p:nvPr/>
          </p:nvSpPr>
          <p:spPr bwMode="auto">
            <a:xfrm>
              <a:off x="335765" y="499040"/>
              <a:ext cx="4786973"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CCFF"/>
                  </a:solidFill>
                </a:rPr>
                <a:t>The particle at P describes a circle with the centre C on the axis and radius</a:t>
              </a:r>
            </a:p>
            <a:p>
              <a:pPr eaLnBrk="1" hangingPunct="1"/>
              <a:r>
                <a:rPr lang="en-IN" altLang="en-US" b="1">
                  <a:solidFill>
                    <a:srgbClr val="FFCCFF"/>
                  </a:solidFill>
                </a:rPr>
                <a:t>r, the perpendicular distance of the point P from the axis. </a:t>
              </a:r>
            </a:p>
          </p:txBody>
        </p:sp>
        <p:cxnSp>
          <p:nvCxnSpPr>
            <p:cNvPr id="61" name="Straight Arrow Connector 60">
              <a:extLst>
                <a:ext uri="{FF2B5EF4-FFF2-40B4-BE49-F238E27FC236}">
                  <a16:creationId xmlns:a16="http://schemas.microsoft.com/office/drawing/2014/main" id="{3FAADA7B-D148-4D46-8AA1-4A29527CD687}"/>
                </a:ext>
              </a:extLst>
            </p:cNvPr>
            <p:cNvCxnSpPr/>
            <p:nvPr/>
          </p:nvCxnSpPr>
          <p:spPr bwMode="auto">
            <a:xfrm>
              <a:off x="413564" y="1138898"/>
              <a:ext cx="171474" cy="0"/>
            </a:xfrm>
            <a:prstGeom prst="straightConnector1">
              <a:avLst/>
            </a:prstGeom>
            <a:ln w="19050">
              <a:solidFill>
                <a:srgbClr val="FFCCFF"/>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30742" name="Group 64">
            <a:extLst>
              <a:ext uri="{FF2B5EF4-FFF2-40B4-BE49-F238E27FC236}">
                <a16:creationId xmlns:a16="http://schemas.microsoft.com/office/drawing/2014/main" id="{70494BCE-E2B4-4940-B4CE-732A73D79E80}"/>
              </a:ext>
            </a:extLst>
          </p:cNvPr>
          <p:cNvGrpSpPr>
            <a:grpSpLocks/>
          </p:cNvGrpSpPr>
          <p:nvPr/>
        </p:nvGrpSpPr>
        <p:grpSpPr bwMode="auto">
          <a:xfrm>
            <a:off x="336550" y="1871663"/>
            <a:ext cx="4786313" cy="922337"/>
            <a:chOff x="335764" y="1871045"/>
            <a:chExt cx="4786973" cy="923330"/>
          </a:xfrm>
        </p:grpSpPr>
        <p:cxnSp>
          <p:nvCxnSpPr>
            <p:cNvPr id="62" name="Straight Arrow Connector 61">
              <a:extLst>
                <a:ext uri="{FF2B5EF4-FFF2-40B4-BE49-F238E27FC236}">
                  <a16:creationId xmlns:a16="http://schemas.microsoft.com/office/drawing/2014/main" id="{3643E73C-C958-4E36-83B7-E7183205425B}"/>
                </a:ext>
              </a:extLst>
            </p:cNvPr>
            <p:cNvCxnSpPr/>
            <p:nvPr/>
          </p:nvCxnSpPr>
          <p:spPr bwMode="auto">
            <a:xfrm>
              <a:off x="4716281" y="1952094"/>
              <a:ext cx="171474" cy="0"/>
            </a:xfrm>
            <a:prstGeom prst="straightConnector1">
              <a:avLst/>
            </a:prstGeom>
            <a:ln w="19050">
              <a:solidFill>
                <a:srgbClr val="FFCCFF"/>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0772" name="Rectangle 63">
              <a:extLst>
                <a:ext uri="{FF2B5EF4-FFF2-40B4-BE49-F238E27FC236}">
                  <a16:creationId xmlns:a16="http://schemas.microsoft.com/office/drawing/2014/main" id="{EBF2772E-C9EB-4D06-A683-D2ECCAC424EE}"/>
                </a:ext>
              </a:extLst>
            </p:cNvPr>
            <p:cNvSpPr>
              <a:spLocks noChangeArrowheads="1"/>
            </p:cNvSpPr>
            <p:nvPr/>
          </p:nvSpPr>
          <p:spPr bwMode="auto">
            <a:xfrm>
              <a:off x="335764" y="1871045"/>
              <a:ext cx="4786973"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00FF"/>
                  </a:solidFill>
                </a:rPr>
                <a:t>We also show the linear velocity vector v of the particle at P. It is along the tangent at P to the circle.</a:t>
              </a:r>
            </a:p>
          </p:txBody>
        </p:sp>
      </p:grpSp>
      <p:sp>
        <p:nvSpPr>
          <p:cNvPr id="30743" name="Rectangle 3">
            <a:extLst>
              <a:ext uri="{FF2B5EF4-FFF2-40B4-BE49-F238E27FC236}">
                <a16:creationId xmlns:a16="http://schemas.microsoft.com/office/drawing/2014/main" id="{E6A9087B-6D9C-45BB-9B7E-8B26C34A8843}"/>
              </a:ext>
            </a:extLst>
          </p:cNvPr>
          <p:cNvSpPr>
            <a:spLocks noChangeArrowheads="1"/>
          </p:cNvSpPr>
          <p:nvPr/>
        </p:nvSpPr>
        <p:spPr bwMode="auto">
          <a:xfrm>
            <a:off x="360363" y="4151313"/>
            <a:ext cx="4572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C000"/>
                </a:solidFill>
              </a:rPr>
              <a:t>The average angular velocity</a:t>
            </a:r>
          </a:p>
          <a:p>
            <a:pPr eaLnBrk="1" hangingPunct="1"/>
            <a:r>
              <a:rPr lang="en-IN" altLang="en-US" b="1">
                <a:solidFill>
                  <a:srgbClr val="FFC000"/>
                </a:solidFill>
              </a:rPr>
              <a:t>of the particle over the interval Δ</a:t>
            </a:r>
            <a:r>
              <a:rPr lang="en-IN" altLang="en-US" b="1" i="1">
                <a:solidFill>
                  <a:srgbClr val="FFC000"/>
                </a:solidFill>
              </a:rPr>
              <a:t>t </a:t>
            </a:r>
            <a:r>
              <a:rPr lang="en-IN" altLang="en-US" b="1">
                <a:solidFill>
                  <a:srgbClr val="FFC000"/>
                </a:solidFill>
              </a:rPr>
              <a:t>is </a:t>
            </a:r>
            <a:endParaRPr lang="en-IN" altLang="en-US">
              <a:solidFill>
                <a:srgbClr val="FFC000"/>
              </a:solidFill>
            </a:endParaRPr>
          </a:p>
        </p:txBody>
      </p:sp>
      <p:grpSp>
        <p:nvGrpSpPr>
          <p:cNvPr id="55" name="Group 54">
            <a:extLst>
              <a:ext uri="{FF2B5EF4-FFF2-40B4-BE49-F238E27FC236}">
                <a16:creationId xmlns:a16="http://schemas.microsoft.com/office/drawing/2014/main" id="{2179C63D-1DEA-4BF4-9FEA-79B5915D3E8E}"/>
              </a:ext>
            </a:extLst>
          </p:cNvPr>
          <p:cNvGrpSpPr>
            <a:grpSpLocks/>
          </p:cNvGrpSpPr>
          <p:nvPr/>
        </p:nvGrpSpPr>
        <p:grpSpPr bwMode="auto">
          <a:xfrm>
            <a:off x="2447925" y="6072188"/>
            <a:ext cx="1855788" cy="669925"/>
            <a:chOff x="1609725" y="557213"/>
            <a:chExt cx="1855043" cy="669925"/>
          </a:xfrm>
        </p:grpSpPr>
        <p:grpSp>
          <p:nvGrpSpPr>
            <p:cNvPr id="30762" name="Group 97">
              <a:extLst>
                <a:ext uri="{FF2B5EF4-FFF2-40B4-BE49-F238E27FC236}">
                  <a16:creationId xmlns:a16="http://schemas.microsoft.com/office/drawing/2014/main" id="{496BF612-4736-4B8F-A2D3-24352D46F0EB}"/>
                </a:ext>
              </a:extLst>
            </p:cNvPr>
            <p:cNvGrpSpPr>
              <a:grpSpLocks/>
            </p:cNvGrpSpPr>
            <p:nvPr/>
          </p:nvGrpSpPr>
          <p:grpSpPr bwMode="auto">
            <a:xfrm>
              <a:off x="1609725" y="557213"/>
              <a:ext cx="1855043" cy="669925"/>
              <a:chOff x="1259632" y="2204864"/>
              <a:chExt cx="1854063" cy="669185"/>
            </a:xfrm>
          </p:grpSpPr>
          <p:sp>
            <p:nvSpPr>
              <p:cNvPr id="30765" name="Rectangle 39">
                <a:extLst>
                  <a:ext uri="{FF2B5EF4-FFF2-40B4-BE49-F238E27FC236}">
                    <a16:creationId xmlns:a16="http://schemas.microsoft.com/office/drawing/2014/main" id="{1680C759-663D-4A28-B54B-0CE4B9D84680}"/>
                  </a:ext>
                </a:extLst>
              </p:cNvPr>
              <p:cNvSpPr>
                <a:spLocks noChangeArrowheads="1"/>
              </p:cNvSpPr>
              <p:nvPr/>
            </p:nvSpPr>
            <p:spPr bwMode="auto">
              <a:xfrm>
                <a:off x="1259632" y="2357378"/>
                <a:ext cx="624533" cy="369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000"/>
                    </a:solidFill>
                    <a:sym typeface="Symbol" panose="05050102010706020507" pitchFamily="18" charset="2"/>
                  </a:rPr>
                  <a:t></a:t>
                </a:r>
                <a:r>
                  <a:rPr lang="en-US" altLang="en-US" b="1">
                    <a:solidFill>
                      <a:srgbClr val="FFC000"/>
                    </a:solidFill>
                    <a:latin typeface="Verdana" panose="020B0604030504040204" pitchFamily="34" charset="0"/>
                    <a:ea typeface="Calibri" panose="020F0502020204030204" pitchFamily="34" charset="0"/>
                    <a:cs typeface="Symbol" panose="05050102010706020507" pitchFamily="18" charset="2"/>
                  </a:rPr>
                  <a:t> =</a:t>
                </a:r>
                <a:endParaRPr lang="en-IN" altLang="en-US">
                  <a:solidFill>
                    <a:srgbClr val="FFC000"/>
                  </a:solidFill>
                  <a:ea typeface="Calibri" panose="020F0502020204030204" pitchFamily="34" charset="0"/>
                  <a:cs typeface="Symbol" panose="05050102010706020507" pitchFamily="18" charset="2"/>
                </a:endParaRPr>
              </a:p>
            </p:txBody>
          </p:sp>
          <p:grpSp>
            <p:nvGrpSpPr>
              <p:cNvPr id="30766" name="Group 95">
                <a:extLst>
                  <a:ext uri="{FF2B5EF4-FFF2-40B4-BE49-F238E27FC236}">
                    <a16:creationId xmlns:a16="http://schemas.microsoft.com/office/drawing/2014/main" id="{CF60E5D4-E407-4A8C-A51E-AA2A0DE61F11}"/>
                  </a:ext>
                </a:extLst>
              </p:cNvPr>
              <p:cNvGrpSpPr>
                <a:grpSpLocks/>
              </p:cNvGrpSpPr>
              <p:nvPr/>
            </p:nvGrpSpPr>
            <p:grpSpPr bwMode="auto">
              <a:xfrm>
                <a:off x="2576561" y="2208699"/>
                <a:ext cx="537134" cy="665350"/>
                <a:chOff x="2468985" y="2267260"/>
                <a:chExt cx="537134" cy="665350"/>
              </a:xfrm>
            </p:grpSpPr>
            <p:sp>
              <p:nvSpPr>
                <p:cNvPr id="30768" name="TextBox 43">
                  <a:extLst>
                    <a:ext uri="{FF2B5EF4-FFF2-40B4-BE49-F238E27FC236}">
                      <a16:creationId xmlns:a16="http://schemas.microsoft.com/office/drawing/2014/main" id="{35774A08-D7A6-45FF-88D6-0D702D3C5338}"/>
                    </a:ext>
                  </a:extLst>
                </p:cNvPr>
                <p:cNvSpPr txBox="1">
                  <a:spLocks noChangeArrowheads="1"/>
                </p:cNvSpPr>
                <p:nvPr/>
              </p:nvSpPr>
              <p:spPr bwMode="auto">
                <a:xfrm>
                  <a:off x="2485951" y="2267260"/>
                  <a:ext cx="497738" cy="369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l-GR" altLang="en-US" b="1">
                      <a:solidFill>
                        <a:srgbClr val="FFC000"/>
                      </a:solidFill>
                    </a:rPr>
                    <a:t>Δθ</a:t>
                  </a:r>
                  <a:endParaRPr lang="en-IN" altLang="en-US" b="1" baseline="-25000">
                    <a:solidFill>
                      <a:srgbClr val="FFC000"/>
                    </a:solidFill>
                  </a:endParaRPr>
                </a:p>
              </p:txBody>
            </p:sp>
            <p:cxnSp>
              <p:nvCxnSpPr>
                <p:cNvPr id="66" name="Straight Connector 65">
                  <a:extLst>
                    <a:ext uri="{FF2B5EF4-FFF2-40B4-BE49-F238E27FC236}">
                      <a16:creationId xmlns:a16="http://schemas.microsoft.com/office/drawing/2014/main" id="{1618316A-E76E-4AAC-8E37-6186DB981A23}"/>
                    </a:ext>
                  </a:extLst>
                </p:cNvPr>
                <p:cNvCxnSpPr/>
                <p:nvPr/>
              </p:nvCxnSpPr>
              <p:spPr bwMode="auto">
                <a:xfrm>
                  <a:off x="2468456" y="2605946"/>
                  <a:ext cx="513872" cy="4757"/>
                </a:xfrm>
                <a:prstGeom prst="line">
                  <a:avLst/>
                </a:prstGeom>
                <a:ln w="19050">
                  <a:solidFill>
                    <a:srgbClr val="FF9900"/>
                  </a:solidFill>
                </a:ln>
              </p:spPr>
              <p:style>
                <a:lnRef idx="1">
                  <a:schemeClr val="accent1"/>
                </a:lnRef>
                <a:fillRef idx="0">
                  <a:schemeClr val="accent1"/>
                </a:fillRef>
                <a:effectRef idx="0">
                  <a:schemeClr val="accent1"/>
                </a:effectRef>
                <a:fontRef idx="minor">
                  <a:schemeClr val="tx1"/>
                </a:fontRef>
              </p:style>
            </p:cxnSp>
            <p:sp>
              <p:nvSpPr>
                <p:cNvPr id="30770" name="TextBox 43">
                  <a:extLst>
                    <a:ext uri="{FF2B5EF4-FFF2-40B4-BE49-F238E27FC236}">
                      <a16:creationId xmlns:a16="http://schemas.microsoft.com/office/drawing/2014/main" id="{C70CAFC5-32D0-4A05-917B-E2D170DF496C}"/>
                    </a:ext>
                  </a:extLst>
                </p:cNvPr>
                <p:cNvSpPr txBox="1">
                  <a:spLocks noChangeArrowheads="1"/>
                </p:cNvSpPr>
                <p:nvPr/>
              </p:nvSpPr>
              <p:spPr bwMode="auto">
                <a:xfrm>
                  <a:off x="2507644" y="2564310"/>
                  <a:ext cx="4984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l-GR" altLang="en-US">
                      <a:solidFill>
                        <a:srgbClr val="FFC000"/>
                      </a:solidFill>
                    </a:rPr>
                    <a:t>Δ</a:t>
                  </a:r>
                  <a:r>
                    <a:rPr lang="en-US" altLang="en-US">
                      <a:solidFill>
                        <a:srgbClr val="FFC000"/>
                      </a:solidFill>
                    </a:rPr>
                    <a:t>t</a:t>
                  </a:r>
                  <a:endParaRPr lang="en-IN" altLang="en-US" baseline="-25000">
                    <a:solidFill>
                      <a:srgbClr val="FFC000"/>
                    </a:solidFill>
                  </a:endParaRPr>
                </a:p>
              </p:txBody>
            </p:sp>
          </p:grpSp>
          <p:sp>
            <p:nvSpPr>
              <p:cNvPr id="30767" name="TextBox 43">
                <a:extLst>
                  <a:ext uri="{FF2B5EF4-FFF2-40B4-BE49-F238E27FC236}">
                    <a16:creationId xmlns:a16="http://schemas.microsoft.com/office/drawing/2014/main" id="{CC45FB9F-5CDD-4430-B799-587E08155017}"/>
                  </a:ext>
                </a:extLst>
              </p:cNvPr>
              <p:cNvSpPr txBox="1">
                <a:spLocks noChangeArrowheads="1"/>
              </p:cNvSpPr>
              <p:nvPr/>
            </p:nvSpPr>
            <p:spPr bwMode="auto">
              <a:xfrm>
                <a:off x="1777654" y="2204864"/>
                <a:ext cx="85013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000"/>
                    </a:solidFill>
                  </a:rPr>
                  <a:t>  lim</a:t>
                </a:r>
              </a:p>
              <a:p>
                <a:pPr eaLnBrk="1" hangingPunct="1"/>
                <a:r>
                  <a:rPr lang="el-GR" altLang="en-US">
                    <a:solidFill>
                      <a:srgbClr val="FFC000"/>
                    </a:solidFill>
                  </a:rPr>
                  <a:t>Δ</a:t>
                </a:r>
                <a:r>
                  <a:rPr lang="en-US" altLang="en-US">
                    <a:solidFill>
                      <a:srgbClr val="FFC000"/>
                    </a:solidFill>
                  </a:rPr>
                  <a:t>t</a:t>
                </a:r>
                <a:r>
                  <a:rPr lang="en-US" altLang="en-US" b="1">
                    <a:solidFill>
                      <a:srgbClr val="FFC000"/>
                    </a:solidFill>
                  </a:rPr>
                  <a:t>→0</a:t>
                </a:r>
                <a:endParaRPr lang="en-IN" altLang="en-US" b="1" baseline="-25000">
                  <a:solidFill>
                    <a:srgbClr val="FFC000"/>
                  </a:solidFill>
                </a:endParaRPr>
              </a:p>
            </p:txBody>
          </p:sp>
        </p:grpSp>
        <p:cxnSp>
          <p:nvCxnSpPr>
            <p:cNvPr id="57" name="Straight Arrow Connector 56">
              <a:extLst>
                <a:ext uri="{FF2B5EF4-FFF2-40B4-BE49-F238E27FC236}">
                  <a16:creationId xmlns:a16="http://schemas.microsoft.com/office/drawing/2014/main" id="{4E580665-798E-4CBC-8811-928C240F784D}"/>
                </a:ext>
              </a:extLst>
            </p:cNvPr>
            <p:cNvCxnSpPr/>
            <p:nvPr/>
          </p:nvCxnSpPr>
          <p:spPr bwMode="auto">
            <a:xfrm>
              <a:off x="1690655" y="785813"/>
              <a:ext cx="19042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F6332A31-DB21-4FD2-83E1-08BA1C5B733C}"/>
                </a:ext>
              </a:extLst>
            </p:cNvPr>
            <p:cNvCxnSpPr/>
            <p:nvPr/>
          </p:nvCxnSpPr>
          <p:spPr bwMode="auto">
            <a:xfrm>
              <a:off x="3188654" y="598488"/>
              <a:ext cx="19042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30745" name="Group 7">
            <a:extLst>
              <a:ext uri="{FF2B5EF4-FFF2-40B4-BE49-F238E27FC236}">
                <a16:creationId xmlns:a16="http://schemas.microsoft.com/office/drawing/2014/main" id="{3ABF77EE-53C9-4799-B1EE-DE04F65363EB}"/>
              </a:ext>
            </a:extLst>
          </p:cNvPr>
          <p:cNvGrpSpPr>
            <a:grpSpLocks/>
          </p:cNvGrpSpPr>
          <p:nvPr/>
        </p:nvGrpSpPr>
        <p:grpSpPr bwMode="auto">
          <a:xfrm>
            <a:off x="1379538" y="4724400"/>
            <a:ext cx="1189037" cy="684213"/>
            <a:chOff x="1379768" y="4725144"/>
            <a:chExt cx="1188938" cy="683969"/>
          </a:xfrm>
        </p:grpSpPr>
        <p:grpSp>
          <p:nvGrpSpPr>
            <p:cNvPr id="30755" name="Group 43">
              <a:extLst>
                <a:ext uri="{FF2B5EF4-FFF2-40B4-BE49-F238E27FC236}">
                  <a16:creationId xmlns:a16="http://schemas.microsoft.com/office/drawing/2014/main" id="{3F2F2931-8400-4100-8851-DD693DA3D9F4}"/>
                </a:ext>
              </a:extLst>
            </p:cNvPr>
            <p:cNvGrpSpPr>
              <a:grpSpLocks/>
            </p:cNvGrpSpPr>
            <p:nvPr/>
          </p:nvGrpSpPr>
          <p:grpSpPr bwMode="auto">
            <a:xfrm>
              <a:off x="1379768" y="4725144"/>
              <a:ext cx="1188938" cy="683969"/>
              <a:chOff x="1979712" y="3933999"/>
              <a:chExt cx="1188938" cy="683969"/>
            </a:xfrm>
          </p:grpSpPr>
          <p:sp>
            <p:nvSpPr>
              <p:cNvPr id="45" name="TextBox 44">
                <a:extLst>
                  <a:ext uri="{FF2B5EF4-FFF2-40B4-BE49-F238E27FC236}">
                    <a16:creationId xmlns:a16="http://schemas.microsoft.com/office/drawing/2014/main" id="{A9605102-5635-4B9F-BFA1-6D6C6C2F2C01}"/>
                  </a:ext>
                </a:extLst>
              </p:cNvPr>
              <p:cNvSpPr txBox="1">
                <a:spLocks noChangeArrowheads="1"/>
              </p:cNvSpPr>
              <p:nvPr/>
            </p:nvSpPr>
            <p:spPr bwMode="auto">
              <a:xfrm>
                <a:off x="2521004" y="3933999"/>
                <a:ext cx="647646" cy="369756"/>
              </a:xfrm>
              <a:prstGeom prst="rect">
                <a:avLst/>
              </a:prstGeom>
              <a:noFill/>
              <a:ln>
                <a:noFill/>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b="1" dirty="0">
                    <a:solidFill>
                      <a:srgbClr val="FF00FF"/>
                    </a:solidFill>
                    <a:latin typeface="+mn-lt"/>
                  </a:rPr>
                  <a:t>∆</a:t>
                </a:r>
                <a:r>
                  <a:rPr lang="el-GR" b="1" dirty="0">
                    <a:solidFill>
                      <a:srgbClr val="FF00FF"/>
                    </a:solidFill>
                    <a:latin typeface="+mn-lt"/>
                  </a:rPr>
                  <a:t>θ</a:t>
                </a:r>
                <a:endParaRPr lang="en-IN" b="1" baseline="-25000" dirty="0">
                  <a:solidFill>
                    <a:srgbClr val="FF00FF"/>
                  </a:solidFill>
                  <a:latin typeface="+mn-lt"/>
                </a:endParaRPr>
              </a:p>
            </p:txBody>
          </p:sp>
          <p:cxnSp>
            <p:nvCxnSpPr>
              <p:cNvPr id="46" name="Straight Connector 45">
                <a:extLst>
                  <a:ext uri="{FF2B5EF4-FFF2-40B4-BE49-F238E27FC236}">
                    <a16:creationId xmlns:a16="http://schemas.microsoft.com/office/drawing/2014/main" id="{43181022-78E7-4BE7-A93B-595C1DC2B917}"/>
                  </a:ext>
                </a:extLst>
              </p:cNvPr>
              <p:cNvCxnSpPr/>
              <p:nvPr/>
            </p:nvCxnSpPr>
            <p:spPr bwMode="auto">
              <a:xfrm>
                <a:off x="2543227" y="4298994"/>
                <a:ext cx="366682" cy="4761"/>
              </a:xfrm>
              <a:prstGeom prst="line">
                <a:avLst/>
              </a:prstGeom>
              <a:ln w="19050">
                <a:solidFill>
                  <a:srgbClr val="FF00FF"/>
                </a:solidFill>
              </a:ln>
            </p:spPr>
            <p:style>
              <a:lnRef idx="1">
                <a:schemeClr val="accent1"/>
              </a:lnRef>
              <a:fillRef idx="0">
                <a:schemeClr val="accent1"/>
              </a:fillRef>
              <a:effectRef idx="0">
                <a:schemeClr val="accent1"/>
              </a:effectRef>
              <a:fontRef idx="minor">
                <a:schemeClr val="tx1"/>
              </a:fontRef>
            </p:style>
          </p:cxnSp>
          <p:sp>
            <p:nvSpPr>
              <p:cNvPr id="47" name="TextBox 43">
                <a:extLst>
                  <a:ext uri="{FF2B5EF4-FFF2-40B4-BE49-F238E27FC236}">
                    <a16:creationId xmlns:a16="http://schemas.microsoft.com/office/drawing/2014/main" id="{40B4E869-D9CC-4199-9D68-E4553F7B5AB7}"/>
                  </a:ext>
                </a:extLst>
              </p:cNvPr>
              <p:cNvSpPr txBox="1">
                <a:spLocks noChangeArrowheads="1"/>
              </p:cNvSpPr>
              <p:nvPr/>
            </p:nvSpPr>
            <p:spPr bwMode="auto">
              <a:xfrm>
                <a:off x="2538465" y="4249799"/>
                <a:ext cx="496846" cy="368169"/>
              </a:xfrm>
              <a:prstGeom prst="rect">
                <a:avLst/>
              </a:prstGeom>
              <a:noFill/>
              <a:ln w="9525">
                <a:solidFill>
                  <a:srgbClr val="000000"/>
                </a:solidFill>
                <a:miter lim="800000"/>
                <a:headEnd/>
                <a:tailEnd/>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b="1" dirty="0">
                    <a:solidFill>
                      <a:srgbClr val="FF00FF"/>
                    </a:solidFill>
                  </a:rPr>
                  <a:t>∆</a:t>
                </a:r>
                <a:r>
                  <a:rPr lang="en-US" dirty="0">
                    <a:solidFill>
                      <a:srgbClr val="FF00FF"/>
                    </a:solidFill>
                    <a:latin typeface="+mn-lt"/>
                  </a:rPr>
                  <a:t>t</a:t>
                </a:r>
                <a:endParaRPr lang="en-IN" baseline="-25000" dirty="0">
                  <a:solidFill>
                    <a:srgbClr val="FF00FF"/>
                  </a:solidFill>
                  <a:latin typeface="+mn-lt"/>
                </a:endParaRPr>
              </a:p>
            </p:txBody>
          </p:sp>
          <p:sp>
            <p:nvSpPr>
              <p:cNvPr id="48" name="Rectangle 39">
                <a:extLst>
                  <a:ext uri="{FF2B5EF4-FFF2-40B4-BE49-F238E27FC236}">
                    <a16:creationId xmlns:a16="http://schemas.microsoft.com/office/drawing/2014/main" id="{2F2A374D-AEEB-4F73-8CA3-7E950A80424D}"/>
                  </a:ext>
                </a:extLst>
              </p:cNvPr>
              <p:cNvSpPr>
                <a:spLocks noChangeArrowheads="1"/>
              </p:cNvSpPr>
              <p:nvPr/>
            </p:nvSpPr>
            <p:spPr bwMode="auto">
              <a:xfrm>
                <a:off x="1979712" y="4105388"/>
                <a:ext cx="580977" cy="368169"/>
              </a:xfrm>
              <a:prstGeom prst="rect">
                <a:avLst/>
              </a:prstGeom>
              <a:noFill/>
              <a:ln>
                <a:noFill/>
              </a:ln>
              <a:extLst/>
            </p:spPr>
            <p:txBody>
              <a:bodyPr>
                <a:spAutoFit/>
              </a:bodyPr>
              <a:lstStyle/>
              <a:p>
                <a:pPr>
                  <a:defRPr/>
                </a:pPr>
                <a:r>
                  <a:rPr lang="en-US" b="1" dirty="0">
                    <a:solidFill>
                      <a:srgbClr val="FF00FF"/>
                    </a:solidFill>
                    <a:sym typeface="Symbol" pitchFamily="18" charset="2"/>
                  </a:rPr>
                  <a:t></a:t>
                </a:r>
                <a:r>
                  <a:rPr lang="en-US" b="1" dirty="0">
                    <a:solidFill>
                      <a:srgbClr val="FF00FF"/>
                    </a:solidFill>
                    <a:latin typeface="+mn-lt"/>
                    <a:ea typeface="Calibri" pitchFamily="34" charset="0"/>
                    <a:cs typeface="Symbol" pitchFamily="18" charset="2"/>
                  </a:rPr>
                  <a:t> = </a:t>
                </a:r>
                <a:endParaRPr lang="en-IN" baseline="-25000" dirty="0">
                  <a:solidFill>
                    <a:srgbClr val="FF00FF"/>
                  </a:solidFill>
                  <a:latin typeface="+mn-lt"/>
                  <a:ea typeface="Calibri" pitchFamily="34" charset="0"/>
                  <a:cs typeface="Symbol" pitchFamily="18" charset="2"/>
                </a:endParaRPr>
              </a:p>
            </p:txBody>
          </p:sp>
        </p:grpSp>
        <p:cxnSp>
          <p:nvCxnSpPr>
            <p:cNvPr id="68" name="Straight Arrow Connector 67">
              <a:extLst>
                <a:ext uri="{FF2B5EF4-FFF2-40B4-BE49-F238E27FC236}">
                  <a16:creationId xmlns:a16="http://schemas.microsoft.com/office/drawing/2014/main" id="{46CF19D2-8468-46E0-A494-5D3EDBEFDD78}"/>
                </a:ext>
              </a:extLst>
            </p:cNvPr>
            <p:cNvCxnSpPr/>
            <p:nvPr/>
          </p:nvCxnSpPr>
          <p:spPr bwMode="auto">
            <a:xfrm>
              <a:off x="1475010" y="5012380"/>
              <a:ext cx="19048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64F98154-8532-476E-BF2B-5336F728A11D}"/>
                </a:ext>
              </a:extLst>
            </p:cNvPr>
            <p:cNvCxnSpPr/>
            <p:nvPr/>
          </p:nvCxnSpPr>
          <p:spPr bwMode="auto">
            <a:xfrm>
              <a:off x="2136942" y="4783861"/>
              <a:ext cx="19048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30746" name="Group 6">
            <a:extLst>
              <a:ext uri="{FF2B5EF4-FFF2-40B4-BE49-F238E27FC236}">
                <a16:creationId xmlns:a16="http://schemas.microsoft.com/office/drawing/2014/main" id="{9E2C45B2-917C-48C0-A8CC-DCAE680424D0}"/>
              </a:ext>
            </a:extLst>
          </p:cNvPr>
          <p:cNvGrpSpPr>
            <a:grpSpLocks/>
          </p:cNvGrpSpPr>
          <p:nvPr/>
        </p:nvGrpSpPr>
        <p:grpSpPr bwMode="auto">
          <a:xfrm>
            <a:off x="360363" y="2887663"/>
            <a:ext cx="4762500" cy="1200150"/>
            <a:chOff x="360039" y="2887776"/>
            <a:chExt cx="4762823" cy="1200329"/>
          </a:xfrm>
        </p:grpSpPr>
        <p:sp>
          <p:nvSpPr>
            <p:cNvPr id="30753" name="Rectangle 2">
              <a:extLst>
                <a:ext uri="{FF2B5EF4-FFF2-40B4-BE49-F238E27FC236}">
                  <a16:creationId xmlns:a16="http://schemas.microsoft.com/office/drawing/2014/main" id="{BC92E2E6-F4B8-415E-A552-B69452CCDAFB}"/>
                </a:ext>
              </a:extLst>
            </p:cNvPr>
            <p:cNvSpPr>
              <a:spLocks noChangeArrowheads="1"/>
            </p:cNvSpPr>
            <p:nvPr/>
          </p:nvSpPr>
          <p:spPr bwMode="auto">
            <a:xfrm>
              <a:off x="360039" y="2887776"/>
              <a:ext cx="4762823"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00FFFF"/>
                  </a:solidFill>
                </a:rPr>
                <a:t>Let P′ be the position of the particle after an interval of time (Δ</a:t>
              </a:r>
              <a:r>
                <a:rPr lang="en-IN" altLang="en-US" b="1" i="1">
                  <a:solidFill>
                    <a:srgbClr val="00FFFF"/>
                  </a:solidFill>
                </a:rPr>
                <a:t>t</a:t>
              </a:r>
              <a:r>
                <a:rPr lang="en-IN" altLang="en-US" b="1">
                  <a:solidFill>
                    <a:srgbClr val="00FFFF"/>
                  </a:solidFill>
                </a:rPr>
                <a:t>). The angle PCP′ describes the angular displacement Δθ of the particle in time Δ</a:t>
              </a:r>
              <a:r>
                <a:rPr lang="en-IN" altLang="en-US" b="1" i="1">
                  <a:solidFill>
                    <a:srgbClr val="00FFFF"/>
                  </a:solidFill>
                </a:rPr>
                <a:t>t</a:t>
              </a:r>
              <a:r>
                <a:rPr lang="en-IN" altLang="en-US" b="1">
                  <a:solidFill>
                    <a:srgbClr val="00FFFF"/>
                  </a:solidFill>
                </a:rPr>
                <a:t>. </a:t>
              </a:r>
              <a:endParaRPr lang="en-IN" altLang="en-US">
                <a:solidFill>
                  <a:srgbClr val="00FFFF"/>
                </a:solidFill>
              </a:endParaRPr>
            </a:p>
          </p:txBody>
        </p:sp>
        <p:cxnSp>
          <p:nvCxnSpPr>
            <p:cNvPr id="70" name="Straight Arrow Connector 69">
              <a:extLst>
                <a:ext uri="{FF2B5EF4-FFF2-40B4-BE49-F238E27FC236}">
                  <a16:creationId xmlns:a16="http://schemas.microsoft.com/office/drawing/2014/main" id="{5801AA1E-042D-43DB-B615-640C2973756B}"/>
                </a:ext>
              </a:extLst>
            </p:cNvPr>
            <p:cNvCxnSpPr/>
            <p:nvPr/>
          </p:nvCxnSpPr>
          <p:spPr bwMode="auto">
            <a:xfrm>
              <a:off x="4538622" y="3500642"/>
              <a:ext cx="190513"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30747" name="Group 8">
            <a:extLst>
              <a:ext uri="{FF2B5EF4-FFF2-40B4-BE49-F238E27FC236}">
                <a16:creationId xmlns:a16="http://schemas.microsoft.com/office/drawing/2014/main" id="{B74E3C2D-2D92-49AE-B962-E5E4857A7F44}"/>
              </a:ext>
            </a:extLst>
          </p:cNvPr>
          <p:cNvGrpSpPr>
            <a:grpSpLocks/>
          </p:cNvGrpSpPr>
          <p:nvPr/>
        </p:nvGrpSpPr>
        <p:grpSpPr bwMode="auto">
          <a:xfrm>
            <a:off x="360363" y="5445125"/>
            <a:ext cx="8604250" cy="923925"/>
            <a:chOff x="360039" y="5445224"/>
            <a:chExt cx="8604573" cy="923330"/>
          </a:xfrm>
        </p:grpSpPr>
        <p:sp>
          <p:nvSpPr>
            <p:cNvPr id="30751" name="Rectangle 5">
              <a:extLst>
                <a:ext uri="{FF2B5EF4-FFF2-40B4-BE49-F238E27FC236}">
                  <a16:creationId xmlns:a16="http://schemas.microsoft.com/office/drawing/2014/main" id="{53783443-CD0A-4DF1-A743-39E49644A1E9}"/>
                </a:ext>
              </a:extLst>
            </p:cNvPr>
            <p:cNvSpPr>
              <a:spLocks noChangeArrowheads="1"/>
            </p:cNvSpPr>
            <p:nvPr/>
          </p:nvSpPr>
          <p:spPr bwMode="auto">
            <a:xfrm>
              <a:off x="360039" y="5445224"/>
              <a:ext cx="8604573"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00B0F0"/>
                  </a:solidFill>
                </a:rPr>
                <a:t>As Δ</a:t>
              </a:r>
              <a:r>
                <a:rPr lang="en-IN" altLang="en-US" b="1" i="1">
                  <a:solidFill>
                    <a:srgbClr val="00B0F0"/>
                  </a:solidFill>
                </a:rPr>
                <a:t>t </a:t>
              </a:r>
              <a:r>
                <a:rPr lang="en-IN" altLang="en-US" b="1">
                  <a:solidFill>
                    <a:srgbClr val="00B0F0"/>
                  </a:solidFill>
                </a:rPr>
                <a:t>tends to zero (i.e. takes smaller and smaller values), the ratio Δθ/Δ</a:t>
              </a:r>
              <a:r>
                <a:rPr lang="en-IN" altLang="en-US" b="1" i="1">
                  <a:solidFill>
                    <a:srgbClr val="00B0F0"/>
                  </a:solidFill>
                </a:rPr>
                <a:t>t </a:t>
              </a:r>
              <a:r>
                <a:rPr lang="en-IN" altLang="en-US" b="1">
                  <a:solidFill>
                    <a:srgbClr val="00B0F0"/>
                  </a:solidFill>
                </a:rPr>
                <a:t>approaches a limit which is the instantaneous angular velocity and is given by  </a:t>
              </a:r>
              <a:endParaRPr lang="en-IN" altLang="en-US">
                <a:solidFill>
                  <a:srgbClr val="00B0F0"/>
                </a:solidFill>
              </a:endParaRPr>
            </a:p>
          </p:txBody>
        </p:sp>
        <p:cxnSp>
          <p:nvCxnSpPr>
            <p:cNvPr id="71" name="Straight Arrow Connector 70">
              <a:extLst>
                <a:ext uri="{FF2B5EF4-FFF2-40B4-BE49-F238E27FC236}">
                  <a16:creationId xmlns:a16="http://schemas.microsoft.com/office/drawing/2014/main" id="{0D7E12B3-AB13-4E3B-93C1-77DFC302B7F1}"/>
                </a:ext>
              </a:extLst>
            </p:cNvPr>
            <p:cNvCxnSpPr/>
            <p:nvPr/>
          </p:nvCxnSpPr>
          <p:spPr bwMode="auto">
            <a:xfrm>
              <a:off x="7910472" y="5503924"/>
              <a:ext cx="190507"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cxnSp>
        <p:nvCxnSpPr>
          <p:cNvPr id="4" name="Straight Arrow Connector 3">
            <a:extLst>
              <a:ext uri="{FF2B5EF4-FFF2-40B4-BE49-F238E27FC236}">
                <a16:creationId xmlns:a16="http://schemas.microsoft.com/office/drawing/2014/main" id="{39272C37-E210-4F27-8C0E-7700CEAD72D9}"/>
              </a:ext>
            </a:extLst>
          </p:cNvPr>
          <p:cNvCxnSpPr/>
          <p:nvPr/>
        </p:nvCxnSpPr>
        <p:spPr>
          <a:xfrm flipH="1" flipV="1">
            <a:off x="7316788" y="2576513"/>
            <a:ext cx="336550" cy="236537"/>
          </a:xfrm>
          <a:prstGeom prst="straightConnector1">
            <a:avLst/>
          </a:prstGeom>
          <a:ln w="28575">
            <a:solidFill>
              <a:srgbClr val="00206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0748" name="TextBox 73">
            <a:extLst>
              <a:ext uri="{FF2B5EF4-FFF2-40B4-BE49-F238E27FC236}">
                <a16:creationId xmlns:a16="http://schemas.microsoft.com/office/drawing/2014/main" id="{E5B5FC73-F31B-44D8-91E1-87CE30CFAF8A}"/>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30749" name="TextBox 74">
            <a:extLst>
              <a:ext uri="{FF2B5EF4-FFF2-40B4-BE49-F238E27FC236}">
                <a16:creationId xmlns:a16="http://schemas.microsoft.com/office/drawing/2014/main" id="{8AE91743-D90F-4F87-AFDC-6E600B6D1850}"/>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30750" name="TextBox 75">
            <a:extLst>
              <a:ext uri="{FF2B5EF4-FFF2-40B4-BE49-F238E27FC236}">
                <a16:creationId xmlns:a16="http://schemas.microsoft.com/office/drawing/2014/main" id="{DB4BFF62-B3C0-4884-9BD5-3A0E701DDA78}"/>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box(out)">
                                      <p:cBhvr>
                                        <p:cTn id="12" dur="500"/>
                                        <p:tgtEl>
                                          <p:spTgt spid="17"/>
                                        </p:tgtEl>
                                      </p:cBhvr>
                                    </p:animEffect>
                                  </p:childTnLst>
                                </p:cTn>
                              </p:par>
                            </p:childTnLst>
                          </p:cTn>
                        </p:par>
                        <p:par>
                          <p:cTn id="13" fill="hold" nodeType="afterGroup">
                            <p:stCondLst>
                              <p:cond delay="500"/>
                            </p:stCondLst>
                            <p:childTnLst>
                              <p:par>
                                <p:cTn id="14" presetID="53" presetClass="entr" presetSubtype="16" fill="hold" grpId="0" nodeType="afterEffect">
                                  <p:stCondLst>
                                    <p:cond delay="0"/>
                                  </p:stCondLst>
                                  <p:childTnLst>
                                    <p:set>
                                      <p:cBhvr>
                                        <p:cTn id="15" dur="1" fill="hold">
                                          <p:stCondLst>
                                            <p:cond delay="0"/>
                                          </p:stCondLst>
                                        </p:cTn>
                                        <p:tgtEl>
                                          <p:spTgt spid="20"/>
                                        </p:tgtEl>
                                        <p:attrNameLst>
                                          <p:attrName>style.visibility</p:attrName>
                                        </p:attrNameLst>
                                      </p:cBhvr>
                                      <p:to>
                                        <p:strVal val="visible"/>
                                      </p:to>
                                    </p:set>
                                    <p:anim calcmode="lin" valueType="num">
                                      <p:cBhvr>
                                        <p:cTn id="16" dur="500" fill="hold"/>
                                        <p:tgtEl>
                                          <p:spTgt spid="20"/>
                                        </p:tgtEl>
                                        <p:attrNameLst>
                                          <p:attrName>ppt_w</p:attrName>
                                        </p:attrNameLst>
                                      </p:cBhvr>
                                      <p:tavLst>
                                        <p:tav tm="0">
                                          <p:val>
                                            <p:fltVal val="0"/>
                                          </p:val>
                                        </p:tav>
                                        <p:tav tm="100000">
                                          <p:val>
                                            <p:strVal val="#ppt_w"/>
                                          </p:val>
                                        </p:tav>
                                      </p:tavLst>
                                    </p:anim>
                                    <p:anim calcmode="lin" valueType="num">
                                      <p:cBhvr>
                                        <p:cTn id="17" dur="500" fill="hold"/>
                                        <p:tgtEl>
                                          <p:spTgt spid="20"/>
                                        </p:tgtEl>
                                        <p:attrNameLst>
                                          <p:attrName>ppt_h</p:attrName>
                                        </p:attrNameLst>
                                      </p:cBhvr>
                                      <p:tavLst>
                                        <p:tav tm="0">
                                          <p:val>
                                            <p:fltVal val="0"/>
                                          </p:val>
                                        </p:tav>
                                        <p:tav tm="100000">
                                          <p:val>
                                            <p:strVal val="#ppt_h"/>
                                          </p:val>
                                        </p:tav>
                                      </p:tavLst>
                                    </p:anim>
                                    <p:animEffect transition="in" filter="fade">
                                      <p:cBhvr>
                                        <p:cTn id="18" dur="500"/>
                                        <p:tgtEl>
                                          <p:spTgt spid="20"/>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 presetClass="entr" presetSubtype="32" fill="hold" nodeType="click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box(out)">
                                      <p:cBhvr>
                                        <p:cTn id="23" dur="500"/>
                                        <p:tgtEl>
                                          <p:spTgt spid="18"/>
                                        </p:tgtEl>
                                      </p:cBhvr>
                                    </p:animEffect>
                                  </p:childTnLst>
                                </p:cTn>
                              </p:par>
                            </p:childTnLst>
                          </p:cTn>
                        </p:par>
                        <p:par>
                          <p:cTn id="24" fill="hold" nodeType="afterGroup">
                            <p:stCondLst>
                              <p:cond delay="500"/>
                            </p:stCondLst>
                            <p:childTnLst>
                              <p:par>
                                <p:cTn id="25" presetID="53" presetClass="entr" presetSubtype="16" fill="hold" grpId="0" nodeType="afterEffect">
                                  <p:stCondLst>
                                    <p:cond delay="0"/>
                                  </p:stCondLst>
                                  <p:childTnLst>
                                    <p:set>
                                      <p:cBhvr>
                                        <p:cTn id="26" dur="1" fill="hold">
                                          <p:stCondLst>
                                            <p:cond delay="0"/>
                                          </p:stCondLst>
                                        </p:cTn>
                                        <p:tgtEl>
                                          <p:spTgt spid="21"/>
                                        </p:tgtEl>
                                        <p:attrNameLst>
                                          <p:attrName>style.visibility</p:attrName>
                                        </p:attrNameLst>
                                      </p:cBhvr>
                                      <p:to>
                                        <p:strVal val="visible"/>
                                      </p:to>
                                    </p:set>
                                    <p:anim calcmode="lin" valueType="num">
                                      <p:cBhvr>
                                        <p:cTn id="27" dur="500" fill="hold"/>
                                        <p:tgtEl>
                                          <p:spTgt spid="21"/>
                                        </p:tgtEl>
                                        <p:attrNameLst>
                                          <p:attrName>ppt_w</p:attrName>
                                        </p:attrNameLst>
                                      </p:cBhvr>
                                      <p:tavLst>
                                        <p:tav tm="0">
                                          <p:val>
                                            <p:fltVal val="0"/>
                                          </p:val>
                                        </p:tav>
                                        <p:tav tm="100000">
                                          <p:val>
                                            <p:strVal val="#ppt_w"/>
                                          </p:val>
                                        </p:tav>
                                      </p:tavLst>
                                    </p:anim>
                                    <p:anim calcmode="lin" valueType="num">
                                      <p:cBhvr>
                                        <p:cTn id="28" dur="500" fill="hold"/>
                                        <p:tgtEl>
                                          <p:spTgt spid="21"/>
                                        </p:tgtEl>
                                        <p:attrNameLst>
                                          <p:attrName>ppt_h</p:attrName>
                                        </p:attrNameLst>
                                      </p:cBhvr>
                                      <p:tavLst>
                                        <p:tav tm="0">
                                          <p:val>
                                            <p:fltVal val="0"/>
                                          </p:val>
                                        </p:tav>
                                        <p:tav tm="100000">
                                          <p:val>
                                            <p:strVal val="#ppt_h"/>
                                          </p:val>
                                        </p:tav>
                                      </p:tavLst>
                                    </p:anim>
                                    <p:animEffect transition="in" filter="fade">
                                      <p:cBhvr>
                                        <p:cTn id="29" dur="500"/>
                                        <p:tgtEl>
                                          <p:spTgt spid="21"/>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 presetClass="entr" presetSubtype="0" fill="hold" nodeType="clickEffect">
                                  <p:stCondLst>
                                    <p:cond delay="0"/>
                                  </p:stCondLst>
                                  <p:childTnLst>
                                    <p:set>
                                      <p:cBhvr>
                                        <p:cTn id="33" dur="1" fill="hold">
                                          <p:stCondLst>
                                            <p:cond delay="0"/>
                                          </p:stCondLst>
                                        </p:cTn>
                                        <p:tgtEl>
                                          <p:spTgt spid="37"/>
                                        </p:tgtEl>
                                        <p:attrNameLst>
                                          <p:attrName>style.visibility</p:attrName>
                                        </p:attrNameLst>
                                      </p:cBhvr>
                                      <p:to>
                                        <p:strVal val="visible"/>
                                      </p:to>
                                    </p:set>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1" fill="hold" nodeType="clickEffect">
                                  <p:stCondLst>
                                    <p:cond delay="0"/>
                                  </p:stCondLst>
                                  <p:childTnLst>
                                    <p:set>
                                      <p:cBhvr>
                                        <p:cTn id="37" dur="1" fill="hold">
                                          <p:stCondLst>
                                            <p:cond delay="0"/>
                                          </p:stCondLst>
                                        </p:cTn>
                                        <p:tgtEl>
                                          <p:spTgt spid="19"/>
                                        </p:tgtEl>
                                        <p:attrNameLst>
                                          <p:attrName>style.visibility</p:attrName>
                                        </p:attrNameLst>
                                      </p:cBhvr>
                                      <p:to>
                                        <p:strVal val="visible"/>
                                      </p:to>
                                    </p:set>
                                    <p:animEffect transition="in" filter="wipe(up)">
                                      <p:cBhvr>
                                        <p:cTn id="38" dur="500"/>
                                        <p:tgtEl>
                                          <p:spTgt spid="19"/>
                                        </p:tgtEl>
                                      </p:cBhvr>
                                    </p:animEffect>
                                  </p:childTnLst>
                                </p:cTn>
                              </p:par>
                              <p:par>
                                <p:cTn id="39" presetID="22" presetClass="entr" presetSubtype="4" fill="hold" nodeType="withEffect">
                                  <p:stCondLst>
                                    <p:cond delay="0"/>
                                  </p:stCondLst>
                                  <p:childTnLst>
                                    <p:set>
                                      <p:cBhvr>
                                        <p:cTn id="40" dur="1" fill="hold">
                                          <p:stCondLst>
                                            <p:cond delay="0"/>
                                          </p:stCondLst>
                                        </p:cTn>
                                        <p:tgtEl>
                                          <p:spTgt spid="5"/>
                                        </p:tgtEl>
                                        <p:attrNameLst>
                                          <p:attrName>style.visibility</p:attrName>
                                        </p:attrNameLst>
                                      </p:cBhvr>
                                      <p:to>
                                        <p:strVal val="visible"/>
                                      </p:to>
                                    </p:set>
                                    <p:animEffect transition="in" filter="wipe(down)">
                                      <p:cBhvr>
                                        <p:cTn id="41" dur="500"/>
                                        <p:tgtEl>
                                          <p:spTgt spid="5"/>
                                        </p:tgtEl>
                                      </p:cBhvr>
                                    </p:animEffect>
                                  </p:childTnLst>
                                </p:cTn>
                              </p:par>
                            </p:childTnLst>
                          </p:cTn>
                        </p:par>
                        <p:par>
                          <p:cTn id="42" fill="hold" nodeType="afterGroup">
                            <p:stCondLst>
                              <p:cond delay="500"/>
                            </p:stCondLst>
                            <p:childTnLst>
                              <p:par>
                                <p:cTn id="43" presetID="53" presetClass="entr" presetSubtype="16" fill="hold" grpId="0" nodeType="afterEffect">
                                  <p:stCondLst>
                                    <p:cond delay="0"/>
                                  </p:stCondLst>
                                  <p:childTnLst>
                                    <p:set>
                                      <p:cBhvr>
                                        <p:cTn id="44" dur="1" fill="hold">
                                          <p:stCondLst>
                                            <p:cond delay="0"/>
                                          </p:stCondLst>
                                        </p:cTn>
                                        <p:tgtEl>
                                          <p:spTgt spid="22"/>
                                        </p:tgtEl>
                                        <p:attrNameLst>
                                          <p:attrName>style.visibility</p:attrName>
                                        </p:attrNameLst>
                                      </p:cBhvr>
                                      <p:to>
                                        <p:strVal val="visible"/>
                                      </p:to>
                                    </p:set>
                                    <p:anim calcmode="lin" valueType="num">
                                      <p:cBhvr>
                                        <p:cTn id="45" dur="500" fill="hold"/>
                                        <p:tgtEl>
                                          <p:spTgt spid="22"/>
                                        </p:tgtEl>
                                        <p:attrNameLst>
                                          <p:attrName>ppt_w</p:attrName>
                                        </p:attrNameLst>
                                      </p:cBhvr>
                                      <p:tavLst>
                                        <p:tav tm="0">
                                          <p:val>
                                            <p:fltVal val="0"/>
                                          </p:val>
                                        </p:tav>
                                        <p:tav tm="100000">
                                          <p:val>
                                            <p:strVal val="#ppt_w"/>
                                          </p:val>
                                        </p:tav>
                                      </p:tavLst>
                                    </p:anim>
                                    <p:anim calcmode="lin" valueType="num">
                                      <p:cBhvr>
                                        <p:cTn id="46" dur="500" fill="hold"/>
                                        <p:tgtEl>
                                          <p:spTgt spid="22"/>
                                        </p:tgtEl>
                                        <p:attrNameLst>
                                          <p:attrName>ppt_h</p:attrName>
                                        </p:attrNameLst>
                                      </p:cBhvr>
                                      <p:tavLst>
                                        <p:tav tm="0">
                                          <p:val>
                                            <p:fltVal val="0"/>
                                          </p:val>
                                        </p:tav>
                                        <p:tav tm="100000">
                                          <p:val>
                                            <p:strVal val="#ppt_h"/>
                                          </p:val>
                                        </p:tav>
                                      </p:tavLst>
                                    </p:anim>
                                    <p:animEffect transition="in" filter="fade">
                                      <p:cBhvr>
                                        <p:cTn id="47" dur="500"/>
                                        <p:tgtEl>
                                          <p:spTgt spid="22"/>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26"/>
                                        </p:tgtEl>
                                        <p:attrNameLst>
                                          <p:attrName>style.visibility</p:attrName>
                                        </p:attrNameLst>
                                      </p:cBhvr>
                                      <p:to>
                                        <p:strVal val="visible"/>
                                      </p:to>
                                    </p:set>
                                    <p:animEffect transition="in" filter="dissolve">
                                      <p:cBhvr>
                                        <p:cTn id="52" dur="500"/>
                                        <p:tgtEl>
                                          <p:spTgt spid="26"/>
                                        </p:tgtEl>
                                      </p:cBhvr>
                                    </p:animEffect>
                                  </p:childTnLst>
                                </p:cTn>
                              </p:par>
                            </p:childTnLst>
                          </p:cTn>
                        </p:par>
                        <p:par>
                          <p:cTn id="53" fill="hold" nodeType="afterGroup">
                            <p:stCondLst>
                              <p:cond delay="500"/>
                            </p:stCondLst>
                            <p:childTnLst>
                              <p:par>
                                <p:cTn id="54" presetID="8" presetClass="emph" presetSubtype="0" fill="hold" grpId="1" nodeType="afterEffect">
                                  <p:stCondLst>
                                    <p:cond delay="0"/>
                                  </p:stCondLst>
                                  <p:childTnLst>
                                    <p:animRot by="-21600000">
                                      <p:cBhvr>
                                        <p:cTn id="55" dur="2000" fill="hold"/>
                                        <p:tgtEl>
                                          <p:spTgt spid="26"/>
                                        </p:tgtEl>
                                        <p:attrNameLst>
                                          <p:attrName>r</p:attrName>
                                        </p:attrNameLst>
                                      </p:cBhvr>
                                    </p:animRot>
                                  </p:childTnLst>
                                </p:cTn>
                              </p:par>
                            </p:childTnLst>
                          </p:cTn>
                        </p:par>
                      </p:childTnLst>
                    </p:cTn>
                  </p:par>
                  <p:par>
                    <p:cTn id="56" fill="hold" nodeType="clickPar">
                      <p:stCondLst>
                        <p:cond delay="indefinite"/>
                      </p:stCondLst>
                      <p:childTnLst>
                        <p:par>
                          <p:cTn id="57" fill="hold" nodeType="withGroup">
                            <p:stCondLst>
                              <p:cond delay="0"/>
                            </p:stCondLst>
                            <p:childTnLst>
                              <p:par>
                                <p:cTn id="58" presetID="45" presetClass="entr" presetSubtype="0" repeatCount="10000" fill="hold" nodeType="clickEffect">
                                  <p:stCondLst>
                                    <p:cond delay="0"/>
                                  </p:stCondLst>
                                  <p:childTnLst>
                                    <p:set>
                                      <p:cBhvr>
                                        <p:cTn id="59" dur="1" fill="hold">
                                          <p:stCondLst>
                                            <p:cond delay="0"/>
                                          </p:stCondLst>
                                        </p:cTn>
                                        <p:tgtEl>
                                          <p:spTgt spid="37"/>
                                        </p:tgtEl>
                                        <p:attrNameLst>
                                          <p:attrName>style.visibility</p:attrName>
                                        </p:attrNameLst>
                                      </p:cBhvr>
                                      <p:to>
                                        <p:strVal val="visible"/>
                                      </p:to>
                                    </p:set>
                                    <p:animEffect transition="in" filter="fade">
                                      <p:cBhvr>
                                        <p:cTn id="60" dur="500"/>
                                        <p:tgtEl>
                                          <p:spTgt spid="37"/>
                                        </p:tgtEl>
                                      </p:cBhvr>
                                    </p:animEffect>
                                    <p:anim calcmode="lin" valueType="num">
                                      <p:cBhvr>
                                        <p:cTn id="61" dur="500" fill="hold"/>
                                        <p:tgtEl>
                                          <p:spTgt spid="37"/>
                                        </p:tgtEl>
                                        <p:attrNameLst>
                                          <p:attrName>ppt_w</p:attrName>
                                        </p:attrNameLst>
                                      </p:cBhvr>
                                      <p:tavLst>
                                        <p:tav tm="0" fmla="#ppt_w*sin(2.5*pi*$)">
                                          <p:val>
                                            <p:fltVal val="0"/>
                                          </p:val>
                                        </p:tav>
                                        <p:tav tm="100000">
                                          <p:val>
                                            <p:fltVal val="1"/>
                                          </p:val>
                                        </p:tav>
                                      </p:tavLst>
                                    </p:anim>
                                    <p:anim calcmode="lin" valueType="num">
                                      <p:cBhvr>
                                        <p:cTn id="62" dur="500" fill="hold"/>
                                        <p:tgtEl>
                                          <p:spTgt spid="37"/>
                                        </p:tgtEl>
                                        <p:attrNameLst>
                                          <p:attrName>ppt_h</p:attrName>
                                        </p:attrNameLst>
                                      </p:cBhvr>
                                      <p:tavLst>
                                        <p:tav tm="0">
                                          <p:val>
                                            <p:strVal val="#ppt_h"/>
                                          </p:val>
                                        </p:tav>
                                        <p:tav tm="100000">
                                          <p:val>
                                            <p:strVal val="#ppt_h"/>
                                          </p:val>
                                        </p:tav>
                                      </p:tavLst>
                                    </p:anim>
                                  </p:childTnLst>
                                </p:cTn>
                              </p:par>
                              <p:par>
                                <p:cTn id="63" presetID="1" presetClass="entr" presetSubtype="0" fill="hold" grpId="0" nodeType="withEffect">
                                  <p:stCondLst>
                                    <p:cond delay="0"/>
                                  </p:stCondLst>
                                  <p:childTnLst>
                                    <p:set>
                                      <p:cBhvr>
                                        <p:cTn id="64" dur="1" fill="hold">
                                          <p:stCondLst>
                                            <p:cond delay="0"/>
                                          </p:stCondLst>
                                        </p:cTn>
                                        <p:tgtEl>
                                          <p:spTgt spid="25"/>
                                        </p:tgtEl>
                                        <p:attrNameLst>
                                          <p:attrName>style.visibility</p:attrName>
                                        </p:attrNameLst>
                                      </p:cBhvr>
                                      <p:to>
                                        <p:strVal val="visible"/>
                                      </p:to>
                                    </p:set>
                                  </p:childTnLst>
                                </p:cTn>
                              </p:par>
                            </p:childTnLst>
                          </p:cTn>
                        </p:par>
                      </p:childTnLst>
                    </p:cTn>
                  </p:par>
                  <p:par>
                    <p:cTn id="65" fill="hold" nodeType="clickPar">
                      <p:stCondLst>
                        <p:cond delay="indefinite"/>
                      </p:stCondLst>
                      <p:childTnLst>
                        <p:par>
                          <p:cTn id="66" fill="hold" nodeType="withGroup">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30736"/>
                                        </p:tgtEl>
                                        <p:attrNameLst>
                                          <p:attrName>style.visibility</p:attrName>
                                        </p:attrNameLst>
                                      </p:cBhvr>
                                      <p:to>
                                        <p:strVal val="visible"/>
                                      </p:to>
                                    </p:set>
                                  </p:childTnLst>
                                </p:cTn>
                              </p:par>
                            </p:childTnLst>
                          </p:cTn>
                        </p:par>
                        <p:par>
                          <p:cTn id="69" fill="hold" nodeType="afterGroup">
                            <p:stCondLst>
                              <p:cond delay="0"/>
                            </p:stCondLst>
                            <p:childTnLst>
                              <p:par>
                                <p:cTn id="70" presetID="1" presetClass="entr" presetSubtype="0" fill="hold" grpId="0" nodeType="afterEffect">
                                  <p:stCondLst>
                                    <p:cond delay="0"/>
                                  </p:stCondLst>
                                  <p:childTnLst>
                                    <p:set>
                                      <p:cBhvr>
                                        <p:cTn id="71" dur="1" fill="hold">
                                          <p:stCondLst>
                                            <p:cond delay="0"/>
                                          </p:stCondLst>
                                        </p:cTn>
                                        <p:tgtEl>
                                          <p:spTgt spid="30738"/>
                                        </p:tgtEl>
                                        <p:attrNameLst>
                                          <p:attrName>style.visibility</p:attrName>
                                        </p:attrNameLst>
                                      </p:cBhvr>
                                      <p:to>
                                        <p:strVal val="visible"/>
                                      </p:to>
                                    </p:set>
                                  </p:childTnLst>
                                </p:cTn>
                              </p:par>
                            </p:childTnLst>
                          </p:cTn>
                        </p:par>
                      </p:childTnLst>
                    </p:cTn>
                  </p:par>
                  <p:par>
                    <p:cTn id="72" fill="hold" nodeType="clickPar">
                      <p:stCondLst>
                        <p:cond delay="indefinite"/>
                      </p:stCondLst>
                      <p:childTnLst>
                        <p:par>
                          <p:cTn id="73" fill="hold" nodeType="withGroup">
                            <p:stCondLst>
                              <p:cond delay="0"/>
                            </p:stCondLst>
                            <p:childTnLst>
                              <p:par>
                                <p:cTn id="74" presetID="22" presetClass="entr" presetSubtype="1" fill="hold" nodeType="clickEffect">
                                  <p:stCondLst>
                                    <p:cond delay="0"/>
                                  </p:stCondLst>
                                  <p:childTnLst>
                                    <p:set>
                                      <p:cBhvr>
                                        <p:cTn id="75" dur="1" fill="hold">
                                          <p:stCondLst>
                                            <p:cond delay="0"/>
                                          </p:stCondLst>
                                        </p:cTn>
                                        <p:tgtEl>
                                          <p:spTgt spid="30741"/>
                                        </p:tgtEl>
                                        <p:attrNameLst>
                                          <p:attrName>style.visibility</p:attrName>
                                        </p:attrNameLst>
                                      </p:cBhvr>
                                      <p:to>
                                        <p:strVal val="visible"/>
                                      </p:to>
                                    </p:set>
                                    <p:animEffect transition="in" filter="wipe(up)">
                                      <p:cBhvr>
                                        <p:cTn id="76" dur="500"/>
                                        <p:tgtEl>
                                          <p:spTgt spid="30741"/>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22" presetClass="entr" presetSubtype="4" fill="hold" nodeType="clickEffect">
                                  <p:stCondLst>
                                    <p:cond delay="0"/>
                                  </p:stCondLst>
                                  <p:childTnLst>
                                    <p:set>
                                      <p:cBhvr>
                                        <p:cTn id="80" dur="1" fill="hold">
                                          <p:stCondLst>
                                            <p:cond delay="0"/>
                                          </p:stCondLst>
                                        </p:cTn>
                                        <p:tgtEl>
                                          <p:spTgt spid="35"/>
                                        </p:tgtEl>
                                        <p:attrNameLst>
                                          <p:attrName>style.visibility</p:attrName>
                                        </p:attrNameLst>
                                      </p:cBhvr>
                                      <p:to>
                                        <p:strVal val="visible"/>
                                      </p:to>
                                    </p:set>
                                    <p:animEffect transition="in" filter="wipe(down)">
                                      <p:cBhvr>
                                        <p:cTn id="81" dur="500"/>
                                        <p:tgtEl>
                                          <p:spTgt spid="35"/>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22" presetClass="entr" presetSubtype="1" fill="hold" nodeType="clickEffect">
                                  <p:stCondLst>
                                    <p:cond delay="0"/>
                                  </p:stCondLst>
                                  <p:childTnLst>
                                    <p:set>
                                      <p:cBhvr>
                                        <p:cTn id="85" dur="1" fill="hold">
                                          <p:stCondLst>
                                            <p:cond delay="0"/>
                                          </p:stCondLst>
                                        </p:cTn>
                                        <p:tgtEl>
                                          <p:spTgt spid="30742"/>
                                        </p:tgtEl>
                                        <p:attrNameLst>
                                          <p:attrName>style.visibility</p:attrName>
                                        </p:attrNameLst>
                                      </p:cBhvr>
                                      <p:to>
                                        <p:strVal val="visible"/>
                                      </p:to>
                                    </p:set>
                                    <p:animEffect transition="in" filter="wipe(up)">
                                      <p:cBhvr>
                                        <p:cTn id="86" dur="500"/>
                                        <p:tgtEl>
                                          <p:spTgt spid="30742"/>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53" presetClass="entr" presetSubtype="16" fill="hold" nodeType="clickEffect">
                                  <p:stCondLst>
                                    <p:cond delay="0"/>
                                  </p:stCondLst>
                                  <p:childTnLst>
                                    <p:set>
                                      <p:cBhvr>
                                        <p:cTn id="90" dur="1" fill="hold">
                                          <p:stCondLst>
                                            <p:cond delay="0"/>
                                          </p:stCondLst>
                                        </p:cTn>
                                        <p:tgtEl>
                                          <p:spTgt spid="3"/>
                                        </p:tgtEl>
                                        <p:attrNameLst>
                                          <p:attrName>style.visibility</p:attrName>
                                        </p:attrNameLst>
                                      </p:cBhvr>
                                      <p:to>
                                        <p:strVal val="visible"/>
                                      </p:to>
                                    </p:set>
                                    <p:anim calcmode="lin" valueType="num">
                                      <p:cBhvr>
                                        <p:cTn id="91" dur="500" fill="hold"/>
                                        <p:tgtEl>
                                          <p:spTgt spid="3"/>
                                        </p:tgtEl>
                                        <p:attrNameLst>
                                          <p:attrName>ppt_w</p:attrName>
                                        </p:attrNameLst>
                                      </p:cBhvr>
                                      <p:tavLst>
                                        <p:tav tm="0">
                                          <p:val>
                                            <p:fltVal val="0"/>
                                          </p:val>
                                        </p:tav>
                                        <p:tav tm="100000">
                                          <p:val>
                                            <p:strVal val="#ppt_w"/>
                                          </p:val>
                                        </p:tav>
                                      </p:tavLst>
                                    </p:anim>
                                    <p:anim calcmode="lin" valueType="num">
                                      <p:cBhvr>
                                        <p:cTn id="92" dur="500" fill="hold"/>
                                        <p:tgtEl>
                                          <p:spTgt spid="3"/>
                                        </p:tgtEl>
                                        <p:attrNameLst>
                                          <p:attrName>ppt_h</p:attrName>
                                        </p:attrNameLst>
                                      </p:cBhvr>
                                      <p:tavLst>
                                        <p:tav tm="0">
                                          <p:val>
                                            <p:fltVal val="0"/>
                                          </p:val>
                                        </p:tav>
                                        <p:tav tm="100000">
                                          <p:val>
                                            <p:strVal val="#ppt_h"/>
                                          </p:val>
                                        </p:tav>
                                      </p:tavLst>
                                    </p:anim>
                                    <p:animEffect transition="in" filter="fade">
                                      <p:cBhvr>
                                        <p:cTn id="93" dur="500"/>
                                        <p:tgtEl>
                                          <p:spTgt spid="3"/>
                                        </p:tgtEl>
                                      </p:cBhvr>
                                    </p:animEffect>
                                  </p:childTnLst>
                                </p:cTn>
                              </p:par>
                            </p:childTnLst>
                          </p:cTn>
                        </p:par>
                      </p:childTnLst>
                    </p:cTn>
                  </p:par>
                  <p:par>
                    <p:cTn id="94" fill="hold" nodeType="clickPar">
                      <p:stCondLst>
                        <p:cond delay="indefinite"/>
                      </p:stCondLst>
                      <p:childTnLst>
                        <p:par>
                          <p:cTn id="95" fill="hold" nodeType="withGroup">
                            <p:stCondLst>
                              <p:cond delay="0"/>
                            </p:stCondLst>
                            <p:childTnLst>
                              <p:par>
                                <p:cTn id="96" presetID="22" presetClass="entr" presetSubtype="4" fill="hold" nodeType="clickEffect">
                                  <p:stCondLst>
                                    <p:cond delay="0"/>
                                  </p:stCondLst>
                                  <p:childTnLst>
                                    <p:set>
                                      <p:cBhvr>
                                        <p:cTn id="97" dur="1" fill="hold">
                                          <p:stCondLst>
                                            <p:cond delay="0"/>
                                          </p:stCondLst>
                                        </p:cTn>
                                        <p:tgtEl>
                                          <p:spTgt spid="40"/>
                                        </p:tgtEl>
                                        <p:attrNameLst>
                                          <p:attrName>style.visibility</p:attrName>
                                        </p:attrNameLst>
                                      </p:cBhvr>
                                      <p:to>
                                        <p:strVal val="visible"/>
                                      </p:to>
                                    </p:set>
                                    <p:animEffect transition="in" filter="wipe(down)">
                                      <p:cBhvr>
                                        <p:cTn id="98" dur="500"/>
                                        <p:tgtEl>
                                          <p:spTgt spid="40"/>
                                        </p:tgtEl>
                                      </p:cBhvr>
                                    </p:animEffect>
                                  </p:childTnLst>
                                </p:cTn>
                              </p:par>
                            </p:childTnLst>
                          </p:cTn>
                        </p:par>
                      </p:childTnLst>
                    </p:cTn>
                  </p:par>
                  <p:par>
                    <p:cTn id="99" fill="hold" nodeType="clickPar">
                      <p:stCondLst>
                        <p:cond delay="indefinite"/>
                      </p:stCondLst>
                      <p:childTnLst>
                        <p:par>
                          <p:cTn id="100" fill="hold" nodeType="withGroup">
                            <p:stCondLst>
                              <p:cond delay="0"/>
                            </p:stCondLst>
                            <p:childTnLst>
                              <p:par>
                                <p:cTn id="101" presetID="53" presetClass="entr" presetSubtype="16" fill="hold" nodeType="clickEffect">
                                  <p:stCondLst>
                                    <p:cond delay="0"/>
                                  </p:stCondLst>
                                  <p:childTnLst>
                                    <p:set>
                                      <p:cBhvr>
                                        <p:cTn id="102" dur="1" fill="hold">
                                          <p:stCondLst>
                                            <p:cond delay="0"/>
                                          </p:stCondLst>
                                        </p:cTn>
                                        <p:tgtEl>
                                          <p:spTgt spid="30739"/>
                                        </p:tgtEl>
                                        <p:attrNameLst>
                                          <p:attrName>style.visibility</p:attrName>
                                        </p:attrNameLst>
                                      </p:cBhvr>
                                      <p:to>
                                        <p:strVal val="visible"/>
                                      </p:to>
                                    </p:set>
                                    <p:anim calcmode="lin" valueType="num">
                                      <p:cBhvr>
                                        <p:cTn id="103" dur="500" fill="hold"/>
                                        <p:tgtEl>
                                          <p:spTgt spid="30739"/>
                                        </p:tgtEl>
                                        <p:attrNameLst>
                                          <p:attrName>ppt_w</p:attrName>
                                        </p:attrNameLst>
                                      </p:cBhvr>
                                      <p:tavLst>
                                        <p:tav tm="0">
                                          <p:val>
                                            <p:fltVal val="0"/>
                                          </p:val>
                                        </p:tav>
                                        <p:tav tm="100000">
                                          <p:val>
                                            <p:strVal val="#ppt_w"/>
                                          </p:val>
                                        </p:tav>
                                      </p:tavLst>
                                    </p:anim>
                                    <p:anim calcmode="lin" valueType="num">
                                      <p:cBhvr>
                                        <p:cTn id="104" dur="500" fill="hold"/>
                                        <p:tgtEl>
                                          <p:spTgt spid="30739"/>
                                        </p:tgtEl>
                                        <p:attrNameLst>
                                          <p:attrName>ppt_h</p:attrName>
                                        </p:attrNameLst>
                                      </p:cBhvr>
                                      <p:tavLst>
                                        <p:tav tm="0">
                                          <p:val>
                                            <p:fltVal val="0"/>
                                          </p:val>
                                        </p:tav>
                                        <p:tav tm="100000">
                                          <p:val>
                                            <p:strVal val="#ppt_h"/>
                                          </p:val>
                                        </p:tav>
                                      </p:tavLst>
                                    </p:anim>
                                    <p:animEffect transition="in" filter="fade">
                                      <p:cBhvr>
                                        <p:cTn id="105" dur="500"/>
                                        <p:tgtEl>
                                          <p:spTgt spid="30739"/>
                                        </p:tgtEl>
                                      </p:cBhvr>
                                    </p:animEffect>
                                  </p:childTnLst>
                                </p:cTn>
                              </p:par>
                            </p:childTnLst>
                          </p:cTn>
                        </p:par>
                      </p:childTnLst>
                    </p:cTn>
                  </p:par>
                  <p:par>
                    <p:cTn id="106" fill="hold" nodeType="clickPar">
                      <p:stCondLst>
                        <p:cond delay="indefinite"/>
                      </p:stCondLst>
                      <p:childTnLst>
                        <p:par>
                          <p:cTn id="107" fill="hold" nodeType="withGroup">
                            <p:stCondLst>
                              <p:cond delay="0"/>
                            </p:stCondLst>
                            <p:childTnLst>
                              <p:par>
                                <p:cTn id="108" presetID="22" presetClass="entr" presetSubtype="4" fill="hold" nodeType="clickEffect">
                                  <p:stCondLst>
                                    <p:cond delay="0"/>
                                  </p:stCondLst>
                                  <p:childTnLst>
                                    <p:set>
                                      <p:cBhvr>
                                        <p:cTn id="109" dur="1" fill="hold">
                                          <p:stCondLst>
                                            <p:cond delay="0"/>
                                          </p:stCondLst>
                                        </p:cTn>
                                        <p:tgtEl>
                                          <p:spTgt spid="4"/>
                                        </p:tgtEl>
                                        <p:attrNameLst>
                                          <p:attrName>style.visibility</p:attrName>
                                        </p:attrNameLst>
                                      </p:cBhvr>
                                      <p:to>
                                        <p:strVal val="visible"/>
                                      </p:to>
                                    </p:set>
                                    <p:animEffect transition="in" filter="wipe(down)">
                                      <p:cBhvr>
                                        <p:cTn id="110" dur="500"/>
                                        <p:tgtEl>
                                          <p:spTgt spid="4"/>
                                        </p:tgtEl>
                                      </p:cBhvr>
                                    </p:animEffect>
                                  </p:childTnLst>
                                </p:cTn>
                              </p:par>
                            </p:childTnLst>
                          </p:cTn>
                        </p:par>
                        <p:par>
                          <p:cTn id="111" fill="hold" nodeType="afterGroup">
                            <p:stCondLst>
                              <p:cond delay="500"/>
                            </p:stCondLst>
                            <p:childTnLst>
                              <p:par>
                                <p:cTn id="112" presetID="53" presetClass="entr" presetSubtype="16" fill="hold" nodeType="afterEffect">
                                  <p:stCondLst>
                                    <p:cond delay="0"/>
                                  </p:stCondLst>
                                  <p:childTnLst>
                                    <p:set>
                                      <p:cBhvr>
                                        <p:cTn id="113" dur="1" fill="hold">
                                          <p:stCondLst>
                                            <p:cond delay="0"/>
                                          </p:stCondLst>
                                        </p:cTn>
                                        <p:tgtEl>
                                          <p:spTgt spid="30740"/>
                                        </p:tgtEl>
                                        <p:attrNameLst>
                                          <p:attrName>style.visibility</p:attrName>
                                        </p:attrNameLst>
                                      </p:cBhvr>
                                      <p:to>
                                        <p:strVal val="visible"/>
                                      </p:to>
                                    </p:set>
                                    <p:anim calcmode="lin" valueType="num">
                                      <p:cBhvr>
                                        <p:cTn id="114" dur="500" fill="hold"/>
                                        <p:tgtEl>
                                          <p:spTgt spid="30740"/>
                                        </p:tgtEl>
                                        <p:attrNameLst>
                                          <p:attrName>ppt_w</p:attrName>
                                        </p:attrNameLst>
                                      </p:cBhvr>
                                      <p:tavLst>
                                        <p:tav tm="0">
                                          <p:val>
                                            <p:fltVal val="0"/>
                                          </p:val>
                                        </p:tav>
                                        <p:tav tm="100000">
                                          <p:val>
                                            <p:strVal val="#ppt_w"/>
                                          </p:val>
                                        </p:tav>
                                      </p:tavLst>
                                    </p:anim>
                                    <p:anim calcmode="lin" valueType="num">
                                      <p:cBhvr>
                                        <p:cTn id="115" dur="500" fill="hold"/>
                                        <p:tgtEl>
                                          <p:spTgt spid="30740"/>
                                        </p:tgtEl>
                                        <p:attrNameLst>
                                          <p:attrName>ppt_h</p:attrName>
                                        </p:attrNameLst>
                                      </p:cBhvr>
                                      <p:tavLst>
                                        <p:tav tm="0">
                                          <p:val>
                                            <p:fltVal val="0"/>
                                          </p:val>
                                        </p:tav>
                                        <p:tav tm="100000">
                                          <p:val>
                                            <p:strVal val="#ppt_h"/>
                                          </p:val>
                                        </p:tav>
                                      </p:tavLst>
                                    </p:anim>
                                    <p:animEffect transition="in" filter="fade">
                                      <p:cBhvr>
                                        <p:cTn id="116" dur="500"/>
                                        <p:tgtEl>
                                          <p:spTgt spid="30740"/>
                                        </p:tgtEl>
                                      </p:cBhvr>
                                    </p:animEffect>
                                  </p:childTnLst>
                                </p:cTn>
                              </p:par>
                            </p:childTnLst>
                          </p:cTn>
                        </p:par>
                      </p:childTnLst>
                    </p:cTn>
                  </p:par>
                  <p:par>
                    <p:cTn id="117" fill="hold" nodeType="clickPar">
                      <p:stCondLst>
                        <p:cond delay="indefinite"/>
                      </p:stCondLst>
                      <p:childTnLst>
                        <p:par>
                          <p:cTn id="118" fill="hold" nodeType="withGroup">
                            <p:stCondLst>
                              <p:cond delay="0"/>
                            </p:stCondLst>
                            <p:childTnLst>
                              <p:par>
                                <p:cTn id="119" presetID="22" presetClass="entr" presetSubtype="1" fill="hold" nodeType="clickEffect">
                                  <p:stCondLst>
                                    <p:cond delay="0"/>
                                  </p:stCondLst>
                                  <p:childTnLst>
                                    <p:set>
                                      <p:cBhvr>
                                        <p:cTn id="120" dur="1" fill="hold">
                                          <p:stCondLst>
                                            <p:cond delay="0"/>
                                          </p:stCondLst>
                                        </p:cTn>
                                        <p:tgtEl>
                                          <p:spTgt spid="30746"/>
                                        </p:tgtEl>
                                        <p:attrNameLst>
                                          <p:attrName>style.visibility</p:attrName>
                                        </p:attrNameLst>
                                      </p:cBhvr>
                                      <p:to>
                                        <p:strVal val="visible"/>
                                      </p:to>
                                    </p:set>
                                    <p:animEffect transition="in" filter="wipe(up)">
                                      <p:cBhvr>
                                        <p:cTn id="121" dur="500"/>
                                        <p:tgtEl>
                                          <p:spTgt spid="30746"/>
                                        </p:tgtEl>
                                      </p:cBhvr>
                                    </p:animEffect>
                                  </p:childTnLst>
                                </p:cTn>
                              </p:par>
                            </p:childTnLst>
                          </p:cTn>
                        </p:par>
                      </p:childTnLst>
                    </p:cTn>
                  </p:par>
                  <p:par>
                    <p:cTn id="122" fill="hold" nodeType="clickPar">
                      <p:stCondLst>
                        <p:cond delay="indefinite"/>
                      </p:stCondLst>
                      <p:childTnLst>
                        <p:par>
                          <p:cTn id="123" fill="hold" nodeType="withGroup">
                            <p:stCondLst>
                              <p:cond delay="0"/>
                            </p:stCondLst>
                            <p:childTnLst>
                              <p:par>
                                <p:cTn id="124" presetID="22" presetClass="entr" presetSubtype="1" fill="hold" grpId="0" nodeType="clickEffect">
                                  <p:stCondLst>
                                    <p:cond delay="0"/>
                                  </p:stCondLst>
                                  <p:childTnLst>
                                    <p:set>
                                      <p:cBhvr>
                                        <p:cTn id="125" dur="1" fill="hold">
                                          <p:stCondLst>
                                            <p:cond delay="0"/>
                                          </p:stCondLst>
                                        </p:cTn>
                                        <p:tgtEl>
                                          <p:spTgt spid="30743"/>
                                        </p:tgtEl>
                                        <p:attrNameLst>
                                          <p:attrName>style.visibility</p:attrName>
                                        </p:attrNameLst>
                                      </p:cBhvr>
                                      <p:to>
                                        <p:strVal val="visible"/>
                                      </p:to>
                                    </p:set>
                                    <p:animEffect transition="in" filter="wipe(up)">
                                      <p:cBhvr>
                                        <p:cTn id="126" dur="500"/>
                                        <p:tgtEl>
                                          <p:spTgt spid="30743"/>
                                        </p:tgtEl>
                                      </p:cBhvr>
                                    </p:animEffect>
                                  </p:childTnLst>
                                </p:cTn>
                              </p:par>
                            </p:childTnLst>
                          </p:cTn>
                        </p:par>
                      </p:childTnLst>
                    </p:cTn>
                  </p:par>
                  <p:par>
                    <p:cTn id="127" fill="hold" nodeType="clickPar">
                      <p:stCondLst>
                        <p:cond delay="indefinite"/>
                      </p:stCondLst>
                      <p:childTnLst>
                        <p:par>
                          <p:cTn id="128" fill="hold" nodeType="withGroup">
                            <p:stCondLst>
                              <p:cond delay="0"/>
                            </p:stCondLst>
                            <p:childTnLst>
                              <p:par>
                                <p:cTn id="129" presetID="53" presetClass="entr" presetSubtype="16" fill="hold" nodeType="clickEffect">
                                  <p:stCondLst>
                                    <p:cond delay="0"/>
                                  </p:stCondLst>
                                  <p:childTnLst>
                                    <p:set>
                                      <p:cBhvr>
                                        <p:cTn id="130" dur="1" fill="hold">
                                          <p:stCondLst>
                                            <p:cond delay="0"/>
                                          </p:stCondLst>
                                        </p:cTn>
                                        <p:tgtEl>
                                          <p:spTgt spid="30745"/>
                                        </p:tgtEl>
                                        <p:attrNameLst>
                                          <p:attrName>style.visibility</p:attrName>
                                        </p:attrNameLst>
                                      </p:cBhvr>
                                      <p:to>
                                        <p:strVal val="visible"/>
                                      </p:to>
                                    </p:set>
                                    <p:anim calcmode="lin" valueType="num">
                                      <p:cBhvr>
                                        <p:cTn id="131" dur="500" fill="hold"/>
                                        <p:tgtEl>
                                          <p:spTgt spid="30745"/>
                                        </p:tgtEl>
                                        <p:attrNameLst>
                                          <p:attrName>ppt_w</p:attrName>
                                        </p:attrNameLst>
                                      </p:cBhvr>
                                      <p:tavLst>
                                        <p:tav tm="0">
                                          <p:val>
                                            <p:fltVal val="0"/>
                                          </p:val>
                                        </p:tav>
                                        <p:tav tm="100000">
                                          <p:val>
                                            <p:strVal val="#ppt_w"/>
                                          </p:val>
                                        </p:tav>
                                      </p:tavLst>
                                    </p:anim>
                                    <p:anim calcmode="lin" valueType="num">
                                      <p:cBhvr>
                                        <p:cTn id="132" dur="500" fill="hold"/>
                                        <p:tgtEl>
                                          <p:spTgt spid="30745"/>
                                        </p:tgtEl>
                                        <p:attrNameLst>
                                          <p:attrName>ppt_h</p:attrName>
                                        </p:attrNameLst>
                                      </p:cBhvr>
                                      <p:tavLst>
                                        <p:tav tm="0">
                                          <p:val>
                                            <p:fltVal val="0"/>
                                          </p:val>
                                        </p:tav>
                                        <p:tav tm="100000">
                                          <p:val>
                                            <p:strVal val="#ppt_h"/>
                                          </p:val>
                                        </p:tav>
                                      </p:tavLst>
                                    </p:anim>
                                    <p:animEffect transition="in" filter="fade">
                                      <p:cBhvr>
                                        <p:cTn id="133" dur="500"/>
                                        <p:tgtEl>
                                          <p:spTgt spid="30745"/>
                                        </p:tgtEl>
                                      </p:cBhvr>
                                    </p:animEffect>
                                  </p:childTnLst>
                                </p:cTn>
                              </p:par>
                            </p:childTnLst>
                          </p:cTn>
                        </p:par>
                      </p:childTnLst>
                    </p:cTn>
                  </p:par>
                  <p:par>
                    <p:cTn id="134" fill="hold" nodeType="clickPar">
                      <p:stCondLst>
                        <p:cond delay="indefinite"/>
                      </p:stCondLst>
                      <p:childTnLst>
                        <p:par>
                          <p:cTn id="135" fill="hold" nodeType="withGroup">
                            <p:stCondLst>
                              <p:cond delay="0"/>
                            </p:stCondLst>
                            <p:childTnLst>
                              <p:par>
                                <p:cTn id="136" presetID="22" presetClass="entr" presetSubtype="1" fill="hold" nodeType="clickEffect">
                                  <p:stCondLst>
                                    <p:cond delay="0"/>
                                  </p:stCondLst>
                                  <p:childTnLst>
                                    <p:set>
                                      <p:cBhvr>
                                        <p:cTn id="137" dur="1" fill="hold">
                                          <p:stCondLst>
                                            <p:cond delay="0"/>
                                          </p:stCondLst>
                                        </p:cTn>
                                        <p:tgtEl>
                                          <p:spTgt spid="30747"/>
                                        </p:tgtEl>
                                        <p:attrNameLst>
                                          <p:attrName>style.visibility</p:attrName>
                                        </p:attrNameLst>
                                      </p:cBhvr>
                                      <p:to>
                                        <p:strVal val="visible"/>
                                      </p:to>
                                    </p:set>
                                    <p:animEffect transition="in" filter="wipe(up)">
                                      <p:cBhvr>
                                        <p:cTn id="138" dur="500"/>
                                        <p:tgtEl>
                                          <p:spTgt spid="30747"/>
                                        </p:tgtEl>
                                      </p:cBhvr>
                                    </p:animEffect>
                                  </p:childTnLst>
                                </p:cTn>
                              </p:par>
                            </p:childTnLst>
                          </p:cTn>
                        </p:par>
                      </p:childTnLst>
                    </p:cTn>
                  </p:par>
                  <p:par>
                    <p:cTn id="139" fill="hold" nodeType="clickPar">
                      <p:stCondLst>
                        <p:cond delay="indefinite"/>
                      </p:stCondLst>
                      <p:childTnLst>
                        <p:par>
                          <p:cTn id="140" fill="hold" nodeType="withGroup">
                            <p:stCondLst>
                              <p:cond delay="0"/>
                            </p:stCondLst>
                            <p:childTnLst>
                              <p:par>
                                <p:cTn id="141" presetID="53" presetClass="entr" presetSubtype="16" fill="hold" nodeType="clickEffect">
                                  <p:stCondLst>
                                    <p:cond delay="0"/>
                                  </p:stCondLst>
                                  <p:childTnLst>
                                    <p:set>
                                      <p:cBhvr>
                                        <p:cTn id="142" dur="1" fill="hold">
                                          <p:stCondLst>
                                            <p:cond delay="0"/>
                                          </p:stCondLst>
                                        </p:cTn>
                                        <p:tgtEl>
                                          <p:spTgt spid="55"/>
                                        </p:tgtEl>
                                        <p:attrNameLst>
                                          <p:attrName>style.visibility</p:attrName>
                                        </p:attrNameLst>
                                      </p:cBhvr>
                                      <p:to>
                                        <p:strVal val="visible"/>
                                      </p:to>
                                    </p:set>
                                    <p:anim calcmode="lin" valueType="num">
                                      <p:cBhvr>
                                        <p:cTn id="143" dur="500" fill="hold"/>
                                        <p:tgtEl>
                                          <p:spTgt spid="55"/>
                                        </p:tgtEl>
                                        <p:attrNameLst>
                                          <p:attrName>ppt_w</p:attrName>
                                        </p:attrNameLst>
                                      </p:cBhvr>
                                      <p:tavLst>
                                        <p:tav tm="0">
                                          <p:val>
                                            <p:fltVal val="0"/>
                                          </p:val>
                                        </p:tav>
                                        <p:tav tm="100000">
                                          <p:val>
                                            <p:strVal val="#ppt_w"/>
                                          </p:val>
                                        </p:tav>
                                      </p:tavLst>
                                    </p:anim>
                                    <p:anim calcmode="lin" valueType="num">
                                      <p:cBhvr>
                                        <p:cTn id="144" dur="500" fill="hold"/>
                                        <p:tgtEl>
                                          <p:spTgt spid="55"/>
                                        </p:tgtEl>
                                        <p:attrNameLst>
                                          <p:attrName>ppt_h</p:attrName>
                                        </p:attrNameLst>
                                      </p:cBhvr>
                                      <p:tavLst>
                                        <p:tav tm="0">
                                          <p:val>
                                            <p:fltVal val="0"/>
                                          </p:val>
                                        </p:tav>
                                        <p:tav tm="100000">
                                          <p:val>
                                            <p:strVal val="#ppt_h"/>
                                          </p:val>
                                        </p:tav>
                                      </p:tavLst>
                                    </p:anim>
                                    <p:animEffect transition="in" filter="fade">
                                      <p:cBhvr>
                                        <p:cTn id="145"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 grpId="0"/>
      <p:bldP spid="20" grpId="0"/>
      <p:bldP spid="21" grpId="0"/>
      <p:bldP spid="22" grpId="0"/>
      <p:bldP spid="26" grpId="0" animBg="1"/>
      <p:bldP spid="26" grpId="1" animBg="1"/>
      <p:bldP spid="30736" grpId="0"/>
      <p:bldP spid="30738" grpId="0"/>
      <p:bldP spid="3074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60">
            <a:extLst>
              <a:ext uri="{FF2B5EF4-FFF2-40B4-BE49-F238E27FC236}">
                <a16:creationId xmlns:a16="http://schemas.microsoft.com/office/drawing/2014/main" id="{2A0A3819-2B91-49A6-B97D-BFFD67F300D8}"/>
              </a:ext>
            </a:extLst>
          </p:cNvPr>
          <p:cNvGrpSpPr>
            <a:grpSpLocks/>
          </p:cNvGrpSpPr>
          <p:nvPr/>
        </p:nvGrpSpPr>
        <p:grpSpPr bwMode="auto">
          <a:xfrm>
            <a:off x="1209675" y="2389188"/>
            <a:ext cx="827088" cy="1216025"/>
            <a:chOff x="6879735" y="759803"/>
            <a:chExt cx="2523896" cy="3657820"/>
          </a:xfrm>
        </p:grpSpPr>
        <p:grpSp>
          <p:nvGrpSpPr>
            <p:cNvPr id="4106" name="Group 161">
              <a:extLst>
                <a:ext uri="{FF2B5EF4-FFF2-40B4-BE49-F238E27FC236}">
                  <a16:creationId xmlns:a16="http://schemas.microsoft.com/office/drawing/2014/main" id="{8B43B5ED-DD4E-49E7-B826-9C37436E5E10}"/>
                </a:ext>
              </a:extLst>
            </p:cNvPr>
            <p:cNvGrpSpPr>
              <a:grpSpLocks/>
            </p:cNvGrpSpPr>
            <p:nvPr/>
          </p:nvGrpSpPr>
          <p:grpSpPr bwMode="auto">
            <a:xfrm>
              <a:off x="7127817" y="1377379"/>
              <a:ext cx="2158514" cy="3040244"/>
              <a:chOff x="7127817" y="1205103"/>
              <a:chExt cx="2158514" cy="3040244"/>
            </a:xfrm>
          </p:grpSpPr>
          <p:sp>
            <p:nvSpPr>
              <p:cNvPr id="6" name="Arc 5">
                <a:extLst>
                  <a:ext uri="{FF2B5EF4-FFF2-40B4-BE49-F238E27FC236}">
                    <a16:creationId xmlns:a16="http://schemas.microsoft.com/office/drawing/2014/main" id="{B731C63C-A493-4765-9007-953E1336ADBF}"/>
                  </a:ext>
                </a:extLst>
              </p:cNvPr>
              <p:cNvSpPr/>
              <p:nvPr/>
            </p:nvSpPr>
            <p:spPr bwMode="auto">
              <a:xfrm rot="19412271" flipH="1">
                <a:off x="8371789" y="1289484"/>
                <a:ext cx="915580" cy="912069"/>
              </a:xfrm>
              <a:prstGeom prst="arc">
                <a:avLst>
                  <a:gd name="adj1" fmla="val 16200000"/>
                  <a:gd name="adj2" fmla="val 13445"/>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7" name="Arc 6">
                <a:extLst>
                  <a:ext uri="{FF2B5EF4-FFF2-40B4-BE49-F238E27FC236}">
                    <a16:creationId xmlns:a16="http://schemas.microsoft.com/office/drawing/2014/main" id="{F15F1B7F-41E6-42C3-83EA-4897A17358E8}"/>
                  </a:ext>
                </a:extLst>
              </p:cNvPr>
              <p:cNvSpPr/>
              <p:nvPr/>
            </p:nvSpPr>
            <p:spPr bwMode="auto">
              <a:xfrm rot="2187729">
                <a:off x="7151018" y="1289484"/>
                <a:ext cx="915580" cy="912069"/>
              </a:xfrm>
              <a:prstGeom prst="arc">
                <a:avLst>
                  <a:gd name="adj1" fmla="val 16200000"/>
                  <a:gd name="adj2" fmla="val 25490"/>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8" name="Oval 7">
                <a:extLst>
                  <a:ext uri="{FF2B5EF4-FFF2-40B4-BE49-F238E27FC236}">
                    <a16:creationId xmlns:a16="http://schemas.microsoft.com/office/drawing/2014/main" id="{A4104357-9F30-4D14-AFB8-6A3AE015FCA8}"/>
                  </a:ext>
                </a:extLst>
              </p:cNvPr>
              <p:cNvSpPr/>
              <p:nvPr/>
            </p:nvSpPr>
            <p:spPr bwMode="auto">
              <a:xfrm>
                <a:off x="7887356" y="1275160"/>
                <a:ext cx="673363" cy="167131"/>
              </a:xfrm>
              <a:prstGeom prst="ellipse">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9" name="Oval 8">
                <a:extLst>
                  <a:ext uri="{FF2B5EF4-FFF2-40B4-BE49-F238E27FC236}">
                    <a16:creationId xmlns:a16="http://schemas.microsoft.com/office/drawing/2014/main" id="{5E94621C-FED8-4C8E-975B-BF90895093BC}"/>
                  </a:ext>
                </a:extLst>
              </p:cNvPr>
              <p:cNvSpPr/>
              <p:nvPr/>
            </p:nvSpPr>
            <p:spPr>
              <a:xfrm>
                <a:off x="7514344" y="1981892"/>
                <a:ext cx="1395167" cy="1752505"/>
              </a:xfrm>
              <a:prstGeom prst="ellipse">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0" name="Isosceles Triangle 9">
                <a:extLst>
                  <a:ext uri="{FF2B5EF4-FFF2-40B4-BE49-F238E27FC236}">
                    <a16:creationId xmlns:a16="http://schemas.microsoft.com/office/drawing/2014/main" id="{836D450D-7138-476F-8481-7068E166F0D0}"/>
                  </a:ext>
                </a:extLst>
              </p:cNvPr>
              <p:cNvSpPr/>
              <p:nvPr/>
            </p:nvSpPr>
            <p:spPr>
              <a:xfrm>
                <a:off x="7814693" y="1790883"/>
                <a:ext cx="804159" cy="491846"/>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nvGrpSpPr>
              <p:cNvPr id="4114" name="Group 169">
                <a:extLst>
                  <a:ext uri="{FF2B5EF4-FFF2-40B4-BE49-F238E27FC236}">
                    <a16:creationId xmlns:a16="http://schemas.microsoft.com/office/drawing/2014/main" id="{2591DDF7-8036-44B3-A721-6AC329AAB909}"/>
                  </a:ext>
                </a:extLst>
              </p:cNvPr>
              <p:cNvGrpSpPr>
                <a:grpSpLocks/>
              </p:cNvGrpSpPr>
              <p:nvPr/>
            </p:nvGrpSpPr>
            <p:grpSpPr bwMode="auto">
              <a:xfrm>
                <a:off x="7127817" y="3684444"/>
                <a:ext cx="2158514" cy="546889"/>
                <a:chOff x="7154321" y="3514421"/>
                <a:chExt cx="2158514" cy="914400"/>
              </a:xfrm>
            </p:grpSpPr>
            <p:sp>
              <p:nvSpPr>
                <p:cNvPr id="14" name="Arc 13">
                  <a:extLst>
                    <a:ext uri="{FF2B5EF4-FFF2-40B4-BE49-F238E27FC236}">
                      <a16:creationId xmlns:a16="http://schemas.microsoft.com/office/drawing/2014/main" id="{7ED967F3-7254-4D1F-AD18-9305E451BEBA}"/>
                    </a:ext>
                  </a:extLst>
                </p:cNvPr>
                <p:cNvSpPr/>
                <p:nvPr/>
              </p:nvSpPr>
              <p:spPr bwMode="auto">
                <a:xfrm rot="12987729">
                  <a:off x="8398293" y="3286564"/>
                  <a:ext cx="915580" cy="1141734"/>
                </a:xfrm>
                <a:prstGeom prst="arc">
                  <a:avLst>
                    <a:gd name="adj1" fmla="val 16200000"/>
                    <a:gd name="adj2" fmla="val 25490"/>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15" name="Arc 14">
                  <a:extLst>
                    <a:ext uri="{FF2B5EF4-FFF2-40B4-BE49-F238E27FC236}">
                      <a16:creationId xmlns:a16="http://schemas.microsoft.com/office/drawing/2014/main" id="{FDBED2E7-92A6-4EF5-9E11-905BA4FD59BF}"/>
                    </a:ext>
                  </a:extLst>
                </p:cNvPr>
                <p:cNvSpPr/>
                <p:nvPr/>
              </p:nvSpPr>
              <p:spPr bwMode="auto">
                <a:xfrm rot="8612271" flipH="1">
                  <a:off x="7153302" y="3286564"/>
                  <a:ext cx="915577" cy="1141734"/>
                </a:xfrm>
                <a:prstGeom prst="arc">
                  <a:avLst>
                    <a:gd name="adj1" fmla="val 16200000"/>
                    <a:gd name="adj2" fmla="val 13445"/>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sp>
            <p:nvSpPr>
              <p:cNvPr id="12" name="Oval 11">
                <a:extLst>
                  <a:ext uri="{FF2B5EF4-FFF2-40B4-BE49-F238E27FC236}">
                    <a16:creationId xmlns:a16="http://schemas.microsoft.com/office/drawing/2014/main" id="{964D8A5E-0416-45EA-92AF-4A1D39225106}"/>
                  </a:ext>
                </a:extLst>
              </p:cNvPr>
              <p:cNvSpPr/>
              <p:nvPr/>
            </p:nvSpPr>
            <p:spPr bwMode="auto">
              <a:xfrm rot="10800000">
                <a:off x="7756561" y="4078213"/>
                <a:ext cx="896199" cy="167134"/>
              </a:xfrm>
              <a:prstGeom prst="ellipse">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3" name="Arc 12">
                <a:extLst>
                  <a:ext uri="{FF2B5EF4-FFF2-40B4-BE49-F238E27FC236}">
                    <a16:creationId xmlns:a16="http://schemas.microsoft.com/office/drawing/2014/main" id="{A630BBBA-EC89-47CA-B47E-47729016C6B9}"/>
                  </a:ext>
                </a:extLst>
              </p:cNvPr>
              <p:cNvSpPr/>
              <p:nvPr/>
            </p:nvSpPr>
            <p:spPr>
              <a:xfrm rot="7415151">
                <a:off x="7736445" y="1170356"/>
                <a:ext cx="902518" cy="968866"/>
              </a:xfrm>
              <a:prstGeom prst="arc">
                <a:avLst>
                  <a:gd name="adj1" fmla="val 17207400"/>
                  <a:gd name="adj2" fmla="val 21561303"/>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sp>
          <p:nvSpPr>
            <p:cNvPr id="4" name="Arc 3">
              <a:extLst>
                <a:ext uri="{FF2B5EF4-FFF2-40B4-BE49-F238E27FC236}">
                  <a16:creationId xmlns:a16="http://schemas.microsoft.com/office/drawing/2014/main" id="{07DE7436-F5CA-41CF-B503-4350504CB4A8}"/>
                </a:ext>
              </a:extLst>
            </p:cNvPr>
            <p:cNvSpPr/>
            <p:nvPr/>
          </p:nvSpPr>
          <p:spPr>
            <a:xfrm rot="7415151">
              <a:off x="6978986" y="670240"/>
              <a:ext cx="2335082" cy="2514207"/>
            </a:xfrm>
            <a:prstGeom prst="arc">
              <a:avLst>
                <a:gd name="adj1" fmla="val 17293459"/>
                <a:gd name="adj2" fmla="val 21561303"/>
              </a:avLst>
            </a:prstGeom>
            <a:ln w="28575">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5" name="Arc 4">
              <a:extLst>
                <a:ext uri="{FF2B5EF4-FFF2-40B4-BE49-F238E27FC236}">
                  <a16:creationId xmlns:a16="http://schemas.microsoft.com/office/drawing/2014/main" id="{D3A9D97B-B6A9-4DAA-B1DE-93FE30E82A3E}"/>
                </a:ext>
              </a:extLst>
            </p:cNvPr>
            <p:cNvSpPr/>
            <p:nvPr/>
          </p:nvSpPr>
          <p:spPr>
            <a:xfrm rot="7415151">
              <a:off x="6969298" y="823047"/>
              <a:ext cx="2335082" cy="2514207"/>
            </a:xfrm>
            <a:prstGeom prst="arc">
              <a:avLst>
                <a:gd name="adj1" fmla="val 17293459"/>
                <a:gd name="adj2" fmla="val 21561303"/>
              </a:avLst>
            </a:prstGeom>
            <a:ln w="28575">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cxnSp>
        <p:nvCxnSpPr>
          <p:cNvPr id="16" name="Straight Arrow Connector 15">
            <a:extLst>
              <a:ext uri="{FF2B5EF4-FFF2-40B4-BE49-F238E27FC236}">
                <a16:creationId xmlns:a16="http://schemas.microsoft.com/office/drawing/2014/main" id="{B0D76B6F-0D56-4D6D-BCC8-E275D27FBA25}"/>
              </a:ext>
            </a:extLst>
          </p:cNvPr>
          <p:cNvCxnSpPr/>
          <p:nvPr/>
        </p:nvCxnSpPr>
        <p:spPr>
          <a:xfrm flipV="1">
            <a:off x="646113" y="3579813"/>
            <a:ext cx="6589712" cy="65087"/>
          </a:xfrm>
          <a:prstGeom prst="straightConnector1">
            <a:avLst/>
          </a:prstGeom>
          <a:ln w="28575">
            <a:solidFill>
              <a:srgbClr val="FF00FF"/>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7" name="Freeform 154">
            <a:extLst>
              <a:ext uri="{FF2B5EF4-FFF2-40B4-BE49-F238E27FC236}">
                <a16:creationId xmlns:a16="http://schemas.microsoft.com/office/drawing/2014/main" id="{D95C5560-14BD-42C9-B7F4-224B5912D5BE}"/>
              </a:ext>
            </a:extLst>
          </p:cNvPr>
          <p:cNvSpPr>
            <a:spLocks/>
          </p:cNvSpPr>
          <p:nvPr/>
        </p:nvSpPr>
        <p:spPr bwMode="auto">
          <a:xfrm>
            <a:off x="1617663" y="1230313"/>
            <a:ext cx="4860925" cy="1943100"/>
          </a:xfrm>
          <a:custGeom>
            <a:avLst/>
            <a:gdLst>
              <a:gd name="T0" fmla="*/ 0 w 384"/>
              <a:gd name="T1" fmla="*/ 2147483647 h 192"/>
              <a:gd name="T2" fmla="*/ 2147483647 w 384"/>
              <a:gd name="T3" fmla="*/ 0 h 192"/>
              <a:gd name="T4" fmla="*/ 2147483647 w 384"/>
              <a:gd name="T5" fmla="*/ 2147483647 h 192"/>
              <a:gd name="T6" fmla="*/ 0 60000 65536"/>
              <a:gd name="T7" fmla="*/ 0 60000 65536"/>
              <a:gd name="T8" fmla="*/ 0 60000 65536"/>
              <a:gd name="T9" fmla="*/ 0 w 384"/>
              <a:gd name="T10" fmla="*/ 0 h 192"/>
              <a:gd name="T11" fmla="*/ 384 w 384"/>
              <a:gd name="T12" fmla="*/ 192 h 192"/>
            </a:gdLst>
            <a:ahLst/>
            <a:cxnLst>
              <a:cxn ang="T6">
                <a:pos x="T0" y="T1"/>
              </a:cxn>
              <a:cxn ang="T7">
                <a:pos x="T2" y="T3"/>
              </a:cxn>
              <a:cxn ang="T8">
                <a:pos x="T4" y="T5"/>
              </a:cxn>
            </a:cxnLst>
            <a:rect l="T9" t="T10" r="T11" b="T12"/>
            <a:pathLst>
              <a:path w="384" h="192">
                <a:moveTo>
                  <a:pt x="0" y="192"/>
                </a:moveTo>
                <a:cubicBezTo>
                  <a:pt x="64" y="96"/>
                  <a:pt x="128" y="0"/>
                  <a:pt x="192" y="0"/>
                </a:cubicBezTo>
                <a:cubicBezTo>
                  <a:pt x="256" y="0"/>
                  <a:pt x="320" y="96"/>
                  <a:pt x="384" y="192"/>
                </a:cubicBezTo>
              </a:path>
            </a:pathLst>
          </a:custGeom>
          <a:noFill/>
          <a:ln w="28575">
            <a:solidFill>
              <a:srgbClr val="00B0F0"/>
            </a:solidFill>
            <a:prstDash val="sysDot"/>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101" name="Rectangle 17">
            <a:extLst>
              <a:ext uri="{FF2B5EF4-FFF2-40B4-BE49-F238E27FC236}">
                <a16:creationId xmlns:a16="http://schemas.microsoft.com/office/drawing/2014/main" id="{D51AAA47-5A30-4884-899B-FB25A97D5F11}"/>
              </a:ext>
            </a:extLst>
          </p:cNvPr>
          <p:cNvSpPr>
            <a:spLocks noChangeArrowheads="1"/>
          </p:cNvSpPr>
          <p:nvPr/>
        </p:nvSpPr>
        <p:spPr bwMode="auto">
          <a:xfrm>
            <a:off x="323850" y="115888"/>
            <a:ext cx="69040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000"/>
                </a:solidFill>
                <a:ea typeface="Times New Roman" panose="02020603050405020304" pitchFamily="18" charset="0"/>
                <a:cs typeface="Bookman-Demi"/>
              </a:rPr>
              <a:t>Example-2:  Motion of a vase on a parabolic path (projectile)</a:t>
            </a:r>
            <a:endParaRPr lang="en-IN" altLang="en-US">
              <a:solidFill>
                <a:srgbClr val="FFC000"/>
              </a:solidFill>
              <a:ea typeface="Times New Roman" panose="02020603050405020304" pitchFamily="18" charset="0"/>
              <a:cs typeface="Bookman-Demi"/>
            </a:endParaRPr>
          </a:p>
        </p:txBody>
      </p:sp>
      <p:sp>
        <p:nvSpPr>
          <p:cNvPr id="4102" name="Rectangle 18">
            <a:extLst>
              <a:ext uri="{FF2B5EF4-FFF2-40B4-BE49-F238E27FC236}">
                <a16:creationId xmlns:a16="http://schemas.microsoft.com/office/drawing/2014/main" id="{3608DA46-E882-4474-A49D-3DCF8C1B4A11}"/>
              </a:ext>
            </a:extLst>
          </p:cNvPr>
          <p:cNvSpPr>
            <a:spLocks noChangeArrowheads="1"/>
          </p:cNvSpPr>
          <p:nvPr/>
        </p:nvSpPr>
        <p:spPr bwMode="auto">
          <a:xfrm>
            <a:off x="323850" y="3967163"/>
            <a:ext cx="8640763" cy="175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92D050"/>
                </a:solidFill>
                <a:ea typeface="Times New Roman" panose="02020603050405020304" pitchFamily="18" charset="0"/>
                <a:cs typeface="Bookman-Demi"/>
              </a:rPr>
              <a:t>In this example, the body is restricted to move only with </a:t>
            </a:r>
            <a:r>
              <a:rPr lang="en-US" altLang="en-US" b="1">
                <a:solidFill>
                  <a:srgbClr val="00B0F0"/>
                </a:solidFill>
                <a:ea typeface="Times New Roman" panose="02020603050405020304" pitchFamily="18" charset="0"/>
                <a:cs typeface="Bookman-Demi"/>
              </a:rPr>
              <a:t>translation.</a:t>
            </a:r>
          </a:p>
          <a:p>
            <a:pPr eaLnBrk="1" hangingPunct="1"/>
            <a:endParaRPr lang="en-US" altLang="en-US" b="1">
              <a:solidFill>
                <a:srgbClr val="00B0F0"/>
              </a:solidFill>
              <a:ea typeface="Times New Roman" panose="02020603050405020304" pitchFamily="18" charset="0"/>
              <a:cs typeface="Bookman-Demi"/>
            </a:endParaRPr>
          </a:p>
          <a:p>
            <a:pPr eaLnBrk="1" hangingPunct="1"/>
            <a:r>
              <a:rPr lang="en-US" altLang="en-US" b="1">
                <a:solidFill>
                  <a:srgbClr val="FF7C80"/>
                </a:solidFill>
                <a:ea typeface="Times New Roman" panose="02020603050405020304" pitchFamily="18" charset="0"/>
                <a:cs typeface="Bookman-Light"/>
              </a:rPr>
              <a:t>All particles of the body have the same velocity at any instant of time.</a:t>
            </a:r>
          </a:p>
          <a:p>
            <a:pPr eaLnBrk="1" hangingPunct="1"/>
            <a:endParaRPr lang="en-US" altLang="en-US" b="1">
              <a:solidFill>
                <a:srgbClr val="FF7C80"/>
              </a:solidFill>
              <a:ea typeface="Times New Roman" panose="02020603050405020304" pitchFamily="18" charset="0"/>
              <a:cs typeface="Bookman-Light"/>
            </a:endParaRPr>
          </a:p>
          <a:p>
            <a:pPr eaLnBrk="1" hangingPunct="1"/>
            <a:r>
              <a:rPr lang="en-US" altLang="en-US" b="1">
                <a:solidFill>
                  <a:srgbClr val="FFC000"/>
                </a:solidFill>
                <a:ea typeface="Times New Roman" panose="02020603050405020304" pitchFamily="18" charset="0"/>
                <a:cs typeface="Bookman-Light"/>
              </a:rPr>
              <a:t>The direction of velocities of the various particles will be parallel (tangential) to the trajectory at any instant.</a:t>
            </a:r>
            <a:endParaRPr lang="en-IN" altLang="en-US">
              <a:solidFill>
                <a:srgbClr val="FFC000"/>
              </a:solidFill>
            </a:endParaRPr>
          </a:p>
        </p:txBody>
      </p:sp>
      <p:sp>
        <p:nvSpPr>
          <p:cNvPr id="4103" name="TextBox 73">
            <a:extLst>
              <a:ext uri="{FF2B5EF4-FFF2-40B4-BE49-F238E27FC236}">
                <a16:creationId xmlns:a16="http://schemas.microsoft.com/office/drawing/2014/main" id="{02690A45-06E0-44A9-9D07-EBFECE254700}"/>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4104" name="TextBox 74">
            <a:extLst>
              <a:ext uri="{FF2B5EF4-FFF2-40B4-BE49-F238E27FC236}">
                <a16:creationId xmlns:a16="http://schemas.microsoft.com/office/drawing/2014/main" id="{F3D8EFD5-BCAB-4F95-97A0-BEEC3836B565}"/>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4105" name="TextBox 75">
            <a:extLst>
              <a:ext uri="{FF2B5EF4-FFF2-40B4-BE49-F238E27FC236}">
                <a16:creationId xmlns:a16="http://schemas.microsoft.com/office/drawing/2014/main" id="{338274A0-F4F4-4AAC-AE44-5FBF4A006B2E}"/>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4101"/>
                                        </p:tgtEl>
                                        <p:attrNameLst>
                                          <p:attrName>style.visibility</p:attrName>
                                        </p:attrNameLst>
                                      </p:cBhvr>
                                      <p:to>
                                        <p:strVal val="visible"/>
                                      </p:to>
                                    </p:set>
                                    <p:anim calcmode="lin" valueType="num">
                                      <p:cBhvr additive="base">
                                        <p:cTn id="7" dur="500" fill="hold"/>
                                        <p:tgtEl>
                                          <p:spTgt spid="4101"/>
                                        </p:tgtEl>
                                        <p:attrNameLst>
                                          <p:attrName>ppt_x</p:attrName>
                                        </p:attrNameLst>
                                      </p:cBhvr>
                                      <p:tavLst>
                                        <p:tav tm="0">
                                          <p:val>
                                            <p:strVal val="#ppt_x"/>
                                          </p:val>
                                        </p:tav>
                                        <p:tav tm="100000">
                                          <p:val>
                                            <p:strVal val="#ppt_x"/>
                                          </p:val>
                                        </p:tav>
                                      </p:tavLst>
                                    </p:anim>
                                    <p:anim calcmode="lin" valueType="num">
                                      <p:cBhvr additive="base">
                                        <p:cTn id="8" dur="500" fill="hold"/>
                                        <p:tgtEl>
                                          <p:spTgt spid="4101"/>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8" fill="hold" nodeType="click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wipe(left)">
                                      <p:cBhvr>
                                        <p:cTn id="13" dur="500"/>
                                        <p:tgtEl>
                                          <p:spTgt spid="16"/>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nodeType="clickEffect">
                                  <p:stCondLst>
                                    <p:cond delay="0"/>
                                  </p:stCondLst>
                                  <p:childTnLst>
                                    <p:set>
                                      <p:cBhvr>
                                        <p:cTn id="17" dur="1" fill="hold">
                                          <p:stCondLst>
                                            <p:cond delay="0"/>
                                          </p:stCondLst>
                                        </p:cTn>
                                        <p:tgtEl>
                                          <p:spTgt spid="2"/>
                                        </p:tgtEl>
                                        <p:attrNameLst>
                                          <p:attrName>style.visibility</p:attrName>
                                        </p:attrNameLst>
                                      </p:cBhvr>
                                      <p:to>
                                        <p:strVal val="visible"/>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0" presetClass="path" presetSubtype="0" fill="hold" nodeType="clickEffect">
                                  <p:stCondLst>
                                    <p:cond delay="0"/>
                                  </p:stCondLst>
                                  <p:childTnLst>
                                    <p:animMotion origin="layout" path="M 5.55556E-7 -2.22017E-6 L 0.06093 -0.09829 L 0.12031 -0.18339 L 0.17239 -0.24121 L 0.20729 -0.26642 L 0.23906 -0.28191 L 0.26093 -0.28376 L 0.28836 -0.28191 L 0.32326 -0.26434 L 0.36371 -0.23358 L 0.41302 -0.17553 L 0.46232 -0.108 L 0.5276 -0.0037 " pathEditMode="relative" ptsTypes="AAAAAAAAAAAAA">
                                      <p:cBhvr>
                                        <p:cTn id="21" dur="2000" fill="hold"/>
                                        <p:tgtEl>
                                          <p:spTgt spid="2"/>
                                        </p:tgtEl>
                                        <p:attrNameLst>
                                          <p:attrName>ppt_x</p:attrName>
                                          <p:attrName>ppt_y</p:attrName>
                                        </p:attrNameLst>
                                      </p:cBhvr>
                                    </p:animMotion>
                                  </p:childTnLst>
                                </p:cTn>
                              </p:par>
                              <p:par>
                                <p:cTn id="22" presetID="22" presetClass="entr" presetSubtype="8" fill="hold" nodeType="withEffect">
                                  <p:stCondLst>
                                    <p:cond delay="100"/>
                                  </p:stCondLst>
                                  <p:childTnLst>
                                    <p:set>
                                      <p:cBhvr>
                                        <p:cTn id="23" dur="1" fill="hold">
                                          <p:stCondLst>
                                            <p:cond delay="0"/>
                                          </p:stCondLst>
                                        </p:cTn>
                                        <p:tgtEl>
                                          <p:spTgt spid="17"/>
                                        </p:tgtEl>
                                        <p:attrNameLst>
                                          <p:attrName>style.visibility</p:attrName>
                                        </p:attrNameLst>
                                      </p:cBhvr>
                                      <p:to>
                                        <p:strVal val="visible"/>
                                      </p:to>
                                    </p:set>
                                    <p:animEffect transition="in" filter="wipe(left)">
                                      <p:cBhvr>
                                        <p:cTn id="24" dur="2000"/>
                                        <p:tgtEl>
                                          <p:spTgt spid="17"/>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1" fill="hold" nodeType="clickEffect">
                                  <p:stCondLst>
                                    <p:cond delay="0"/>
                                  </p:stCondLst>
                                  <p:childTnLst>
                                    <p:set>
                                      <p:cBhvr>
                                        <p:cTn id="28" dur="1" fill="hold">
                                          <p:stCondLst>
                                            <p:cond delay="0"/>
                                          </p:stCondLst>
                                        </p:cTn>
                                        <p:tgtEl>
                                          <p:spTgt spid="4102">
                                            <p:txEl>
                                              <p:pRg st="0" end="0"/>
                                            </p:txEl>
                                          </p:spTgt>
                                        </p:tgtEl>
                                        <p:attrNameLst>
                                          <p:attrName>style.visibility</p:attrName>
                                        </p:attrNameLst>
                                      </p:cBhvr>
                                      <p:to>
                                        <p:strVal val="visible"/>
                                      </p:to>
                                    </p:set>
                                    <p:animEffect transition="in" filter="wipe(up)">
                                      <p:cBhvr>
                                        <p:cTn id="29" dur="500"/>
                                        <p:tgtEl>
                                          <p:spTgt spid="4102">
                                            <p:txEl>
                                              <p:pRg st="0" end="0"/>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1" fill="hold" nodeType="clickEffect">
                                  <p:stCondLst>
                                    <p:cond delay="0"/>
                                  </p:stCondLst>
                                  <p:childTnLst>
                                    <p:set>
                                      <p:cBhvr>
                                        <p:cTn id="33" dur="1" fill="hold">
                                          <p:stCondLst>
                                            <p:cond delay="0"/>
                                          </p:stCondLst>
                                        </p:cTn>
                                        <p:tgtEl>
                                          <p:spTgt spid="4102">
                                            <p:txEl>
                                              <p:pRg st="2" end="2"/>
                                            </p:txEl>
                                          </p:spTgt>
                                        </p:tgtEl>
                                        <p:attrNameLst>
                                          <p:attrName>style.visibility</p:attrName>
                                        </p:attrNameLst>
                                      </p:cBhvr>
                                      <p:to>
                                        <p:strVal val="visible"/>
                                      </p:to>
                                    </p:set>
                                    <p:animEffect transition="in" filter="wipe(up)">
                                      <p:cBhvr>
                                        <p:cTn id="34" dur="500"/>
                                        <p:tgtEl>
                                          <p:spTgt spid="4102">
                                            <p:txEl>
                                              <p:pRg st="2" end="2"/>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1" fill="hold" nodeType="clickEffect">
                                  <p:stCondLst>
                                    <p:cond delay="0"/>
                                  </p:stCondLst>
                                  <p:childTnLst>
                                    <p:set>
                                      <p:cBhvr>
                                        <p:cTn id="38" dur="1" fill="hold">
                                          <p:stCondLst>
                                            <p:cond delay="0"/>
                                          </p:stCondLst>
                                        </p:cTn>
                                        <p:tgtEl>
                                          <p:spTgt spid="4102">
                                            <p:txEl>
                                              <p:pRg st="4" end="4"/>
                                            </p:txEl>
                                          </p:spTgt>
                                        </p:tgtEl>
                                        <p:attrNameLst>
                                          <p:attrName>style.visibility</p:attrName>
                                        </p:attrNameLst>
                                      </p:cBhvr>
                                      <p:to>
                                        <p:strVal val="visible"/>
                                      </p:to>
                                    </p:set>
                                    <p:animEffect transition="in" filter="wipe(up)">
                                      <p:cBhvr>
                                        <p:cTn id="39" dur="500"/>
                                        <p:tgtEl>
                                          <p:spTgt spid="410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Rectangle 47">
            <a:extLst>
              <a:ext uri="{FF2B5EF4-FFF2-40B4-BE49-F238E27FC236}">
                <a16:creationId xmlns:a16="http://schemas.microsoft.com/office/drawing/2014/main" id="{6FA2ED80-4BDA-4141-B566-FFB44D5388E4}"/>
              </a:ext>
            </a:extLst>
          </p:cNvPr>
          <p:cNvSpPr>
            <a:spLocks noChangeArrowheads="1"/>
          </p:cNvSpPr>
          <p:nvPr/>
        </p:nvSpPr>
        <p:spPr bwMode="auto">
          <a:xfrm>
            <a:off x="323850" y="44450"/>
            <a:ext cx="75723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CCFF"/>
                </a:solidFill>
              </a:rPr>
              <a:t>The linear velocity is the rate of change of linear displacement.</a:t>
            </a:r>
          </a:p>
        </p:txBody>
      </p:sp>
      <p:grpSp>
        <p:nvGrpSpPr>
          <p:cNvPr id="76" name="Group 55">
            <a:extLst>
              <a:ext uri="{FF2B5EF4-FFF2-40B4-BE49-F238E27FC236}">
                <a16:creationId xmlns:a16="http://schemas.microsoft.com/office/drawing/2014/main" id="{8F2A920F-6258-400A-A17C-6D0915A22D3A}"/>
              </a:ext>
            </a:extLst>
          </p:cNvPr>
          <p:cNvGrpSpPr>
            <a:grpSpLocks/>
          </p:cNvGrpSpPr>
          <p:nvPr/>
        </p:nvGrpSpPr>
        <p:grpSpPr bwMode="auto">
          <a:xfrm>
            <a:off x="434975" y="3646488"/>
            <a:ext cx="8458200" cy="646112"/>
            <a:chOff x="304800" y="4648200"/>
            <a:chExt cx="8458200" cy="646331"/>
          </a:xfrm>
        </p:grpSpPr>
        <p:sp>
          <p:nvSpPr>
            <p:cNvPr id="31839" name="Text Box 49">
              <a:extLst>
                <a:ext uri="{FF2B5EF4-FFF2-40B4-BE49-F238E27FC236}">
                  <a16:creationId xmlns:a16="http://schemas.microsoft.com/office/drawing/2014/main" id="{D9F96BC0-FB55-4429-B3A9-0E96AAC7B8E9}"/>
                </a:ext>
              </a:extLst>
            </p:cNvPr>
            <p:cNvSpPr txBox="1">
              <a:spLocks noChangeArrowheads="1"/>
            </p:cNvSpPr>
            <p:nvPr/>
          </p:nvSpPr>
          <p:spPr bwMode="auto">
            <a:xfrm>
              <a:off x="304800" y="4648200"/>
              <a:ext cx="84582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99FF"/>
                  </a:solidFill>
                  <a:sym typeface="Symbol" panose="05050102010706020507" pitchFamily="18" charset="2"/>
                </a:rPr>
                <a:t>, r and v  are mutually perpendicular to each other and  is perpendicular to the plane containing r and v.</a:t>
              </a:r>
            </a:p>
          </p:txBody>
        </p:sp>
        <p:cxnSp>
          <p:nvCxnSpPr>
            <p:cNvPr id="78" name="Straight Arrow Connector 77">
              <a:extLst>
                <a:ext uri="{FF2B5EF4-FFF2-40B4-BE49-F238E27FC236}">
                  <a16:creationId xmlns:a16="http://schemas.microsoft.com/office/drawing/2014/main" id="{51DC4F30-810B-4D78-B3CF-51ADE895A636}"/>
                </a:ext>
              </a:extLst>
            </p:cNvPr>
            <p:cNvCxnSpPr/>
            <p:nvPr/>
          </p:nvCxnSpPr>
          <p:spPr bwMode="auto">
            <a:xfrm>
              <a:off x="395288" y="4738718"/>
              <a:ext cx="17145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9" name="Straight Arrow Connector 78">
              <a:extLst>
                <a:ext uri="{FF2B5EF4-FFF2-40B4-BE49-F238E27FC236}">
                  <a16:creationId xmlns:a16="http://schemas.microsoft.com/office/drawing/2014/main" id="{B9ED68A1-F62B-450F-B52B-E74301BEEF61}"/>
                </a:ext>
              </a:extLst>
            </p:cNvPr>
            <p:cNvCxnSpPr/>
            <p:nvPr/>
          </p:nvCxnSpPr>
          <p:spPr bwMode="auto">
            <a:xfrm>
              <a:off x="669925" y="4738718"/>
              <a:ext cx="17145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585A3F91-8DBF-47C0-9144-6F878C81907A}"/>
                </a:ext>
              </a:extLst>
            </p:cNvPr>
            <p:cNvCxnSpPr/>
            <p:nvPr/>
          </p:nvCxnSpPr>
          <p:spPr bwMode="auto">
            <a:xfrm>
              <a:off x="1298575" y="4738718"/>
              <a:ext cx="17145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1" name="Straight Arrow Connector 80">
              <a:extLst>
                <a:ext uri="{FF2B5EF4-FFF2-40B4-BE49-F238E27FC236}">
                  <a16:creationId xmlns:a16="http://schemas.microsoft.com/office/drawing/2014/main" id="{5C114033-0EE2-4FD2-A7AD-C52DCF30B227}"/>
                </a:ext>
              </a:extLst>
            </p:cNvPr>
            <p:cNvCxnSpPr/>
            <p:nvPr/>
          </p:nvCxnSpPr>
          <p:spPr bwMode="auto">
            <a:xfrm>
              <a:off x="6499225" y="4754598"/>
              <a:ext cx="17145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2" name="Straight Arrow Connector 81">
              <a:extLst>
                <a:ext uri="{FF2B5EF4-FFF2-40B4-BE49-F238E27FC236}">
                  <a16:creationId xmlns:a16="http://schemas.microsoft.com/office/drawing/2014/main" id="{F38E5B86-D152-4E07-8C7D-C16A698119E0}"/>
                </a:ext>
              </a:extLst>
            </p:cNvPr>
            <p:cNvCxnSpPr/>
            <p:nvPr/>
          </p:nvCxnSpPr>
          <p:spPr bwMode="auto">
            <a:xfrm>
              <a:off x="2941638" y="4999156"/>
              <a:ext cx="17145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3" name="Straight Arrow Connector 82">
              <a:extLst>
                <a:ext uri="{FF2B5EF4-FFF2-40B4-BE49-F238E27FC236}">
                  <a16:creationId xmlns:a16="http://schemas.microsoft.com/office/drawing/2014/main" id="{3C5F0C99-4FB8-4701-AED0-5EDE1D7A0F52}"/>
                </a:ext>
              </a:extLst>
            </p:cNvPr>
            <p:cNvCxnSpPr/>
            <p:nvPr/>
          </p:nvCxnSpPr>
          <p:spPr bwMode="auto">
            <a:xfrm>
              <a:off x="3563938" y="5013449"/>
              <a:ext cx="17145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84" name="Group 64">
            <a:extLst>
              <a:ext uri="{FF2B5EF4-FFF2-40B4-BE49-F238E27FC236}">
                <a16:creationId xmlns:a16="http://schemas.microsoft.com/office/drawing/2014/main" id="{C70CD9F1-DADF-4A82-84EA-13E4F1C3F876}"/>
              </a:ext>
            </a:extLst>
          </p:cNvPr>
          <p:cNvGrpSpPr>
            <a:grpSpLocks/>
          </p:cNvGrpSpPr>
          <p:nvPr/>
        </p:nvGrpSpPr>
        <p:grpSpPr bwMode="auto">
          <a:xfrm>
            <a:off x="1062038" y="3051175"/>
            <a:ext cx="1165225" cy="450850"/>
            <a:chOff x="1017145" y="4130657"/>
            <a:chExt cx="1165339" cy="450471"/>
          </a:xfrm>
        </p:grpSpPr>
        <p:grpSp>
          <p:nvGrpSpPr>
            <p:cNvPr id="31833" name="Group 50">
              <a:extLst>
                <a:ext uri="{FF2B5EF4-FFF2-40B4-BE49-F238E27FC236}">
                  <a16:creationId xmlns:a16="http://schemas.microsoft.com/office/drawing/2014/main" id="{018550A9-C933-46E6-9091-38A1518836A8}"/>
                </a:ext>
              </a:extLst>
            </p:cNvPr>
            <p:cNvGrpSpPr>
              <a:grpSpLocks/>
            </p:cNvGrpSpPr>
            <p:nvPr/>
          </p:nvGrpSpPr>
          <p:grpSpPr bwMode="auto">
            <a:xfrm>
              <a:off x="1031547" y="4211240"/>
              <a:ext cx="1150937" cy="369888"/>
              <a:chOff x="2268538" y="3851275"/>
              <a:chExt cx="1150937" cy="369888"/>
            </a:xfrm>
          </p:grpSpPr>
          <p:sp>
            <p:nvSpPr>
              <p:cNvPr id="31835" name="Text Box 34">
                <a:extLst>
                  <a:ext uri="{FF2B5EF4-FFF2-40B4-BE49-F238E27FC236}">
                    <a16:creationId xmlns:a16="http://schemas.microsoft.com/office/drawing/2014/main" id="{E21B1CEB-2037-49D6-8D4D-DB5371A4E4A7}"/>
                  </a:ext>
                </a:extLst>
              </p:cNvPr>
              <p:cNvSpPr txBox="1">
                <a:spLocks noChangeArrowheads="1"/>
              </p:cNvSpPr>
              <p:nvPr/>
            </p:nvSpPr>
            <p:spPr bwMode="auto">
              <a:xfrm>
                <a:off x="2268538" y="3851275"/>
                <a:ext cx="1150937"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3399"/>
                    </a:solidFill>
                  </a:rPr>
                  <a:t>v = </a:t>
                </a:r>
                <a:r>
                  <a:rPr lang="en-US" altLang="en-US" b="1">
                    <a:solidFill>
                      <a:srgbClr val="FF3399"/>
                    </a:solidFill>
                    <a:sym typeface="Symbol" panose="05050102010706020507" pitchFamily="18" charset="2"/>
                  </a:rPr>
                  <a:t> </a:t>
                </a:r>
                <a:r>
                  <a:rPr lang="en-US" altLang="en-US" b="1">
                    <a:solidFill>
                      <a:srgbClr val="FF3399"/>
                    </a:solidFill>
                  </a:rPr>
                  <a:t>x</a:t>
                </a:r>
                <a:r>
                  <a:rPr lang="en-US" altLang="en-US" b="1">
                    <a:solidFill>
                      <a:srgbClr val="FF3399"/>
                    </a:solidFill>
                    <a:sym typeface="Symbol" panose="05050102010706020507" pitchFamily="18" charset="2"/>
                  </a:rPr>
                  <a:t> </a:t>
                </a:r>
                <a:r>
                  <a:rPr lang="en-US" altLang="en-US" b="1">
                    <a:solidFill>
                      <a:srgbClr val="FF3399"/>
                    </a:solidFill>
                  </a:rPr>
                  <a:t>r</a:t>
                </a:r>
              </a:p>
            </p:txBody>
          </p:sp>
          <p:cxnSp>
            <p:nvCxnSpPr>
              <p:cNvPr id="88" name="Straight Arrow Connector 87">
                <a:extLst>
                  <a:ext uri="{FF2B5EF4-FFF2-40B4-BE49-F238E27FC236}">
                    <a16:creationId xmlns:a16="http://schemas.microsoft.com/office/drawing/2014/main" id="{07366CA5-C408-4920-8AC5-067DC0B3E25A}"/>
                  </a:ext>
                </a:extLst>
              </p:cNvPr>
              <p:cNvCxnSpPr/>
              <p:nvPr/>
            </p:nvCxnSpPr>
            <p:spPr bwMode="auto">
              <a:xfrm>
                <a:off x="2339869" y="3934067"/>
                <a:ext cx="171467"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9" name="Straight Arrow Connector 88">
                <a:extLst>
                  <a:ext uri="{FF2B5EF4-FFF2-40B4-BE49-F238E27FC236}">
                    <a16:creationId xmlns:a16="http://schemas.microsoft.com/office/drawing/2014/main" id="{DE120826-B503-4B33-B97D-86E887ABEA3C}"/>
                  </a:ext>
                </a:extLst>
              </p:cNvPr>
              <p:cNvCxnSpPr/>
              <p:nvPr/>
            </p:nvCxnSpPr>
            <p:spPr bwMode="auto">
              <a:xfrm>
                <a:off x="2744721" y="3946757"/>
                <a:ext cx="171467"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0" name="Straight Arrow Connector 89">
                <a:extLst>
                  <a:ext uri="{FF2B5EF4-FFF2-40B4-BE49-F238E27FC236}">
                    <a16:creationId xmlns:a16="http://schemas.microsoft.com/office/drawing/2014/main" id="{A8DF482E-D4C8-464B-ACB0-3B3745DDF9F0}"/>
                  </a:ext>
                </a:extLst>
              </p:cNvPr>
              <p:cNvCxnSpPr/>
              <p:nvPr/>
            </p:nvCxnSpPr>
            <p:spPr bwMode="auto">
              <a:xfrm>
                <a:off x="3136872" y="3934067"/>
                <a:ext cx="171467"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86" name="Rounded Rectangle 85">
              <a:extLst>
                <a:ext uri="{FF2B5EF4-FFF2-40B4-BE49-F238E27FC236}">
                  <a16:creationId xmlns:a16="http://schemas.microsoft.com/office/drawing/2014/main" id="{CA3B8E0D-D3F5-4613-98BF-0D2AF4615ED8}"/>
                </a:ext>
              </a:extLst>
            </p:cNvPr>
            <p:cNvSpPr/>
            <p:nvPr/>
          </p:nvSpPr>
          <p:spPr bwMode="auto">
            <a:xfrm>
              <a:off x="1017145" y="4130657"/>
              <a:ext cx="1162164" cy="450471"/>
            </a:xfrm>
            <a:prstGeom prst="roundRect">
              <a:avLst/>
            </a:prstGeom>
            <a:no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b="1">
                <a:solidFill>
                  <a:srgbClr val="FFFF00"/>
                </a:solidFill>
              </a:endParaRPr>
            </a:p>
          </p:txBody>
        </p:sp>
      </p:grpSp>
      <p:grpSp>
        <p:nvGrpSpPr>
          <p:cNvPr id="31749" name="Group 35">
            <a:extLst>
              <a:ext uri="{FF2B5EF4-FFF2-40B4-BE49-F238E27FC236}">
                <a16:creationId xmlns:a16="http://schemas.microsoft.com/office/drawing/2014/main" id="{4F7F1FB6-34C6-4F0D-A344-3FBEFE5907BA}"/>
              </a:ext>
            </a:extLst>
          </p:cNvPr>
          <p:cNvGrpSpPr>
            <a:grpSpLocks/>
          </p:cNvGrpSpPr>
          <p:nvPr/>
        </p:nvGrpSpPr>
        <p:grpSpPr bwMode="auto">
          <a:xfrm>
            <a:off x="2682875" y="457200"/>
            <a:ext cx="1960563" cy="669925"/>
            <a:chOff x="2682941" y="567482"/>
            <a:chExt cx="1960497" cy="669925"/>
          </a:xfrm>
        </p:grpSpPr>
        <p:sp>
          <p:nvSpPr>
            <p:cNvPr id="31826" name="Rectangle 39">
              <a:extLst>
                <a:ext uri="{FF2B5EF4-FFF2-40B4-BE49-F238E27FC236}">
                  <a16:creationId xmlns:a16="http://schemas.microsoft.com/office/drawing/2014/main" id="{DDF072F3-BE32-48F5-8826-BD30CAD3729A}"/>
                </a:ext>
              </a:extLst>
            </p:cNvPr>
            <p:cNvSpPr>
              <a:spLocks noChangeArrowheads="1"/>
            </p:cNvSpPr>
            <p:nvPr/>
          </p:nvSpPr>
          <p:spPr bwMode="auto">
            <a:xfrm>
              <a:off x="2682941" y="720165"/>
              <a:ext cx="95295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9900"/>
                  </a:solidFill>
                  <a:latin typeface="Verdana" panose="020B0604030504040204" pitchFamily="34" charset="0"/>
                  <a:ea typeface="Calibri" panose="020F0502020204030204" pitchFamily="34" charset="0"/>
                  <a:cs typeface="Symbol" panose="05050102010706020507" pitchFamily="18" charset="2"/>
                </a:rPr>
                <a:t> v =</a:t>
              </a:r>
              <a:endParaRPr lang="en-IN" altLang="en-US" b="1">
                <a:solidFill>
                  <a:srgbClr val="FF9900"/>
                </a:solidFill>
                <a:ea typeface="Calibri" panose="020F0502020204030204" pitchFamily="34" charset="0"/>
                <a:cs typeface="Symbol" panose="05050102010706020507" pitchFamily="18" charset="2"/>
              </a:endParaRPr>
            </a:p>
          </p:txBody>
        </p:sp>
        <p:sp>
          <p:nvSpPr>
            <p:cNvPr id="31827" name="TextBox 43">
              <a:extLst>
                <a:ext uri="{FF2B5EF4-FFF2-40B4-BE49-F238E27FC236}">
                  <a16:creationId xmlns:a16="http://schemas.microsoft.com/office/drawing/2014/main" id="{02787B53-DCDD-4D79-A7E4-FA9103EADAA0}"/>
                </a:ext>
              </a:extLst>
            </p:cNvPr>
            <p:cNvSpPr txBox="1">
              <a:spLocks noChangeArrowheads="1"/>
            </p:cNvSpPr>
            <p:nvPr/>
          </p:nvSpPr>
          <p:spPr bwMode="auto">
            <a:xfrm>
              <a:off x="4141461" y="571321"/>
              <a:ext cx="49784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l-GR" altLang="en-US" b="1">
                  <a:solidFill>
                    <a:srgbClr val="FF9900"/>
                  </a:solidFill>
                </a:rPr>
                <a:t>Δ</a:t>
              </a:r>
              <a:r>
                <a:rPr lang="en-US" altLang="en-US" b="1">
                  <a:solidFill>
                    <a:srgbClr val="FF9900"/>
                  </a:solidFill>
                </a:rPr>
                <a:t>s</a:t>
              </a:r>
              <a:endParaRPr lang="en-IN" altLang="en-US" b="1" baseline="-25000">
                <a:solidFill>
                  <a:srgbClr val="FF9900"/>
                </a:solidFill>
              </a:endParaRPr>
            </a:p>
          </p:txBody>
        </p:sp>
        <p:cxnSp>
          <p:nvCxnSpPr>
            <p:cNvPr id="44" name="Straight Connector 43">
              <a:extLst>
                <a:ext uri="{FF2B5EF4-FFF2-40B4-BE49-F238E27FC236}">
                  <a16:creationId xmlns:a16="http://schemas.microsoft.com/office/drawing/2014/main" id="{0F2A5078-F142-46C3-8931-3BFD164D6D77}"/>
                </a:ext>
              </a:extLst>
            </p:cNvPr>
            <p:cNvCxnSpPr/>
            <p:nvPr/>
          </p:nvCxnSpPr>
          <p:spPr bwMode="auto">
            <a:xfrm>
              <a:off x="4129105" y="910382"/>
              <a:ext cx="423848" cy="4763"/>
            </a:xfrm>
            <a:prstGeom prst="line">
              <a:avLst/>
            </a:prstGeom>
            <a:ln w="19050">
              <a:solidFill>
                <a:srgbClr val="FF9900"/>
              </a:solidFill>
            </a:ln>
          </p:spPr>
          <p:style>
            <a:lnRef idx="1">
              <a:schemeClr val="accent1"/>
            </a:lnRef>
            <a:fillRef idx="0">
              <a:schemeClr val="accent1"/>
            </a:fillRef>
            <a:effectRef idx="0">
              <a:schemeClr val="accent1"/>
            </a:effectRef>
            <a:fontRef idx="minor">
              <a:schemeClr val="tx1"/>
            </a:fontRef>
          </p:style>
        </p:cxnSp>
        <p:sp>
          <p:nvSpPr>
            <p:cNvPr id="31829" name="TextBox 43">
              <a:extLst>
                <a:ext uri="{FF2B5EF4-FFF2-40B4-BE49-F238E27FC236}">
                  <a16:creationId xmlns:a16="http://schemas.microsoft.com/office/drawing/2014/main" id="{7F99B347-C64B-4C8F-88F9-60EAFED103B1}"/>
                </a:ext>
              </a:extLst>
            </p:cNvPr>
            <p:cNvSpPr txBox="1">
              <a:spLocks noChangeArrowheads="1"/>
            </p:cNvSpPr>
            <p:nvPr/>
          </p:nvSpPr>
          <p:spPr bwMode="auto">
            <a:xfrm>
              <a:off x="4144859" y="868700"/>
              <a:ext cx="498579" cy="3687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l-GR" altLang="en-US" b="1">
                  <a:solidFill>
                    <a:srgbClr val="FF9900"/>
                  </a:solidFill>
                </a:rPr>
                <a:t>Δ</a:t>
              </a:r>
              <a:r>
                <a:rPr lang="en-US" altLang="en-US" b="1">
                  <a:solidFill>
                    <a:srgbClr val="FF9900"/>
                  </a:solidFill>
                </a:rPr>
                <a:t>t</a:t>
              </a:r>
              <a:endParaRPr lang="en-IN" altLang="en-US" b="1" baseline="-25000">
                <a:solidFill>
                  <a:srgbClr val="FF9900"/>
                </a:solidFill>
              </a:endParaRPr>
            </a:p>
          </p:txBody>
        </p:sp>
        <p:sp>
          <p:nvSpPr>
            <p:cNvPr id="31830" name="TextBox 43">
              <a:extLst>
                <a:ext uri="{FF2B5EF4-FFF2-40B4-BE49-F238E27FC236}">
                  <a16:creationId xmlns:a16="http://schemas.microsoft.com/office/drawing/2014/main" id="{56B54DF9-CE56-419D-A563-0B388160D8BE}"/>
                </a:ext>
              </a:extLst>
            </p:cNvPr>
            <p:cNvSpPr txBox="1">
              <a:spLocks noChangeArrowheads="1"/>
            </p:cNvSpPr>
            <p:nvPr/>
          </p:nvSpPr>
          <p:spPr bwMode="auto">
            <a:xfrm>
              <a:off x="3325418" y="567482"/>
              <a:ext cx="850307" cy="6470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9900"/>
                  </a:solidFill>
                </a:rPr>
                <a:t>  lim</a:t>
              </a:r>
            </a:p>
            <a:p>
              <a:pPr eaLnBrk="1" hangingPunct="1"/>
              <a:r>
                <a:rPr lang="el-GR" altLang="en-US" b="1">
                  <a:solidFill>
                    <a:srgbClr val="FF9900"/>
                  </a:solidFill>
                </a:rPr>
                <a:t>Δ</a:t>
              </a:r>
              <a:r>
                <a:rPr lang="en-US" altLang="en-US" b="1">
                  <a:solidFill>
                    <a:srgbClr val="FF9900"/>
                  </a:solidFill>
                </a:rPr>
                <a:t>t→0</a:t>
              </a:r>
              <a:endParaRPr lang="en-IN" altLang="en-US" b="1" baseline="-25000">
                <a:solidFill>
                  <a:srgbClr val="FF9900"/>
                </a:solidFill>
              </a:endParaRPr>
            </a:p>
          </p:txBody>
        </p:sp>
        <p:cxnSp>
          <p:nvCxnSpPr>
            <p:cNvPr id="39" name="Straight Arrow Connector 38">
              <a:extLst>
                <a:ext uri="{FF2B5EF4-FFF2-40B4-BE49-F238E27FC236}">
                  <a16:creationId xmlns:a16="http://schemas.microsoft.com/office/drawing/2014/main" id="{A51022D5-FFDF-4BEB-8850-40A9B26C1FDA}"/>
                </a:ext>
              </a:extLst>
            </p:cNvPr>
            <p:cNvCxnSpPr/>
            <p:nvPr/>
          </p:nvCxnSpPr>
          <p:spPr bwMode="auto">
            <a:xfrm>
              <a:off x="2855973" y="796082"/>
              <a:ext cx="19049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1" name="Straight Arrow Connector 90">
              <a:extLst>
                <a:ext uri="{FF2B5EF4-FFF2-40B4-BE49-F238E27FC236}">
                  <a16:creationId xmlns:a16="http://schemas.microsoft.com/office/drawing/2014/main" id="{142C3997-A171-4E36-A774-7E976FA68778}"/>
                </a:ext>
              </a:extLst>
            </p:cNvPr>
            <p:cNvCxnSpPr/>
            <p:nvPr/>
          </p:nvCxnSpPr>
          <p:spPr bwMode="auto">
            <a:xfrm>
              <a:off x="4368809" y="665907"/>
              <a:ext cx="19049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31750" name="Group 91">
            <a:extLst>
              <a:ext uri="{FF2B5EF4-FFF2-40B4-BE49-F238E27FC236}">
                <a16:creationId xmlns:a16="http://schemas.microsoft.com/office/drawing/2014/main" id="{6649D44A-A622-4E14-808F-9C5F6E7E78C7}"/>
              </a:ext>
            </a:extLst>
          </p:cNvPr>
          <p:cNvGrpSpPr>
            <a:grpSpLocks/>
          </p:cNvGrpSpPr>
          <p:nvPr/>
        </p:nvGrpSpPr>
        <p:grpSpPr bwMode="auto">
          <a:xfrm>
            <a:off x="488950" y="982663"/>
            <a:ext cx="2041525" cy="369887"/>
            <a:chOff x="488949" y="1186607"/>
            <a:chExt cx="2041525" cy="369332"/>
          </a:xfrm>
        </p:grpSpPr>
        <p:sp>
          <p:nvSpPr>
            <p:cNvPr id="31822" name="Rectangle 20">
              <a:extLst>
                <a:ext uri="{FF2B5EF4-FFF2-40B4-BE49-F238E27FC236}">
                  <a16:creationId xmlns:a16="http://schemas.microsoft.com/office/drawing/2014/main" id="{A552420A-9F0F-42C4-81B3-B5A84F9B5641}"/>
                </a:ext>
              </a:extLst>
            </p:cNvPr>
            <p:cNvSpPr>
              <a:spLocks noChangeArrowheads="1"/>
            </p:cNvSpPr>
            <p:nvPr/>
          </p:nvSpPr>
          <p:spPr bwMode="auto">
            <a:xfrm>
              <a:off x="488949" y="1186607"/>
              <a:ext cx="204152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But   </a:t>
              </a:r>
              <a:r>
                <a:rPr lang="el-GR" altLang="en-US" b="1">
                  <a:solidFill>
                    <a:srgbClr val="00FF00"/>
                  </a:solidFill>
                </a:rPr>
                <a:t>Δ</a:t>
              </a:r>
              <a:r>
                <a:rPr lang="en-US" altLang="en-US" b="1">
                  <a:solidFill>
                    <a:srgbClr val="00FF00"/>
                  </a:solidFill>
                </a:rPr>
                <a:t>s = </a:t>
              </a:r>
              <a:r>
                <a:rPr lang="el-GR" altLang="en-US" b="1">
                  <a:solidFill>
                    <a:srgbClr val="00FF00"/>
                  </a:solidFill>
                </a:rPr>
                <a:t>Δθ</a:t>
              </a:r>
              <a:r>
                <a:rPr lang="en-US" altLang="en-US" b="1">
                  <a:solidFill>
                    <a:srgbClr val="00FF00"/>
                  </a:solidFill>
                </a:rPr>
                <a:t> x r</a:t>
              </a:r>
              <a:endParaRPr lang="en-IN" altLang="en-US" b="1">
                <a:solidFill>
                  <a:srgbClr val="00FF00"/>
                </a:solidFill>
              </a:endParaRPr>
            </a:p>
          </p:txBody>
        </p:sp>
        <p:cxnSp>
          <p:nvCxnSpPr>
            <p:cNvPr id="93" name="Straight Arrow Connector 92">
              <a:extLst>
                <a:ext uri="{FF2B5EF4-FFF2-40B4-BE49-F238E27FC236}">
                  <a16:creationId xmlns:a16="http://schemas.microsoft.com/office/drawing/2014/main" id="{98A0CFC6-C0C0-4C05-A6AA-A2984AB711FB}"/>
                </a:ext>
              </a:extLst>
            </p:cNvPr>
            <p:cNvCxnSpPr/>
            <p:nvPr/>
          </p:nvCxnSpPr>
          <p:spPr bwMode="auto">
            <a:xfrm>
              <a:off x="1300162" y="1281714"/>
              <a:ext cx="19050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4" name="Straight Arrow Connector 93">
              <a:extLst>
                <a:ext uri="{FF2B5EF4-FFF2-40B4-BE49-F238E27FC236}">
                  <a16:creationId xmlns:a16="http://schemas.microsoft.com/office/drawing/2014/main" id="{6909D29C-FC4D-4736-97AA-2EDEF2A88888}"/>
                </a:ext>
              </a:extLst>
            </p:cNvPr>
            <p:cNvCxnSpPr/>
            <p:nvPr/>
          </p:nvCxnSpPr>
          <p:spPr bwMode="auto">
            <a:xfrm>
              <a:off x="2200274" y="1286469"/>
              <a:ext cx="19050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5" name="Straight Arrow Connector 94">
              <a:extLst>
                <a:ext uri="{FF2B5EF4-FFF2-40B4-BE49-F238E27FC236}">
                  <a16:creationId xmlns:a16="http://schemas.microsoft.com/office/drawing/2014/main" id="{FF7EE39B-A1FB-4CC3-8EA5-32A473921733}"/>
                </a:ext>
              </a:extLst>
            </p:cNvPr>
            <p:cNvCxnSpPr/>
            <p:nvPr/>
          </p:nvCxnSpPr>
          <p:spPr bwMode="auto">
            <a:xfrm>
              <a:off x="1825624" y="1242086"/>
              <a:ext cx="19050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107" name="Line 12">
            <a:extLst>
              <a:ext uri="{FF2B5EF4-FFF2-40B4-BE49-F238E27FC236}">
                <a16:creationId xmlns:a16="http://schemas.microsoft.com/office/drawing/2014/main" id="{017AA7D9-18C5-4DF0-915E-16C9270C5E5B}"/>
              </a:ext>
            </a:extLst>
          </p:cNvPr>
          <p:cNvSpPr>
            <a:spLocks noChangeShapeType="1"/>
          </p:cNvSpPr>
          <p:nvPr/>
        </p:nvSpPr>
        <p:spPr bwMode="auto">
          <a:xfrm flipV="1">
            <a:off x="7772400" y="1482725"/>
            <a:ext cx="609600" cy="1003300"/>
          </a:xfrm>
          <a:prstGeom prst="line">
            <a:avLst/>
          </a:prstGeom>
          <a:noFill/>
          <a:ln w="38100">
            <a:solidFill>
              <a:srgbClr val="99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 name="Arc 22">
            <a:extLst>
              <a:ext uri="{FF2B5EF4-FFF2-40B4-BE49-F238E27FC236}">
                <a16:creationId xmlns:a16="http://schemas.microsoft.com/office/drawing/2014/main" id="{856781BD-166A-4D02-807E-1A5E9EF5C4A0}"/>
              </a:ext>
            </a:extLst>
          </p:cNvPr>
          <p:cNvSpPr>
            <a:spLocks/>
          </p:cNvSpPr>
          <p:nvPr/>
        </p:nvSpPr>
        <p:spPr bwMode="auto">
          <a:xfrm rot="-289348">
            <a:off x="7061200" y="587375"/>
            <a:ext cx="915988" cy="91440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09" name="Group 108">
            <a:extLst>
              <a:ext uri="{FF2B5EF4-FFF2-40B4-BE49-F238E27FC236}">
                <a16:creationId xmlns:a16="http://schemas.microsoft.com/office/drawing/2014/main" id="{7C6BB44C-79B5-4F4D-B665-B4D4DA074DB5}"/>
              </a:ext>
            </a:extLst>
          </p:cNvPr>
          <p:cNvGrpSpPr>
            <a:grpSpLocks/>
          </p:cNvGrpSpPr>
          <p:nvPr/>
        </p:nvGrpSpPr>
        <p:grpSpPr bwMode="auto">
          <a:xfrm>
            <a:off x="7732713" y="2409825"/>
            <a:ext cx="403225" cy="368300"/>
            <a:chOff x="7869336" y="4107296"/>
            <a:chExt cx="402906" cy="369332"/>
          </a:xfrm>
        </p:grpSpPr>
        <p:sp>
          <p:nvSpPr>
            <p:cNvPr id="31820" name="Text Box 11">
              <a:extLst>
                <a:ext uri="{FF2B5EF4-FFF2-40B4-BE49-F238E27FC236}">
                  <a16:creationId xmlns:a16="http://schemas.microsoft.com/office/drawing/2014/main" id="{4E573D18-25AB-4BDE-9426-7910AACE88EC}"/>
                </a:ext>
              </a:extLst>
            </p:cNvPr>
            <p:cNvSpPr txBox="1">
              <a:spLocks noChangeArrowheads="1"/>
            </p:cNvSpPr>
            <p:nvPr/>
          </p:nvSpPr>
          <p:spPr bwMode="auto">
            <a:xfrm>
              <a:off x="7891242" y="4107296"/>
              <a:ext cx="381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99FF"/>
                  </a:solidFill>
                </a:rPr>
                <a:t>P</a:t>
              </a:r>
            </a:p>
          </p:txBody>
        </p:sp>
        <p:sp>
          <p:nvSpPr>
            <p:cNvPr id="31821" name="Oval 5">
              <a:extLst>
                <a:ext uri="{FF2B5EF4-FFF2-40B4-BE49-F238E27FC236}">
                  <a16:creationId xmlns:a16="http://schemas.microsoft.com/office/drawing/2014/main" id="{6933EF40-FCCA-4065-A9A7-526C6452702A}"/>
                </a:ext>
              </a:extLst>
            </p:cNvPr>
            <p:cNvSpPr>
              <a:spLocks noChangeArrowheads="1"/>
            </p:cNvSpPr>
            <p:nvPr/>
          </p:nvSpPr>
          <p:spPr bwMode="auto">
            <a:xfrm>
              <a:off x="7869336" y="4120548"/>
              <a:ext cx="76200" cy="76200"/>
            </a:xfrm>
            <a:prstGeom prst="ellipse">
              <a:avLst/>
            </a:prstGeom>
            <a:solidFill>
              <a:srgbClr val="FF99FF"/>
            </a:solidFill>
            <a:ln w="9525">
              <a:solidFill>
                <a:srgbClr val="008000"/>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112" name="Line 13">
            <a:extLst>
              <a:ext uri="{FF2B5EF4-FFF2-40B4-BE49-F238E27FC236}">
                <a16:creationId xmlns:a16="http://schemas.microsoft.com/office/drawing/2014/main" id="{7568DDB4-98A5-463C-933A-95E53DA334F4}"/>
              </a:ext>
            </a:extLst>
          </p:cNvPr>
          <p:cNvSpPr>
            <a:spLocks noChangeShapeType="1"/>
          </p:cNvSpPr>
          <p:nvPr/>
        </p:nvSpPr>
        <p:spPr bwMode="auto">
          <a:xfrm>
            <a:off x="6756400" y="1862138"/>
            <a:ext cx="1028700" cy="6096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14" name="Group 39">
            <a:extLst>
              <a:ext uri="{FF2B5EF4-FFF2-40B4-BE49-F238E27FC236}">
                <a16:creationId xmlns:a16="http://schemas.microsoft.com/office/drawing/2014/main" id="{69219275-3E74-4201-9318-DA62CECEFDDB}"/>
              </a:ext>
            </a:extLst>
          </p:cNvPr>
          <p:cNvGrpSpPr>
            <a:grpSpLocks/>
          </p:cNvGrpSpPr>
          <p:nvPr/>
        </p:nvGrpSpPr>
        <p:grpSpPr bwMode="auto">
          <a:xfrm>
            <a:off x="6958013" y="2066925"/>
            <a:ext cx="241300" cy="369888"/>
            <a:chOff x="7048500" y="1524000"/>
            <a:chExt cx="241734" cy="369332"/>
          </a:xfrm>
        </p:grpSpPr>
        <p:sp>
          <p:nvSpPr>
            <p:cNvPr id="31818" name="Text Box 24">
              <a:extLst>
                <a:ext uri="{FF2B5EF4-FFF2-40B4-BE49-F238E27FC236}">
                  <a16:creationId xmlns:a16="http://schemas.microsoft.com/office/drawing/2014/main" id="{CC0B9155-177B-49BD-B26D-45250BE202C3}"/>
                </a:ext>
              </a:extLst>
            </p:cNvPr>
            <p:cNvSpPr txBox="1">
              <a:spLocks noChangeArrowheads="1"/>
            </p:cNvSpPr>
            <p:nvPr/>
          </p:nvSpPr>
          <p:spPr bwMode="auto">
            <a:xfrm>
              <a:off x="7048500" y="1524000"/>
              <a:ext cx="2286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0066"/>
                  </a:solidFill>
                  <a:cs typeface="Arial" panose="020B0604020202020204" pitchFamily="34" charset="0"/>
                </a:rPr>
                <a:t>r</a:t>
              </a:r>
            </a:p>
          </p:txBody>
        </p:sp>
        <p:cxnSp>
          <p:nvCxnSpPr>
            <p:cNvPr id="116" name="Straight Arrow Connector 115">
              <a:extLst>
                <a:ext uri="{FF2B5EF4-FFF2-40B4-BE49-F238E27FC236}">
                  <a16:creationId xmlns:a16="http://schemas.microsoft.com/office/drawing/2014/main" id="{E2FE99DB-D91A-4AE8-AE08-2A8103D0E9E3}"/>
                </a:ext>
              </a:extLst>
            </p:cNvPr>
            <p:cNvCxnSpPr/>
            <p:nvPr/>
          </p:nvCxnSpPr>
          <p:spPr bwMode="auto">
            <a:xfrm>
              <a:off x="7118476" y="1615937"/>
              <a:ext cx="171758"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120" name="Group 119">
            <a:extLst>
              <a:ext uri="{FF2B5EF4-FFF2-40B4-BE49-F238E27FC236}">
                <a16:creationId xmlns:a16="http://schemas.microsoft.com/office/drawing/2014/main" id="{0F3CF016-B6E5-488F-9BB6-7F97755548EB}"/>
              </a:ext>
            </a:extLst>
          </p:cNvPr>
          <p:cNvGrpSpPr>
            <a:grpSpLocks/>
          </p:cNvGrpSpPr>
          <p:nvPr/>
        </p:nvGrpSpPr>
        <p:grpSpPr bwMode="auto">
          <a:xfrm>
            <a:off x="5575300" y="727075"/>
            <a:ext cx="2362200" cy="2286000"/>
            <a:chOff x="5724128" y="2439144"/>
            <a:chExt cx="2362212" cy="2286000"/>
          </a:xfrm>
        </p:grpSpPr>
        <p:sp>
          <p:nvSpPr>
            <p:cNvPr id="31810" name="Oval 6">
              <a:extLst>
                <a:ext uri="{FF2B5EF4-FFF2-40B4-BE49-F238E27FC236}">
                  <a16:creationId xmlns:a16="http://schemas.microsoft.com/office/drawing/2014/main" id="{30690413-9BA4-4D94-B302-BBFC362D555C}"/>
                </a:ext>
              </a:extLst>
            </p:cNvPr>
            <p:cNvSpPr>
              <a:spLocks noChangeArrowheads="1"/>
            </p:cNvSpPr>
            <p:nvPr/>
          </p:nvSpPr>
          <p:spPr bwMode="auto">
            <a:xfrm>
              <a:off x="6867140" y="3537452"/>
              <a:ext cx="76200" cy="76200"/>
            </a:xfrm>
            <a:prstGeom prst="ellipse">
              <a:avLst/>
            </a:pr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1811" name="Line 7">
              <a:extLst>
                <a:ext uri="{FF2B5EF4-FFF2-40B4-BE49-F238E27FC236}">
                  <a16:creationId xmlns:a16="http://schemas.microsoft.com/office/drawing/2014/main" id="{9DAB1659-C3A8-4011-B42A-A55E34B34C4B}"/>
                </a:ext>
              </a:extLst>
            </p:cNvPr>
            <p:cNvSpPr>
              <a:spLocks noChangeShapeType="1"/>
            </p:cNvSpPr>
            <p:nvPr/>
          </p:nvSpPr>
          <p:spPr bwMode="auto">
            <a:xfrm>
              <a:off x="5724140" y="3573896"/>
              <a:ext cx="2362200" cy="1588"/>
            </a:xfrm>
            <a:prstGeom prst="line">
              <a:avLst/>
            </a:prstGeom>
            <a:noFill/>
            <a:ln w="19050" cap="rnd">
              <a:solidFill>
                <a:srgbClr val="FFFF00"/>
              </a:solidFill>
              <a:prstDash val="sys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812" name="Text Box 9">
              <a:extLst>
                <a:ext uri="{FF2B5EF4-FFF2-40B4-BE49-F238E27FC236}">
                  <a16:creationId xmlns:a16="http://schemas.microsoft.com/office/drawing/2014/main" id="{377A39F8-E911-479C-89BA-BD91BAD53D9C}"/>
                </a:ext>
              </a:extLst>
            </p:cNvPr>
            <p:cNvSpPr txBox="1">
              <a:spLocks noChangeArrowheads="1"/>
            </p:cNvSpPr>
            <p:nvPr/>
          </p:nvSpPr>
          <p:spPr bwMode="auto">
            <a:xfrm>
              <a:off x="6660244" y="3267444"/>
              <a:ext cx="533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00FF00"/>
                  </a:solidFill>
                </a:rPr>
                <a:t>O</a:t>
              </a:r>
            </a:p>
          </p:txBody>
        </p:sp>
        <p:grpSp>
          <p:nvGrpSpPr>
            <p:cNvPr id="31813" name="Group 84">
              <a:extLst>
                <a:ext uri="{FF2B5EF4-FFF2-40B4-BE49-F238E27FC236}">
                  <a16:creationId xmlns:a16="http://schemas.microsoft.com/office/drawing/2014/main" id="{FCD5C047-70D8-4BD4-BD09-B3A44E618F74}"/>
                </a:ext>
              </a:extLst>
            </p:cNvPr>
            <p:cNvGrpSpPr>
              <a:grpSpLocks/>
            </p:cNvGrpSpPr>
            <p:nvPr/>
          </p:nvGrpSpPr>
          <p:grpSpPr bwMode="auto">
            <a:xfrm>
              <a:off x="5724128" y="2439144"/>
              <a:ext cx="2362200" cy="2286000"/>
              <a:chOff x="5671344" y="1287016"/>
              <a:chExt cx="2362200" cy="2286000"/>
            </a:xfrm>
          </p:grpSpPr>
          <p:grpSp>
            <p:nvGrpSpPr>
              <p:cNvPr id="31814" name="Group 85">
                <a:extLst>
                  <a:ext uri="{FF2B5EF4-FFF2-40B4-BE49-F238E27FC236}">
                    <a16:creationId xmlns:a16="http://schemas.microsoft.com/office/drawing/2014/main" id="{7D0F363C-273E-41E5-9CE1-B8246559304B}"/>
                  </a:ext>
                </a:extLst>
              </p:cNvPr>
              <p:cNvGrpSpPr>
                <a:grpSpLocks/>
              </p:cNvGrpSpPr>
              <p:nvPr/>
            </p:nvGrpSpPr>
            <p:grpSpPr bwMode="auto">
              <a:xfrm>
                <a:off x="5671344" y="1287016"/>
                <a:ext cx="2362200" cy="2286000"/>
                <a:chOff x="5671344" y="1287016"/>
                <a:chExt cx="2362200" cy="2286000"/>
              </a:xfrm>
            </p:grpSpPr>
            <p:sp>
              <p:nvSpPr>
                <p:cNvPr id="31816" name="Oval 4">
                  <a:extLst>
                    <a:ext uri="{FF2B5EF4-FFF2-40B4-BE49-F238E27FC236}">
                      <a16:creationId xmlns:a16="http://schemas.microsoft.com/office/drawing/2014/main" id="{FCC9BCFC-2429-40F3-8E95-A7E3B2112ADE}"/>
                    </a:ext>
                  </a:extLst>
                </p:cNvPr>
                <p:cNvSpPr>
                  <a:spLocks noChangeArrowheads="1"/>
                </p:cNvSpPr>
                <p:nvPr/>
              </p:nvSpPr>
              <p:spPr bwMode="auto">
                <a:xfrm>
                  <a:off x="5671344" y="1287016"/>
                  <a:ext cx="2362200" cy="2286000"/>
                </a:xfrm>
                <a:prstGeom prst="ellipse">
                  <a:avLst/>
                </a:prstGeom>
                <a:noFill/>
                <a:ln w="19050">
                  <a:solidFill>
                    <a:srgbClr val="99FF99"/>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a:cs typeface="Arial" panose="020B0604020202020204" pitchFamily="34" charset="0"/>
                  </a:endParaRPr>
                </a:p>
              </p:txBody>
            </p:sp>
            <p:sp>
              <p:nvSpPr>
                <p:cNvPr id="31817" name="Line 37">
                  <a:extLst>
                    <a:ext uri="{FF2B5EF4-FFF2-40B4-BE49-F238E27FC236}">
                      <a16:creationId xmlns:a16="http://schemas.microsoft.com/office/drawing/2014/main" id="{C721EB17-ABAB-4B49-A909-C7ABC816373B}"/>
                    </a:ext>
                  </a:extLst>
                </p:cNvPr>
                <p:cNvSpPr>
                  <a:spLocks noChangeShapeType="1"/>
                </p:cNvSpPr>
                <p:nvPr/>
              </p:nvSpPr>
              <p:spPr bwMode="auto">
                <a:xfrm rot="4800000" flipH="1" flipV="1">
                  <a:off x="7398623" y="3420469"/>
                  <a:ext cx="14878" cy="34430"/>
                </a:xfrm>
                <a:prstGeom prst="line">
                  <a:avLst/>
                </a:prstGeom>
                <a:noFill/>
                <a:ln w="19050">
                  <a:solidFill>
                    <a:srgbClr val="00FF99"/>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1815" name="Line 37">
                <a:extLst>
                  <a:ext uri="{FF2B5EF4-FFF2-40B4-BE49-F238E27FC236}">
                    <a16:creationId xmlns:a16="http://schemas.microsoft.com/office/drawing/2014/main" id="{542DF0D5-11FB-4A80-B1D3-779FB6C3C964}"/>
                  </a:ext>
                </a:extLst>
              </p:cNvPr>
              <p:cNvSpPr>
                <a:spLocks noChangeShapeType="1"/>
              </p:cNvSpPr>
              <p:nvPr/>
            </p:nvSpPr>
            <p:spPr bwMode="auto">
              <a:xfrm rot="16800000" flipV="1">
                <a:off x="7291879" y="1352993"/>
                <a:ext cx="14878" cy="34430"/>
              </a:xfrm>
              <a:prstGeom prst="line">
                <a:avLst/>
              </a:prstGeom>
              <a:noFill/>
              <a:ln w="19050">
                <a:solidFill>
                  <a:srgbClr val="00FF99"/>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129" name="Line 15">
            <a:extLst>
              <a:ext uri="{FF2B5EF4-FFF2-40B4-BE49-F238E27FC236}">
                <a16:creationId xmlns:a16="http://schemas.microsoft.com/office/drawing/2014/main" id="{0D343DD5-E086-4692-8BC3-1E8DE78D48F9}"/>
              </a:ext>
            </a:extLst>
          </p:cNvPr>
          <p:cNvSpPr>
            <a:spLocks noChangeShapeType="1"/>
          </p:cNvSpPr>
          <p:nvPr/>
        </p:nvSpPr>
        <p:spPr bwMode="auto">
          <a:xfrm flipV="1">
            <a:off x="7756525" y="1527175"/>
            <a:ext cx="1588" cy="914400"/>
          </a:xfrm>
          <a:prstGeom prst="line">
            <a:avLst/>
          </a:prstGeom>
          <a:noFill/>
          <a:ln w="38100">
            <a:solidFill>
              <a:srgbClr val="FF33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30" name="Group 37">
            <a:extLst>
              <a:ext uri="{FF2B5EF4-FFF2-40B4-BE49-F238E27FC236}">
                <a16:creationId xmlns:a16="http://schemas.microsoft.com/office/drawing/2014/main" id="{9EE4588C-6582-46B6-8054-29A4587E8657}"/>
              </a:ext>
            </a:extLst>
          </p:cNvPr>
          <p:cNvGrpSpPr>
            <a:grpSpLocks/>
          </p:cNvGrpSpPr>
          <p:nvPr/>
        </p:nvGrpSpPr>
        <p:grpSpPr bwMode="auto">
          <a:xfrm>
            <a:off x="8278813" y="1252538"/>
            <a:ext cx="469900" cy="369887"/>
            <a:chOff x="6135215" y="107340"/>
            <a:chExt cx="468727" cy="370367"/>
          </a:xfrm>
        </p:grpSpPr>
        <p:sp>
          <p:nvSpPr>
            <p:cNvPr id="31808" name="Text Box 19">
              <a:extLst>
                <a:ext uri="{FF2B5EF4-FFF2-40B4-BE49-F238E27FC236}">
                  <a16:creationId xmlns:a16="http://schemas.microsoft.com/office/drawing/2014/main" id="{1F5B8852-D9C2-4BCA-B213-6ADAC5DEC7A0}"/>
                </a:ext>
              </a:extLst>
            </p:cNvPr>
            <p:cNvSpPr txBox="1">
              <a:spLocks noChangeArrowheads="1"/>
            </p:cNvSpPr>
            <p:nvPr/>
          </p:nvSpPr>
          <p:spPr bwMode="auto">
            <a:xfrm>
              <a:off x="6135215" y="107340"/>
              <a:ext cx="468727" cy="370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9900FF"/>
                  </a:solidFill>
                  <a:cs typeface="Arial" panose="020B0604020202020204" pitchFamily="34" charset="0"/>
                </a:rPr>
                <a:t>v</a:t>
              </a:r>
              <a:endParaRPr lang="en-US" altLang="en-US" b="1">
                <a:solidFill>
                  <a:srgbClr val="9900FF"/>
                </a:solidFill>
                <a:latin typeface="Verdana" panose="020B0604030504040204" pitchFamily="34" charset="0"/>
                <a:ea typeface="Verdana" panose="020B0604030504040204" pitchFamily="34" charset="0"/>
                <a:cs typeface="Verdana" panose="020B0604030504040204" pitchFamily="34" charset="0"/>
              </a:endParaRPr>
            </a:p>
          </p:txBody>
        </p:sp>
        <p:cxnSp>
          <p:nvCxnSpPr>
            <p:cNvPr id="132" name="Straight Arrow Connector 131">
              <a:extLst>
                <a:ext uri="{FF2B5EF4-FFF2-40B4-BE49-F238E27FC236}">
                  <a16:creationId xmlns:a16="http://schemas.microsoft.com/office/drawing/2014/main" id="{FE4C00E8-2E3F-4FB5-9096-D3760A4A34A5}"/>
                </a:ext>
              </a:extLst>
            </p:cNvPr>
            <p:cNvCxnSpPr/>
            <p:nvPr/>
          </p:nvCxnSpPr>
          <p:spPr bwMode="auto">
            <a:xfrm>
              <a:off x="6228643" y="188407"/>
              <a:ext cx="171022"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31759" name="Group 3">
            <a:extLst>
              <a:ext uri="{FF2B5EF4-FFF2-40B4-BE49-F238E27FC236}">
                <a16:creationId xmlns:a16="http://schemas.microsoft.com/office/drawing/2014/main" id="{C5AD45E0-B054-41E3-8D3E-70A748BFCCC3}"/>
              </a:ext>
            </a:extLst>
          </p:cNvPr>
          <p:cNvGrpSpPr>
            <a:grpSpLocks/>
          </p:cNvGrpSpPr>
          <p:nvPr/>
        </p:nvGrpSpPr>
        <p:grpSpPr bwMode="auto">
          <a:xfrm>
            <a:off x="406400" y="1414463"/>
            <a:ext cx="2586038" cy="741362"/>
            <a:chOff x="406400" y="1556792"/>
            <a:chExt cx="2586038" cy="741362"/>
          </a:xfrm>
        </p:grpSpPr>
        <p:sp>
          <p:nvSpPr>
            <p:cNvPr id="31797" name="Rectangle 48">
              <a:extLst>
                <a:ext uri="{FF2B5EF4-FFF2-40B4-BE49-F238E27FC236}">
                  <a16:creationId xmlns:a16="http://schemas.microsoft.com/office/drawing/2014/main" id="{80AFDAEA-2115-44C1-9DA3-B0C33E126DE9}"/>
                </a:ext>
              </a:extLst>
            </p:cNvPr>
            <p:cNvSpPr>
              <a:spLocks noChangeArrowheads="1"/>
            </p:cNvSpPr>
            <p:nvPr/>
          </p:nvSpPr>
          <p:spPr bwMode="auto">
            <a:xfrm>
              <a:off x="406400" y="1763092"/>
              <a:ext cx="3825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CFF"/>
                  </a:solidFill>
                  <a:sym typeface="Symbol" panose="05050102010706020507" pitchFamily="18" charset="2"/>
                </a:rPr>
                <a:t></a:t>
              </a:r>
              <a:endParaRPr lang="en-IN" altLang="en-US" b="1">
                <a:solidFill>
                  <a:srgbClr val="FFCCFF"/>
                </a:solidFill>
              </a:endParaRPr>
            </a:p>
          </p:txBody>
        </p:sp>
        <p:grpSp>
          <p:nvGrpSpPr>
            <p:cNvPr id="31798" name="Group 31746">
              <a:extLst>
                <a:ext uri="{FF2B5EF4-FFF2-40B4-BE49-F238E27FC236}">
                  <a16:creationId xmlns:a16="http://schemas.microsoft.com/office/drawing/2014/main" id="{350EC22D-1AE1-4A5A-90C3-E1ABF42FA35D}"/>
                </a:ext>
              </a:extLst>
            </p:cNvPr>
            <p:cNvGrpSpPr>
              <a:grpSpLocks/>
            </p:cNvGrpSpPr>
            <p:nvPr/>
          </p:nvGrpSpPr>
          <p:grpSpPr bwMode="auto">
            <a:xfrm>
              <a:off x="1001713" y="1556792"/>
              <a:ext cx="1990725" cy="741362"/>
              <a:chOff x="1001307" y="1700941"/>
              <a:chExt cx="1991591" cy="741379"/>
            </a:xfrm>
          </p:grpSpPr>
          <p:sp>
            <p:nvSpPr>
              <p:cNvPr id="31799" name="Rectangle 39">
                <a:extLst>
                  <a:ext uri="{FF2B5EF4-FFF2-40B4-BE49-F238E27FC236}">
                    <a16:creationId xmlns:a16="http://schemas.microsoft.com/office/drawing/2014/main" id="{A078DF95-6C05-4F2F-91F1-10E48725E898}"/>
                  </a:ext>
                </a:extLst>
              </p:cNvPr>
              <p:cNvSpPr>
                <a:spLocks noChangeArrowheads="1"/>
              </p:cNvSpPr>
              <p:nvPr/>
            </p:nvSpPr>
            <p:spPr bwMode="auto">
              <a:xfrm>
                <a:off x="1001307" y="1925078"/>
                <a:ext cx="69037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CFF"/>
                    </a:solidFill>
                    <a:latin typeface="Verdana" panose="020B0604030504040204" pitchFamily="34" charset="0"/>
                    <a:ea typeface="Calibri" panose="020F0502020204030204" pitchFamily="34" charset="0"/>
                    <a:cs typeface="Symbol" panose="05050102010706020507" pitchFamily="18" charset="2"/>
                  </a:rPr>
                  <a:t>v =</a:t>
                </a:r>
                <a:endParaRPr lang="en-IN" altLang="en-US" b="1">
                  <a:solidFill>
                    <a:srgbClr val="FFCCFF"/>
                  </a:solidFill>
                  <a:ea typeface="Calibri" panose="020F0502020204030204" pitchFamily="34" charset="0"/>
                  <a:cs typeface="Symbol" panose="05050102010706020507" pitchFamily="18" charset="2"/>
                </a:endParaRPr>
              </a:p>
            </p:txBody>
          </p:sp>
          <p:sp>
            <p:nvSpPr>
              <p:cNvPr id="31800" name="TextBox 43">
                <a:extLst>
                  <a:ext uri="{FF2B5EF4-FFF2-40B4-BE49-F238E27FC236}">
                    <a16:creationId xmlns:a16="http://schemas.microsoft.com/office/drawing/2014/main" id="{9C310E0C-60F9-4CEB-9CB9-5BD4323AE2C7}"/>
                  </a:ext>
                </a:extLst>
              </p:cNvPr>
              <p:cNvSpPr txBox="1">
                <a:spLocks noChangeArrowheads="1"/>
              </p:cNvSpPr>
              <p:nvPr/>
            </p:nvSpPr>
            <p:spPr bwMode="auto">
              <a:xfrm>
                <a:off x="2224625" y="1776234"/>
                <a:ext cx="63287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b="1" baseline="-25000">
                  <a:solidFill>
                    <a:srgbClr val="FFCCFF"/>
                  </a:solidFill>
                </a:endParaRPr>
              </a:p>
            </p:txBody>
          </p:sp>
          <p:cxnSp>
            <p:nvCxnSpPr>
              <p:cNvPr id="54" name="Straight Connector 53">
                <a:extLst>
                  <a:ext uri="{FF2B5EF4-FFF2-40B4-BE49-F238E27FC236}">
                    <a16:creationId xmlns:a16="http://schemas.microsoft.com/office/drawing/2014/main" id="{54AFE731-2C70-45CE-957D-BD6D9AA5713B}"/>
                  </a:ext>
                </a:extLst>
              </p:cNvPr>
              <p:cNvCxnSpPr/>
              <p:nvPr/>
            </p:nvCxnSpPr>
            <p:spPr bwMode="auto">
              <a:xfrm>
                <a:off x="2230567" y="2115288"/>
                <a:ext cx="684510" cy="4763"/>
              </a:xfrm>
              <a:prstGeom prst="line">
                <a:avLst/>
              </a:prstGeom>
              <a:ln w="19050">
                <a:solidFill>
                  <a:srgbClr val="FF9900"/>
                </a:solidFill>
              </a:ln>
            </p:spPr>
            <p:style>
              <a:lnRef idx="1">
                <a:schemeClr val="accent1"/>
              </a:lnRef>
              <a:fillRef idx="0">
                <a:schemeClr val="accent1"/>
              </a:fillRef>
              <a:effectRef idx="0">
                <a:schemeClr val="accent1"/>
              </a:effectRef>
              <a:fontRef idx="minor">
                <a:schemeClr val="tx1"/>
              </a:fontRef>
            </p:style>
          </p:cxnSp>
          <p:sp>
            <p:nvSpPr>
              <p:cNvPr id="31802" name="TextBox 43">
                <a:extLst>
                  <a:ext uri="{FF2B5EF4-FFF2-40B4-BE49-F238E27FC236}">
                    <a16:creationId xmlns:a16="http://schemas.microsoft.com/office/drawing/2014/main" id="{D2CB3904-F6CE-41CE-97E1-F272758190D8}"/>
                  </a:ext>
                </a:extLst>
              </p:cNvPr>
              <p:cNvSpPr txBox="1">
                <a:spLocks noChangeArrowheads="1"/>
              </p:cNvSpPr>
              <p:nvPr/>
            </p:nvSpPr>
            <p:spPr bwMode="auto">
              <a:xfrm>
                <a:off x="2320785" y="2073613"/>
                <a:ext cx="493955" cy="3687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l-GR" altLang="en-US" b="1">
                    <a:solidFill>
                      <a:srgbClr val="FFCCFF"/>
                    </a:solidFill>
                  </a:rPr>
                  <a:t>Δ</a:t>
                </a:r>
                <a:r>
                  <a:rPr lang="en-US" altLang="en-US" b="1">
                    <a:solidFill>
                      <a:srgbClr val="FFCCFF"/>
                    </a:solidFill>
                  </a:rPr>
                  <a:t>t</a:t>
                </a:r>
                <a:endParaRPr lang="en-IN" altLang="en-US" b="1" baseline="-25000">
                  <a:solidFill>
                    <a:srgbClr val="FFCCFF"/>
                  </a:solidFill>
                </a:endParaRPr>
              </a:p>
            </p:txBody>
          </p:sp>
          <p:sp>
            <p:nvSpPr>
              <p:cNvPr id="31803" name="TextBox 43">
                <a:extLst>
                  <a:ext uri="{FF2B5EF4-FFF2-40B4-BE49-F238E27FC236}">
                    <a16:creationId xmlns:a16="http://schemas.microsoft.com/office/drawing/2014/main" id="{FA0A3AFB-AB6F-4596-AF38-BB7128178558}"/>
                  </a:ext>
                </a:extLst>
              </p:cNvPr>
              <p:cNvSpPr txBox="1">
                <a:spLocks noChangeArrowheads="1"/>
              </p:cNvSpPr>
              <p:nvPr/>
            </p:nvSpPr>
            <p:spPr bwMode="auto">
              <a:xfrm>
                <a:off x="1474610" y="1772395"/>
                <a:ext cx="850546" cy="6470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CFF"/>
                    </a:solidFill>
                  </a:rPr>
                  <a:t>  lim</a:t>
                </a:r>
              </a:p>
              <a:p>
                <a:pPr eaLnBrk="1" hangingPunct="1"/>
                <a:r>
                  <a:rPr lang="el-GR" altLang="en-US" b="1">
                    <a:solidFill>
                      <a:srgbClr val="FFCCFF"/>
                    </a:solidFill>
                  </a:rPr>
                  <a:t>Δ</a:t>
                </a:r>
                <a:r>
                  <a:rPr lang="en-US" altLang="en-US" b="1">
                    <a:solidFill>
                      <a:srgbClr val="FFCCFF"/>
                    </a:solidFill>
                  </a:rPr>
                  <a:t>t→0</a:t>
                </a:r>
                <a:endParaRPr lang="en-IN" altLang="en-US" b="1" baseline="-25000">
                  <a:solidFill>
                    <a:srgbClr val="FFCCFF"/>
                  </a:solidFill>
                </a:endParaRPr>
              </a:p>
            </p:txBody>
          </p:sp>
          <p:cxnSp>
            <p:nvCxnSpPr>
              <p:cNvPr id="49" name="Straight Arrow Connector 48">
                <a:extLst>
                  <a:ext uri="{FF2B5EF4-FFF2-40B4-BE49-F238E27FC236}">
                    <a16:creationId xmlns:a16="http://schemas.microsoft.com/office/drawing/2014/main" id="{415AF230-B11D-4828-B16E-33164C88FA72}"/>
                  </a:ext>
                </a:extLst>
              </p:cNvPr>
              <p:cNvCxnSpPr/>
              <p:nvPr/>
            </p:nvCxnSpPr>
            <p:spPr bwMode="auto">
              <a:xfrm>
                <a:off x="1088657" y="2000985"/>
                <a:ext cx="190583"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1805" name="Rectangle 31744">
                <a:extLst>
                  <a:ext uri="{FF2B5EF4-FFF2-40B4-BE49-F238E27FC236}">
                    <a16:creationId xmlns:a16="http://schemas.microsoft.com/office/drawing/2014/main" id="{AB1D56A2-BD2A-4C02-A35A-C4CC048C8E16}"/>
                  </a:ext>
                </a:extLst>
              </p:cNvPr>
              <p:cNvSpPr>
                <a:spLocks noChangeArrowheads="1"/>
              </p:cNvSpPr>
              <p:nvPr/>
            </p:nvSpPr>
            <p:spPr bwMode="auto">
              <a:xfrm>
                <a:off x="2170237" y="1700941"/>
                <a:ext cx="82266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l-GR" altLang="en-US" b="1">
                    <a:solidFill>
                      <a:srgbClr val="FFCCFF"/>
                    </a:solidFill>
                  </a:rPr>
                  <a:t>Δθ</a:t>
                </a:r>
                <a:r>
                  <a:rPr lang="en-US" altLang="en-US" b="1">
                    <a:solidFill>
                      <a:srgbClr val="FFCCFF"/>
                    </a:solidFill>
                  </a:rPr>
                  <a:t> x r</a:t>
                </a:r>
                <a:endParaRPr lang="en-IN" altLang="en-US" b="1">
                  <a:solidFill>
                    <a:srgbClr val="FFCCFF"/>
                  </a:solidFill>
                </a:endParaRPr>
              </a:p>
            </p:txBody>
          </p:sp>
          <p:cxnSp>
            <p:nvCxnSpPr>
              <p:cNvPr id="99" name="Straight Arrow Connector 98">
                <a:extLst>
                  <a:ext uri="{FF2B5EF4-FFF2-40B4-BE49-F238E27FC236}">
                    <a16:creationId xmlns:a16="http://schemas.microsoft.com/office/drawing/2014/main" id="{C21BEA05-C8DC-4B4B-92D1-A6AC5EE942D7}"/>
                  </a:ext>
                </a:extLst>
              </p:cNvPr>
              <p:cNvCxnSpPr/>
              <p:nvPr/>
            </p:nvCxnSpPr>
            <p:spPr bwMode="auto">
              <a:xfrm>
                <a:off x="2792786" y="1804130"/>
                <a:ext cx="190583"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0" name="Straight Arrow Connector 99">
                <a:extLst>
                  <a:ext uri="{FF2B5EF4-FFF2-40B4-BE49-F238E27FC236}">
                    <a16:creationId xmlns:a16="http://schemas.microsoft.com/office/drawing/2014/main" id="{65FB4D94-FA62-47A3-A200-F7D900A25F8C}"/>
                  </a:ext>
                </a:extLst>
              </p:cNvPr>
              <p:cNvCxnSpPr/>
              <p:nvPr/>
            </p:nvCxnSpPr>
            <p:spPr bwMode="auto">
              <a:xfrm>
                <a:off x="2419561" y="1759679"/>
                <a:ext cx="190583"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grpSp>
        <p:nvGrpSpPr>
          <p:cNvPr id="31760" name="Group 1">
            <a:extLst>
              <a:ext uri="{FF2B5EF4-FFF2-40B4-BE49-F238E27FC236}">
                <a16:creationId xmlns:a16="http://schemas.microsoft.com/office/drawing/2014/main" id="{7B39798D-5175-4517-9BCA-BFC2B2E46090}"/>
              </a:ext>
            </a:extLst>
          </p:cNvPr>
          <p:cNvGrpSpPr>
            <a:grpSpLocks/>
          </p:cNvGrpSpPr>
          <p:nvPr/>
        </p:nvGrpSpPr>
        <p:grpSpPr bwMode="auto">
          <a:xfrm>
            <a:off x="434975" y="4294188"/>
            <a:ext cx="8458200" cy="646112"/>
            <a:chOff x="434280" y="5375175"/>
            <a:chExt cx="8458200" cy="646331"/>
          </a:xfrm>
        </p:grpSpPr>
        <p:sp>
          <p:nvSpPr>
            <p:cNvPr id="31793" name="Text Box 49">
              <a:extLst>
                <a:ext uri="{FF2B5EF4-FFF2-40B4-BE49-F238E27FC236}">
                  <a16:creationId xmlns:a16="http://schemas.microsoft.com/office/drawing/2014/main" id="{BCC3FBBB-4B3C-4C7B-84AA-1D10FF8E9B49}"/>
                </a:ext>
              </a:extLst>
            </p:cNvPr>
            <p:cNvSpPr txBox="1">
              <a:spLocks noChangeArrowheads="1"/>
            </p:cNvSpPr>
            <p:nvPr/>
          </p:nvSpPr>
          <p:spPr bwMode="auto">
            <a:xfrm>
              <a:off x="434280" y="5375175"/>
              <a:ext cx="84582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FF99"/>
                  </a:solidFill>
                  <a:sym typeface="Symbol" panose="05050102010706020507" pitchFamily="18" charset="2"/>
                </a:rPr>
                <a:t>Here, v and r are shown on the plane of the screen and hence  is perpendicular to the plane and emerges out of the plane. (RHSR)</a:t>
              </a:r>
            </a:p>
          </p:txBody>
        </p:sp>
        <p:cxnSp>
          <p:nvCxnSpPr>
            <p:cNvPr id="92" name="Straight Arrow Connector 91">
              <a:extLst>
                <a:ext uri="{FF2B5EF4-FFF2-40B4-BE49-F238E27FC236}">
                  <a16:creationId xmlns:a16="http://schemas.microsoft.com/office/drawing/2014/main" id="{67D7156D-82CB-4778-8544-CE9D38BB015D}"/>
                </a:ext>
              </a:extLst>
            </p:cNvPr>
            <p:cNvCxnSpPr/>
            <p:nvPr/>
          </p:nvCxnSpPr>
          <p:spPr bwMode="auto">
            <a:xfrm>
              <a:off x="1161355" y="5459341"/>
              <a:ext cx="17145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6" name="Straight Arrow Connector 95">
              <a:extLst>
                <a:ext uri="{FF2B5EF4-FFF2-40B4-BE49-F238E27FC236}">
                  <a16:creationId xmlns:a16="http://schemas.microsoft.com/office/drawing/2014/main" id="{0309B1E9-D570-4455-A88E-4A2AC38BA263}"/>
                </a:ext>
              </a:extLst>
            </p:cNvPr>
            <p:cNvCxnSpPr/>
            <p:nvPr/>
          </p:nvCxnSpPr>
          <p:spPr bwMode="auto">
            <a:xfrm>
              <a:off x="1802705" y="5459341"/>
              <a:ext cx="17145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7" name="Straight Arrow Connector 96">
              <a:extLst>
                <a:ext uri="{FF2B5EF4-FFF2-40B4-BE49-F238E27FC236}">
                  <a16:creationId xmlns:a16="http://schemas.microsoft.com/office/drawing/2014/main" id="{229BC907-D35C-434F-B74E-E1867C04762A}"/>
                </a:ext>
              </a:extLst>
            </p:cNvPr>
            <p:cNvCxnSpPr/>
            <p:nvPr/>
          </p:nvCxnSpPr>
          <p:spPr bwMode="auto">
            <a:xfrm>
              <a:off x="7239893" y="5472045"/>
              <a:ext cx="17145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31761" name="Group 2">
            <a:extLst>
              <a:ext uri="{FF2B5EF4-FFF2-40B4-BE49-F238E27FC236}">
                <a16:creationId xmlns:a16="http://schemas.microsoft.com/office/drawing/2014/main" id="{FF33607E-6DF9-41E7-B88B-3CBC2F3AA3B6}"/>
              </a:ext>
            </a:extLst>
          </p:cNvPr>
          <p:cNvGrpSpPr>
            <a:grpSpLocks/>
          </p:cNvGrpSpPr>
          <p:nvPr/>
        </p:nvGrpSpPr>
        <p:grpSpPr bwMode="auto">
          <a:xfrm>
            <a:off x="5489575" y="3246438"/>
            <a:ext cx="3105150" cy="400050"/>
            <a:chOff x="5364163" y="3821038"/>
            <a:chExt cx="3105150" cy="400050"/>
          </a:xfrm>
        </p:grpSpPr>
        <p:sp>
          <p:nvSpPr>
            <p:cNvPr id="31789" name="Rectangle 132">
              <a:extLst>
                <a:ext uri="{FF2B5EF4-FFF2-40B4-BE49-F238E27FC236}">
                  <a16:creationId xmlns:a16="http://schemas.microsoft.com/office/drawing/2014/main" id="{18B01354-08AA-48F9-8137-068D02539D07}"/>
                </a:ext>
              </a:extLst>
            </p:cNvPr>
            <p:cNvSpPr>
              <a:spLocks noChangeArrowheads="1"/>
            </p:cNvSpPr>
            <p:nvPr/>
          </p:nvSpPr>
          <p:spPr bwMode="auto">
            <a:xfrm>
              <a:off x="5364163" y="3821038"/>
              <a:ext cx="3105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000" b="1">
                  <a:solidFill>
                    <a:srgbClr val="9900FF"/>
                  </a:solidFill>
                </a:rPr>
                <a:t>Directions of r, v and </a:t>
              </a:r>
              <a:r>
                <a:rPr lang="en-US" altLang="en-US" sz="2000" b="1">
                  <a:solidFill>
                    <a:srgbClr val="9900FF"/>
                  </a:solidFill>
                  <a:sym typeface="Symbol" panose="05050102010706020507" pitchFamily="18" charset="2"/>
                </a:rPr>
                <a:t></a:t>
              </a:r>
              <a:r>
                <a:rPr lang="en-US" altLang="en-US" sz="2000" b="1">
                  <a:solidFill>
                    <a:srgbClr val="9900FF"/>
                  </a:solidFill>
                </a:rPr>
                <a:t> </a:t>
              </a:r>
            </a:p>
          </p:txBody>
        </p:sp>
        <p:cxnSp>
          <p:nvCxnSpPr>
            <p:cNvPr id="98" name="Straight Arrow Connector 97">
              <a:extLst>
                <a:ext uri="{FF2B5EF4-FFF2-40B4-BE49-F238E27FC236}">
                  <a16:creationId xmlns:a16="http://schemas.microsoft.com/office/drawing/2014/main" id="{D1B8E6FE-63C2-4EA1-9546-D4B9704D4695}"/>
                </a:ext>
              </a:extLst>
            </p:cNvPr>
            <p:cNvCxnSpPr/>
            <p:nvPr/>
          </p:nvCxnSpPr>
          <p:spPr bwMode="auto">
            <a:xfrm>
              <a:off x="7051676" y="3928988"/>
              <a:ext cx="171450" cy="0"/>
            </a:xfrm>
            <a:prstGeom prst="straightConnector1">
              <a:avLst/>
            </a:prstGeom>
            <a:ln w="19050">
              <a:solidFill>
                <a:srgbClr val="7030A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1" name="Straight Arrow Connector 100">
              <a:extLst>
                <a:ext uri="{FF2B5EF4-FFF2-40B4-BE49-F238E27FC236}">
                  <a16:creationId xmlns:a16="http://schemas.microsoft.com/office/drawing/2014/main" id="{E4A0C26D-9D4D-4876-9E89-6D48BC64621F}"/>
                </a:ext>
              </a:extLst>
            </p:cNvPr>
            <p:cNvCxnSpPr/>
            <p:nvPr/>
          </p:nvCxnSpPr>
          <p:spPr bwMode="auto">
            <a:xfrm>
              <a:off x="7281863" y="3919463"/>
              <a:ext cx="171450" cy="0"/>
            </a:xfrm>
            <a:prstGeom prst="straightConnector1">
              <a:avLst/>
            </a:prstGeom>
            <a:ln w="19050">
              <a:solidFill>
                <a:srgbClr val="7030A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2" name="Straight Arrow Connector 101">
              <a:extLst>
                <a:ext uri="{FF2B5EF4-FFF2-40B4-BE49-F238E27FC236}">
                  <a16:creationId xmlns:a16="http://schemas.microsoft.com/office/drawing/2014/main" id="{5EA6C59D-925E-4767-8A5C-53B724996E24}"/>
                </a:ext>
              </a:extLst>
            </p:cNvPr>
            <p:cNvCxnSpPr/>
            <p:nvPr/>
          </p:nvCxnSpPr>
          <p:spPr bwMode="auto">
            <a:xfrm>
              <a:off x="8045451" y="3946450"/>
              <a:ext cx="171450" cy="0"/>
            </a:xfrm>
            <a:prstGeom prst="straightConnector1">
              <a:avLst/>
            </a:prstGeom>
            <a:ln w="19050">
              <a:solidFill>
                <a:srgbClr val="7030A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31762" name="Group 5">
            <a:extLst>
              <a:ext uri="{FF2B5EF4-FFF2-40B4-BE49-F238E27FC236}">
                <a16:creationId xmlns:a16="http://schemas.microsoft.com/office/drawing/2014/main" id="{A165B2C4-E244-46DA-872D-1FE2ABACE038}"/>
              </a:ext>
            </a:extLst>
          </p:cNvPr>
          <p:cNvGrpSpPr>
            <a:grpSpLocks/>
          </p:cNvGrpSpPr>
          <p:nvPr/>
        </p:nvGrpSpPr>
        <p:grpSpPr bwMode="auto">
          <a:xfrm>
            <a:off x="484188" y="2206625"/>
            <a:ext cx="3008312" cy="669925"/>
            <a:chOff x="483586" y="2204864"/>
            <a:chExt cx="3008914" cy="669925"/>
          </a:xfrm>
        </p:grpSpPr>
        <p:grpSp>
          <p:nvGrpSpPr>
            <p:cNvPr id="31775" name="Group 4">
              <a:extLst>
                <a:ext uri="{FF2B5EF4-FFF2-40B4-BE49-F238E27FC236}">
                  <a16:creationId xmlns:a16="http://schemas.microsoft.com/office/drawing/2014/main" id="{4632E084-3686-433E-9693-99847CA0DE7E}"/>
                </a:ext>
              </a:extLst>
            </p:cNvPr>
            <p:cNvGrpSpPr>
              <a:grpSpLocks/>
            </p:cNvGrpSpPr>
            <p:nvPr/>
          </p:nvGrpSpPr>
          <p:grpSpPr bwMode="auto">
            <a:xfrm>
              <a:off x="483586" y="2204864"/>
              <a:ext cx="3008914" cy="669925"/>
              <a:chOff x="483586" y="2276872"/>
              <a:chExt cx="3008914" cy="669925"/>
            </a:xfrm>
          </p:grpSpPr>
          <p:sp>
            <p:nvSpPr>
              <p:cNvPr id="31777" name="Rectangle 49">
                <a:extLst>
                  <a:ext uri="{FF2B5EF4-FFF2-40B4-BE49-F238E27FC236}">
                    <a16:creationId xmlns:a16="http://schemas.microsoft.com/office/drawing/2014/main" id="{3AC88A53-707C-4BD0-9B24-DA6324890A44}"/>
                  </a:ext>
                </a:extLst>
              </p:cNvPr>
              <p:cNvSpPr>
                <a:spLocks noChangeArrowheads="1"/>
              </p:cNvSpPr>
              <p:nvPr/>
            </p:nvSpPr>
            <p:spPr bwMode="auto">
              <a:xfrm>
                <a:off x="483586" y="2432447"/>
                <a:ext cx="416006"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000"/>
                    </a:solidFill>
                  </a:rPr>
                  <a:t>or</a:t>
                </a:r>
                <a:endParaRPr lang="en-IN" altLang="en-US" b="1">
                  <a:solidFill>
                    <a:srgbClr val="FFC000"/>
                  </a:solidFill>
                </a:endParaRPr>
              </a:p>
            </p:txBody>
          </p:sp>
          <p:grpSp>
            <p:nvGrpSpPr>
              <p:cNvPr id="31778" name="Group 31748">
                <a:extLst>
                  <a:ext uri="{FF2B5EF4-FFF2-40B4-BE49-F238E27FC236}">
                    <a16:creationId xmlns:a16="http://schemas.microsoft.com/office/drawing/2014/main" id="{D2D61885-1589-42DA-B2C1-DC8D7D3F6399}"/>
                  </a:ext>
                </a:extLst>
              </p:cNvPr>
              <p:cNvGrpSpPr>
                <a:grpSpLocks/>
              </p:cNvGrpSpPr>
              <p:nvPr/>
            </p:nvGrpSpPr>
            <p:grpSpPr bwMode="auto">
              <a:xfrm>
                <a:off x="1012078" y="2276872"/>
                <a:ext cx="2480422" cy="669925"/>
                <a:chOff x="1011941" y="2615357"/>
                <a:chExt cx="2479939" cy="669925"/>
              </a:xfrm>
            </p:grpSpPr>
            <p:sp>
              <p:nvSpPr>
                <p:cNvPr id="31779" name="Rectangle 39">
                  <a:extLst>
                    <a:ext uri="{FF2B5EF4-FFF2-40B4-BE49-F238E27FC236}">
                      <a16:creationId xmlns:a16="http://schemas.microsoft.com/office/drawing/2014/main" id="{50F6ADF9-78F0-4653-A52F-3E09438D831C}"/>
                    </a:ext>
                  </a:extLst>
                </p:cNvPr>
                <p:cNvSpPr>
                  <a:spLocks noChangeArrowheads="1"/>
                </p:cNvSpPr>
                <p:nvPr/>
              </p:nvSpPr>
              <p:spPr bwMode="auto">
                <a:xfrm>
                  <a:off x="1011941" y="2781487"/>
                  <a:ext cx="7318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000"/>
                      </a:solidFill>
                      <a:latin typeface="Verdana" panose="020B0604030504040204" pitchFamily="34" charset="0"/>
                      <a:ea typeface="Calibri" panose="020F0502020204030204" pitchFamily="34" charset="0"/>
                      <a:cs typeface="Symbol" panose="05050102010706020507" pitchFamily="18" charset="2"/>
                    </a:rPr>
                    <a:t>v =</a:t>
                  </a:r>
                  <a:endParaRPr lang="en-IN" altLang="en-US" b="1">
                    <a:solidFill>
                      <a:srgbClr val="FFC000"/>
                    </a:solidFill>
                    <a:ea typeface="Calibri" panose="020F0502020204030204" pitchFamily="34" charset="0"/>
                    <a:cs typeface="Symbol" panose="05050102010706020507" pitchFamily="18" charset="2"/>
                  </a:endParaRPr>
                </a:p>
              </p:txBody>
            </p:sp>
            <p:grpSp>
              <p:nvGrpSpPr>
                <p:cNvPr id="31780" name="Group 95">
                  <a:extLst>
                    <a:ext uri="{FF2B5EF4-FFF2-40B4-BE49-F238E27FC236}">
                      <a16:creationId xmlns:a16="http://schemas.microsoft.com/office/drawing/2014/main" id="{1EDE4BD3-2A2D-4B83-8415-478C92C194B7}"/>
                    </a:ext>
                  </a:extLst>
                </p:cNvPr>
                <p:cNvGrpSpPr>
                  <a:grpSpLocks/>
                </p:cNvGrpSpPr>
                <p:nvPr/>
              </p:nvGrpSpPr>
              <p:grpSpPr bwMode="auto">
                <a:xfrm>
                  <a:off x="2410050" y="2619196"/>
                  <a:ext cx="649782" cy="666086"/>
                  <a:chOff x="2468985" y="2267260"/>
                  <a:chExt cx="649534" cy="665350"/>
                </a:xfrm>
              </p:grpSpPr>
              <p:sp>
                <p:nvSpPr>
                  <p:cNvPr id="31786" name="TextBox 43">
                    <a:extLst>
                      <a:ext uri="{FF2B5EF4-FFF2-40B4-BE49-F238E27FC236}">
                        <a16:creationId xmlns:a16="http://schemas.microsoft.com/office/drawing/2014/main" id="{A8891DF8-61DE-493F-9AD3-49AE9779F832}"/>
                      </a:ext>
                    </a:extLst>
                  </p:cNvPr>
                  <p:cNvSpPr txBox="1">
                    <a:spLocks noChangeArrowheads="1"/>
                  </p:cNvSpPr>
                  <p:nvPr/>
                </p:nvSpPr>
                <p:spPr bwMode="auto">
                  <a:xfrm>
                    <a:off x="2485951" y="2267260"/>
                    <a:ext cx="632568" cy="368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l-GR" altLang="en-US" b="1">
                        <a:solidFill>
                          <a:srgbClr val="FFC000"/>
                        </a:solidFill>
                      </a:rPr>
                      <a:t>Δθ</a:t>
                    </a:r>
                    <a:endParaRPr lang="en-IN" altLang="en-US" b="1" baseline="-25000">
                      <a:solidFill>
                        <a:srgbClr val="FFC000"/>
                      </a:solidFill>
                    </a:endParaRPr>
                  </a:p>
                </p:txBody>
              </p:sp>
              <p:cxnSp>
                <p:nvCxnSpPr>
                  <p:cNvPr id="64" name="Straight Connector 63">
                    <a:extLst>
                      <a:ext uri="{FF2B5EF4-FFF2-40B4-BE49-F238E27FC236}">
                        <a16:creationId xmlns:a16="http://schemas.microsoft.com/office/drawing/2014/main" id="{51E482A8-0435-42F3-9790-283DF6EFD5EB}"/>
                      </a:ext>
                    </a:extLst>
                  </p:cNvPr>
                  <p:cNvCxnSpPr/>
                  <p:nvPr/>
                </p:nvCxnSpPr>
                <p:spPr bwMode="auto">
                  <a:xfrm>
                    <a:off x="2471308" y="2605946"/>
                    <a:ext cx="512570" cy="4758"/>
                  </a:xfrm>
                  <a:prstGeom prst="line">
                    <a:avLst/>
                  </a:prstGeom>
                  <a:ln w="19050">
                    <a:solidFill>
                      <a:srgbClr val="FF9900"/>
                    </a:solidFill>
                  </a:ln>
                </p:spPr>
                <p:style>
                  <a:lnRef idx="1">
                    <a:schemeClr val="accent1"/>
                  </a:lnRef>
                  <a:fillRef idx="0">
                    <a:schemeClr val="accent1"/>
                  </a:fillRef>
                  <a:effectRef idx="0">
                    <a:schemeClr val="accent1"/>
                  </a:effectRef>
                  <a:fontRef idx="minor">
                    <a:schemeClr val="tx1"/>
                  </a:fontRef>
                </p:style>
              </p:cxnSp>
              <p:sp>
                <p:nvSpPr>
                  <p:cNvPr id="31788" name="TextBox 43">
                    <a:extLst>
                      <a:ext uri="{FF2B5EF4-FFF2-40B4-BE49-F238E27FC236}">
                        <a16:creationId xmlns:a16="http://schemas.microsoft.com/office/drawing/2014/main" id="{D8D117E4-6FCD-4B4B-A8F2-9994BD6E6C90}"/>
                      </a:ext>
                    </a:extLst>
                  </p:cNvPr>
                  <p:cNvSpPr txBox="1">
                    <a:spLocks noChangeArrowheads="1"/>
                  </p:cNvSpPr>
                  <p:nvPr/>
                </p:nvSpPr>
                <p:spPr bwMode="auto">
                  <a:xfrm>
                    <a:off x="2515839" y="2564310"/>
                    <a:ext cx="493714"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l-GR" altLang="en-US" b="1">
                        <a:solidFill>
                          <a:srgbClr val="FFC000"/>
                        </a:solidFill>
                      </a:rPr>
                      <a:t>Δ</a:t>
                    </a:r>
                    <a:r>
                      <a:rPr lang="en-US" altLang="en-US" b="1">
                        <a:solidFill>
                          <a:srgbClr val="FFC000"/>
                        </a:solidFill>
                      </a:rPr>
                      <a:t>t</a:t>
                    </a:r>
                    <a:endParaRPr lang="en-IN" altLang="en-US" b="1" baseline="-25000">
                      <a:solidFill>
                        <a:srgbClr val="FFC000"/>
                      </a:solidFill>
                    </a:endParaRPr>
                  </a:p>
                </p:txBody>
              </p:sp>
            </p:grpSp>
            <p:sp>
              <p:nvSpPr>
                <p:cNvPr id="31781" name="TextBox 43">
                  <a:extLst>
                    <a:ext uri="{FF2B5EF4-FFF2-40B4-BE49-F238E27FC236}">
                      <a16:creationId xmlns:a16="http://schemas.microsoft.com/office/drawing/2014/main" id="{C025BF4D-A971-438E-B976-B4F1791B0E0E}"/>
                    </a:ext>
                  </a:extLst>
                </p:cNvPr>
                <p:cNvSpPr txBox="1">
                  <a:spLocks noChangeArrowheads="1"/>
                </p:cNvSpPr>
                <p:nvPr/>
              </p:nvSpPr>
              <p:spPr bwMode="auto">
                <a:xfrm>
                  <a:off x="1610838" y="2615357"/>
                  <a:ext cx="850455" cy="6470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000"/>
                      </a:solidFill>
                    </a:rPr>
                    <a:t>  lim</a:t>
                  </a:r>
                </a:p>
                <a:p>
                  <a:pPr eaLnBrk="1" hangingPunct="1"/>
                  <a:r>
                    <a:rPr lang="el-GR" altLang="en-US" b="1">
                      <a:solidFill>
                        <a:srgbClr val="FFC000"/>
                      </a:solidFill>
                    </a:rPr>
                    <a:t>Δ</a:t>
                  </a:r>
                  <a:r>
                    <a:rPr lang="en-US" altLang="en-US" b="1">
                      <a:solidFill>
                        <a:srgbClr val="FFC000"/>
                      </a:solidFill>
                    </a:rPr>
                    <a:t>t→0</a:t>
                  </a:r>
                  <a:endParaRPr lang="en-IN" altLang="en-US" b="1" baseline="-25000">
                    <a:solidFill>
                      <a:srgbClr val="FFC000"/>
                    </a:solidFill>
                  </a:endParaRPr>
                </a:p>
              </p:txBody>
            </p:sp>
            <p:cxnSp>
              <p:nvCxnSpPr>
                <p:cNvPr id="60" name="Straight Arrow Connector 59">
                  <a:extLst>
                    <a:ext uri="{FF2B5EF4-FFF2-40B4-BE49-F238E27FC236}">
                      <a16:creationId xmlns:a16="http://schemas.microsoft.com/office/drawing/2014/main" id="{3BB9DA9A-B521-4891-AB4E-FF708FB5B6D0}"/>
                    </a:ext>
                  </a:extLst>
                </p:cNvPr>
                <p:cNvCxnSpPr/>
                <p:nvPr/>
              </p:nvCxnSpPr>
              <p:spPr bwMode="auto">
                <a:xfrm>
                  <a:off x="1096330" y="2858245"/>
                  <a:ext cx="190501"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2" name="Double Bracket 61">
                  <a:extLst>
                    <a:ext uri="{FF2B5EF4-FFF2-40B4-BE49-F238E27FC236}">
                      <a16:creationId xmlns:a16="http://schemas.microsoft.com/office/drawing/2014/main" id="{187E27F2-2B12-4F22-BBD2-BFFDFAD2C82C}"/>
                    </a:ext>
                  </a:extLst>
                </p:cNvPr>
                <p:cNvSpPr/>
                <p:nvPr/>
              </p:nvSpPr>
              <p:spPr bwMode="auto">
                <a:xfrm>
                  <a:off x="1631320" y="2615357"/>
                  <a:ext cx="1376370" cy="669925"/>
                </a:xfrm>
                <a:prstGeom prst="bracketPair">
                  <a:avLst/>
                </a:prstGeom>
                <a:ln>
                  <a:solidFill>
                    <a:srgbClr val="FF99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b="1">
                    <a:solidFill>
                      <a:srgbClr val="FFC000"/>
                    </a:solidFill>
                  </a:endParaRPr>
                </a:p>
              </p:txBody>
            </p:sp>
            <p:sp>
              <p:nvSpPr>
                <p:cNvPr id="31784" name="Rectangle 31747">
                  <a:extLst>
                    <a:ext uri="{FF2B5EF4-FFF2-40B4-BE49-F238E27FC236}">
                      <a16:creationId xmlns:a16="http://schemas.microsoft.com/office/drawing/2014/main" id="{6D871023-DACB-474D-9597-2C3E4F769C60}"/>
                    </a:ext>
                  </a:extLst>
                </p:cNvPr>
                <p:cNvSpPr>
                  <a:spLocks noChangeArrowheads="1"/>
                </p:cNvSpPr>
                <p:nvPr/>
              </p:nvSpPr>
              <p:spPr bwMode="auto">
                <a:xfrm>
                  <a:off x="3025086" y="2744739"/>
                  <a:ext cx="46679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000"/>
                      </a:solidFill>
                    </a:rPr>
                    <a:t>x r</a:t>
                  </a:r>
                  <a:endParaRPr lang="en-IN" altLang="en-US" b="1">
                    <a:solidFill>
                      <a:srgbClr val="FFC000"/>
                    </a:solidFill>
                  </a:endParaRPr>
                </a:p>
              </p:txBody>
            </p:sp>
            <p:cxnSp>
              <p:nvCxnSpPr>
                <p:cNvPr id="103" name="Straight Arrow Connector 102">
                  <a:extLst>
                    <a:ext uri="{FF2B5EF4-FFF2-40B4-BE49-F238E27FC236}">
                      <a16:creationId xmlns:a16="http://schemas.microsoft.com/office/drawing/2014/main" id="{2439A6DA-6D37-46A0-AD9F-CBD1E9B811C9}"/>
                    </a:ext>
                  </a:extLst>
                </p:cNvPr>
                <p:cNvCxnSpPr/>
                <p:nvPr/>
              </p:nvCxnSpPr>
              <p:spPr bwMode="auto">
                <a:xfrm>
                  <a:off x="3275979" y="2831257"/>
                  <a:ext cx="190501"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cxnSp>
          <p:nvCxnSpPr>
            <p:cNvPr id="105" name="Straight Arrow Connector 104">
              <a:extLst>
                <a:ext uri="{FF2B5EF4-FFF2-40B4-BE49-F238E27FC236}">
                  <a16:creationId xmlns:a16="http://schemas.microsoft.com/office/drawing/2014/main" id="{DC2CBE2F-126B-4AA8-9E30-F23D57C8CF07}"/>
                </a:ext>
              </a:extLst>
            </p:cNvPr>
            <p:cNvCxnSpPr/>
            <p:nvPr/>
          </p:nvCxnSpPr>
          <p:spPr bwMode="auto">
            <a:xfrm>
              <a:off x="2681126" y="2263602"/>
              <a:ext cx="190538"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31763" name="Group 8">
            <a:extLst>
              <a:ext uri="{FF2B5EF4-FFF2-40B4-BE49-F238E27FC236}">
                <a16:creationId xmlns:a16="http://schemas.microsoft.com/office/drawing/2014/main" id="{A9A67B01-AB87-416E-A765-B9B8861EFC9E}"/>
              </a:ext>
            </a:extLst>
          </p:cNvPr>
          <p:cNvGrpSpPr>
            <a:grpSpLocks/>
          </p:cNvGrpSpPr>
          <p:nvPr/>
        </p:nvGrpSpPr>
        <p:grpSpPr bwMode="auto">
          <a:xfrm>
            <a:off x="454025" y="4999038"/>
            <a:ext cx="8439150" cy="923925"/>
            <a:chOff x="454097" y="4926067"/>
            <a:chExt cx="8439078" cy="923330"/>
          </a:xfrm>
        </p:grpSpPr>
        <p:sp>
          <p:nvSpPr>
            <p:cNvPr id="31773" name="Rectangle 103">
              <a:extLst>
                <a:ext uri="{FF2B5EF4-FFF2-40B4-BE49-F238E27FC236}">
                  <a16:creationId xmlns:a16="http://schemas.microsoft.com/office/drawing/2014/main" id="{09DAB910-BDE7-4E48-814E-A1ACD1C8C937}"/>
                </a:ext>
              </a:extLst>
            </p:cNvPr>
            <p:cNvSpPr>
              <a:spLocks noChangeArrowheads="1"/>
            </p:cNvSpPr>
            <p:nvPr/>
          </p:nvSpPr>
          <p:spPr bwMode="auto">
            <a:xfrm>
              <a:off x="454097" y="4926067"/>
              <a:ext cx="8439078"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7C80"/>
                  </a:solidFill>
                </a:rPr>
                <a:t>For rotation about a fixed axis, the direction of the vector </a:t>
              </a:r>
              <a:r>
                <a:rPr lang="en-US" altLang="en-US" b="1">
                  <a:solidFill>
                    <a:srgbClr val="FF7C80"/>
                  </a:solidFill>
                  <a:sym typeface="Symbol" panose="05050102010706020507" pitchFamily="18" charset="2"/>
                </a:rPr>
                <a:t></a:t>
              </a:r>
              <a:r>
                <a:rPr lang="en-IN" altLang="en-US">
                  <a:solidFill>
                    <a:srgbClr val="FF7C80"/>
                  </a:solidFill>
                </a:rPr>
                <a:t> </a:t>
              </a:r>
              <a:r>
                <a:rPr lang="en-IN" altLang="en-US" b="1">
                  <a:solidFill>
                    <a:srgbClr val="FF7C80"/>
                  </a:solidFill>
                </a:rPr>
                <a:t>does not</a:t>
              </a:r>
            </a:p>
            <a:p>
              <a:pPr eaLnBrk="1" hangingPunct="1"/>
              <a:r>
                <a:rPr lang="en-IN" altLang="en-US" b="1">
                  <a:solidFill>
                    <a:srgbClr val="FF7C80"/>
                  </a:solidFill>
                </a:rPr>
                <a:t>change with time. Its magnitude may, however, change from instant to instant. </a:t>
              </a:r>
            </a:p>
          </p:txBody>
        </p:sp>
        <p:cxnSp>
          <p:nvCxnSpPr>
            <p:cNvPr id="110" name="Straight Arrow Connector 109">
              <a:extLst>
                <a:ext uri="{FF2B5EF4-FFF2-40B4-BE49-F238E27FC236}">
                  <a16:creationId xmlns:a16="http://schemas.microsoft.com/office/drawing/2014/main" id="{7530CA2C-61DF-4234-A406-79771DB8409D}"/>
                </a:ext>
              </a:extLst>
            </p:cNvPr>
            <p:cNvCxnSpPr/>
            <p:nvPr/>
          </p:nvCxnSpPr>
          <p:spPr bwMode="auto">
            <a:xfrm>
              <a:off x="6796106" y="5040293"/>
              <a:ext cx="171449"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31764" name="Group 9">
            <a:extLst>
              <a:ext uri="{FF2B5EF4-FFF2-40B4-BE49-F238E27FC236}">
                <a16:creationId xmlns:a16="http://schemas.microsoft.com/office/drawing/2014/main" id="{471DE677-1069-42AE-AEBB-FA620A5E8585}"/>
              </a:ext>
            </a:extLst>
          </p:cNvPr>
          <p:cNvGrpSpPr>
            <a:grpSpLocks/>
          </p:cNvGrpSpPr>
          <p:nvPr/>
        </p:nvGrpSpPr>
        <p:grpSpPr bwMode="auto">
          <a:xfrm>
            <a:off x="463550" y="5878513"/>
            <a:ext cx="8429625" cy="646112"/>
            <a:chOff x="462780" y="5805264"/>
            <a:chExt cx="8429699" cy="646331"/>
          </a:xfrm>
        </p:grpSpPr>
        <p:cxnSp>
          <p:nvCxnSpPr>
            <p:cNvPr id="111" name="Straight Arrow Connector 110">
              <a:extLst>
                <a:ext uri="{FF2B5EF4-FFF2-40B4-BE49-F238E27FC236}">
                  <a16:creationId xmlns:a16="http://schemas.microsoft.com/office/drawing/2014/main" id="{0D430719-01EC-4C80-91DD-2FC7CE43D150}"/>
                </a:ext>
              </a:extLst>
            </p:cNvPr>
            <p:cNvCxnSpPr/>
            <p:nvPr/>
          </p:nvCxnSpPr>
          <p:spPr bwMode="auto">
            <a:xfrm>
              <a:off x="8208261" y="5908486"/>
              <a:ext cx="171452"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1772" name="Rectangle 6">
              <a:extLst>
                <a:ext uri="{FF2B5EF4-FFF2-40B4-BE49-F238E27FC236}">
                  <a16:creationId xmlns:a16="http://schemas.microsoft.com/office/drawing/2014/main" id="{6B9B5877-5854-4DB7-8186-2D807EB3FC4F}"/>
                </a:ext>
              </a:extLst>
            </p:cNvPr>
            <p:cNvSpPr>
              <a:spLocks noChangeArrowheads="1"/>
            </p:cNvSpPr>
            <p:nvPr/>
          </p:nvSpPr>
          <p:spPr bwMode="auto">
            <a:xfrm>
              <a:off x="462780" y="5805264"/>
              <a:ext cx="842969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66FFFF"/>
                  </a:solidFill>
                </a:rPr>
                <a:t>For the more general rotation, both the magnitude and the direction of </a:t>
              </a:r>
              <a:r>
                <a:rPr lang="en-US" altLang="en-US" b="1">
                  <a:solidFill>
                    <a:srgbClr val="FF99FF"/>
                  </a:solidFill>
                  <a:sym typeface="Symbol" panose="05050102010706020507" pitchFamily="18" charset="2"/>
                </a:rPr>
                <a:t></a:t>
              </a:r>
              <a:r>
                <a:rPr lang="en-IN" altLang="en-US">
                  <a:solidFill>
                    <a:srgbClr val="66FFFF"/>
                  </a:solidFill>
                </a:rPr>
                <a:t> </a:t>
              </a:r>
              <a:r>
                <a:rPr lang="en-IN" altLang="en-US" b="1">
                  <a:solidFill>
                    <a:srgbClr val="66FFFF"/>
                  </a:solidFill>
                </a:rPr>
                <a:t>may change from instant to instant.</a:t>
              </a:r>
              <a:endParaRPr lang="en-IN" altLang="en-US">
                <a:solidFill>
                  <a:srgbClr val="66FFFF"/>
                </a:solidFill>
              </a:endParaRPr>
            </a:p>
          </p:txBody>
        </p:sp>
      </p:grpSp>
      <p:grpSp>
        <p:nvGrpSpPr>
          <p:cNvPr id="31765" name="Group 10">
            <a:extLst>
              <a:ext uri="{FF2B5EF4-FFF2-40B4-BE49-F238E27FC236}">
                <a16:creationId xmlns:a16="http://schemas.microsoft.com/office/drawing/2014/main" id="{9717C9D1-48F3-4881-9AB1-BE749AF6EE61}"/>
              </a:ext>
            </a:extLst>
          </p:cNvPr>
          <p:cNvGrpSpPr>
            <a:grpSpLocks/>
          </p:cNvGrpSpPr>
          <p:nvPr/>
        </p:nvGrpSpPr>
        <p:grpSpPr bwMode="auto">
          <a:xfrm>
            <a:off x="7497763" y="1252538"/>
            <a:ext cx="381000" cy="368300"/>
            <a:chOff x="7497514" y="1178720"/>
            <a:chExt cx="381000" cy="368300"/>
          </a:xfrm>
        </p:grpSpPr>
        <p:sp>
          <p:nvSpPr>
            <p:cNvPr id="31769" name="Text Box 10">
              <a:extLst>
                <a:ext uri="{FF2B5EF4-FFF2-40B4-BE49-F238E27FC236}">
                  <a16:creationId xmlns:a16="http://schemas.microsoft.com/office/drawing/2014/main" id="{C643D5DA-BC2C-4DBF-A067-48022DE868F6}"/>
                </a:ext>
              </a:extLst>
            </p:cNvPr>
            <p:cNvSpPr txBox="1">
              <a:spLocks noChangeArrowheads="1"/>
            </p:cNvSpPr>
            <p:nvPr/>
          </p:nvSpPr>
          <p:spPr bwMode="auto">
            <a:xfrm>
              <a:off x="7497514" y="1178720"/>
              <a:ext cx="38100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33CC"/>
                  </a:solidFill>
                  <a:sym typeface="Symbol" panose="05050102010706020507" pitchFamily="18" charset="2"/>
                </a:rPr>
                <a:t></a:t>
              </a:r>
              <a:endParaRPr lang="en-US" altLang="en-US" b="1">
                <a:solidFill>
                  <a:srgbClr val="FF33CC"/>
                </a:solidFill>
              </a:endParaRPr>
            </a:p>
          </p:txBody>
        </p:sp>
        <p:cxnSp>
          <p:nvCxnSpPr>
            <p:cNvPr id="113" name="Straight Arrow Connector 112">
              <a:extLst>
                <a:ext uri="{FF2B5EF4-FFF2-40B4-BE49-F238E27FC236}">
                  <a16:creationId xmlns:a16="http://schemas.microsoft.com/office/drawing/2014/main" id="{8C532ACE-2061-40CA-8716-5D055C503850}"/>
                </a:ext>
              </a:extLst>
            </p:cNvPr>
            <p:cNvCxnSpPr/>
            <p:nvPr/>
          </p:nvCxnSpPr>
          <p:spPr bwMode="auto">
            <a:xfrm>
              <a:off x="7595939" y="1296195"/>
              <a:ext cx="17145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31766" name="TextBox 73">
            <a:extLst>
              <a:ext uri="{FF2B5EF4-FFF2-40B4-BE49-F238E27FC236}">
                <a16:creationId xmlns:a16="http://schemas.microsoft.com/office/drawing/2014/main" id="{6D60C006-6A89-49DF-9DBE-71BE76DEBA12}"/>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31767" name="TextBox 74">
            <a:extLst>
              <a:ext uri="{FF2B5EF4-FFF2-40B4-BE49-F238E27FC236}">
                <a16:creationId xmlns:a16="http://schemas.microsoft.com/office/drawing/2014/main" id="{12026BCE-26A0-4AAC-AD22-69B3D9F8FBD1}"/>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31768" name="TextBox 75">
            <a:extLst>
              <a:ext uri="{FF2B5EF4-FFF2-40B4-BE49-F238E27FC236}">
                <a16:creationId xmlns:a16="http://schemas.microsoft.com/office/drawing/2014/main" id="{DF5A1F6B-7A4B-4B6A-8DE0-F6FBB98C9A48}"/>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3"/>
                                        </p:tgtEl>
                                        <p:attrNameLst>
                                          <p:attrName>style.visibility</p:attrName>
                                        </p:attrNameLst>
                                      </p:cBhvr>
                                      <p:to>
                                        <p:strVal val="visible"/>
                                      </p:to>
                                    </p:set>
                                    <p:animEffect transition="in" filter="wipe(left)">
                                      <p:cBhvr>
                                        <p:cTn id="7" dur="500"/>
                                        <p:tgtEl>
                                          <p:spTgt spid="7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16" fill="hold" nodeType="clickEffect">
                                  <p:stCondLst>
                                    <p:cond delay="0"/>
                                  </p:stCondLst>
                                  <p:childTnLst>
                                    <p:set>
                                      <p:cBhvr>
                                        <p:cTn id="11" dur="1" fill="hold">
                                          <p:stCondLst>
                                            <p:cond delay="0"/>
                                          </p:stCondLst>
                                        </p:cTn>
                                        <p:tgtEl>
                                          <p:spTgt spid="120"/>
                                        </p:tgtEl>
                                        <p:attrNameLst>
                                          <p:attrName>style.visibility</p:attrName>
                                        </p:attrNameLst>
                                      </p:cBhvr>
                                      <p:to>
                                        <p:strVal val="visible"/>
                                      </p:to>
                                    </p:set>
                                    <p:anim calcmode="lin" valueType="num">
                                      <p:cBhvr>
                                        <p:cTn id="12" dur="500" fill="hold"/>
                                        <p:tgtEl>
                                          <p:spTgt spid="120"/>
                                        </p:tgtEl>
                                        <p:attrNameLst>
                                          <p:attrName>ppt_w</p:attrName>
                                        </p:attrNameLst>
                                      </p:cBhvr>
                                      <p:tavLst>
                                        <p:tav tm="0">
                                          <p:val>
                                            <p:fltVal val="0"/>
                                          </p:val>
                                        </p:tav>
                                        <p:tav tm="100000">
                                          <p:val>
                                            <p:strVal val="#ppt_w"/>
                                          </p:val>
                                        </p:tav>
                                      </p:tavLst>
                                    </p:anim>
                                    <p:anim calcmode="lin" valueType="num">
                                      <p:cBhvr>
                                        <p:cTn id="13" dur="500" fill="hold"/>
                                        <p:tgtEl>
                                          <p:spTgt spid="120"/>
                                        </p:tgtEl>
                                        <p:attrNameLst>
                                          <p:attrName>ppt_h</p:attrName>
                                        </p:attrNameLst>
                                      </p:cBhvr>
                                      <p:tavLst>
                                        <p:tav tm="0">
                                          <p:val>
                                            <p:fltVal val="0"/>
                                          </p:val>
                                        </p:tav>
                                        <p:tav tm="100000">
                                          <p:val>
                                            <p:strVal val="#ppt_h"/>
                                          </p:val>
                                        </p:tav>
                                      </p:tavLst>
                                    </p:anim>
                                    <p:animEffect transition="in" filter="fade">
                                      <p:cBhvr>
                                        <p:cTn id="14" dur="500"/>
                                        <p:tgtEl>
                                          <p:spTgt spid="120"/>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3" presetClass="entr" presetSubtype="16" fill="hold" nodeType="clickEffect">
                                  <p:stCondLst>
                                    <p:cond delay="0"/>
                                  </p:stCondLst>
                                  <p:childTnLst>
                                    <p:set>
                                      <p:cBhvr>
                                        <p:cTn id="18" dur="1" fill="hold">
                                          <p:stCondLst>
                                            <p:cond delay="0"/>
                                          </p:stCondLst>
                                        </p:cTn>
                                        <p:tgtEl>
                                          <p:spTgt spid="109"/>
                                        </p:tgtEl>
                                        <p:attrNameLst>
                                          <p:attrName>style.visibility</p:attrName>
                                        </p:attrNameLst>
                                      </p:cBhvr>
                                      <p:to>
                                        <p:strVal val="visible"/>
                                      </p:to>
                                    </p:set>
                                    <p:anim calcmode="lin" valueType="num">
                                      <p:cBhvr>
                                        <p:cTn id="19" dur="500" fill="hold"/>
                                        <p:tgtEl>
                                          <p:spTgt spid="109"/>
                                        </p:tgtEl>
                                        <p:attrNameLst>
                                          <p:attrName>ppt_w</p:attrName>
                                        </p:attrNameLst>
                                      </p:cBhvr>
                                      <p:tavLst>
                                        <p:tav tm="0">
                                          <p:val>
                                            <p:fltVal val="0"/>
                                          </p:val>
                                        </p:tav>
                                        <p:tav tm="100000">
                                          <p:val>
                                            <p:strVal val="#ppt_w"/>
                                          </p:val>
                                        </p:tav>
                                      </p:tavLst>
                                    </p:anim>
                                    <p:anim calcmode="lin" valueType="num">
                                      <p:cBhvr>
                                        <p:cTn id="20" dur="500" fill="hold"/>
                                        <p:tgtEl>
                                          <p:spTgt spid="109"/>
                                        </p:tgtEl>
                                        <p:attrNameLst>
                                          <p:attrName>ppt_h</p:attrName>
                                        </p:attrNameLst>
                                      </p:cBhvr>
                                      <p:tavLst>
                                        <p:tav tm="0">
                                          <p:val>
                                            <p:fltVal val="0"/>
                                          </p:val>
                                        </p:tav>
                                        <p:tav tm="100000">
                                          <p:val>
                                            <p:strVal val="#ppt_h"/>
                                          </p:val>
                                        </p:tav>
                                      </p:tavLst>
                                    </p:anim>
                                    <p:animEffect transition="in" filter="fade">
                                      <p:cBhvr>
                                        <p:cTn id="21" dur="500"/>
                                        <p:tgtEl>
                                          <p:spTgt spid="109"/>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1" fill="hold" nodeType="clickEffect">
                                  <p:stCondLst>
                                    <p:cond delay="0"/>
                                  </p:stCondLst>
                                  <p:childTnLst>
                                    <p:set>
                                      <p:cBhvr>
                                        <p:cTn id="25" dur="1" fill="hold">
                                          <p:stCondLst>
                                            <p:cond delay="0"/>
                                          </p:stCondLst>
                                        </p:cTn>
                                        <p:tgtEl>
                                          <p:spTgt spid="112"/>
                                        </p:tgtEl>
                                        <p:attrNameLst>
                                          <p:attrName>style.visibility</p:attrName>
                                        </p:attrNameLst>
                                      </p:cBhvr>
                                      <p:to>
                                        <p:strVal val="visible"/>
                                      </p:to>
                                    </p:set>
                                    <p:animEffect transition="in" filter="wipe(up)">
                                      <p:cBhvr>
                                        <p:cTn id="26" dur="500"/>
                                        <p:tgtEl>
                                          <p:spTgt spid="112"/>
                                        </p:tgtEl>
                                      </p:cBhvr>
                                    </p:animEffect>
                                  </p:childTnLst>
                                </p:cTn>
                              </p:par>
                            </p:childTnLst>
                          </p:cTn>
                        </p:par>
                        <p:par>
                          <p:cTn id="27" fill="hold" nodeType="afterGroup">
                            <p:stCondLst>
                              <p:cond delay="500"/>
                            </p:stCondLst>
                            <p:childTnLst>
                              <p:par>
                                <p:cTn id="28" presetID="53" presetClass="entr" presetSubtype="16" fill="hold" nodeType="afterEffect">
                                  <p:stCondLst>
                                    <p:cond delay="0"/>
                                  </p:stCondLst>
                                  <p:childTnLst>
                                    <p:set>
                                      <p:cBhvr>
                                        <p:cTn id="29" dur="1" fill="hold">
                                          <p:stCondLst>
                                            <p:cond delay="0"/>
                                          </p:stCondLst>
                                        </p:cTn>
                                        <p:tgtEl>
                                          <p:spTgt spid="114"/>
                                        </p:tgtEl>
                                        <p:attrNameLst>
                                          <p:attrName>style.visibility</p:attrName>
                                        </p:attrNameLst>
                                      </p:cBhvr>
                                      <p:to>
                                        <p:strVal val="visible"/>
                                      </p:to>
                                    </p:set>
                                    <p:anim calcmode="lin" valueType="num">
                                      <p:cBhvr>
                                        <p:cTn id="30" dur="500" fill="hold"/>
                                        <p:tgtEl>
                                          <p:spTgt spid="114"/>
                                        </p:tgtEl>
                                        <p:attrNameLst>
                                          <p:attrName>ppt_w</p:attrName>
                                        </p:attrNameLst>
                                      </p:cBhvr>
                                      <p:tavLst>
                                        <p:tav tm="0">
                                          <p:val>
                                            <p:fltVal val="0"/>
                                          </p:val>
                                        </p:tav>
                                        <p:tav tm="100000">
                                          <p:val>
                                            <p:strVal val="#ppt_w"/>
                                          </p:val>
                                        </p:tav>
                                      </p:tavLst>
                                    </p:anim>
                                    <p:anim calcmode="lin" valueType="num">
                                      <p:cBhvr>
                                        <p:cTn id="31" dur="500" fill="hold"/>
                                        <p:tgtEl>
                                          <p:spTgt spid="114"/>
                                        </p:tgtEl>
                                        <p:attrNameLst>
                                          <p:attrName>ppt_h</p:attrName>
                                        </p:attrNameLst>
                                      </p:cBhvr>
                                      <p:tavLst>
                                        <p:tav tm="0">
                                          <p:val>
                                            <p:fltVal val="0"/>
                                          </p:val>
                                        </p:tav>
                                        <p:tav tm="100000">
                                          <p:val>
                                            <p:strVal val="#ppt_h"/>
                                          </p:val>
                                        </p:tav>
                                      </p:tavLst>
                                    </p:anim>
                                    <p:animEffect transition="in" filter="fade">
                                      <p:cBhvr>
                                        <p:cTn id="32" dur="500"/>
                                        <p:tgtEl>
                                          <p:spTgt spid="114"/>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4" fill="hold" nodeType="clickEffect">
                                  <p:stCondLst>
                                    <p:cond delay="0"/>
                                  </p:stCondLst>
                                  <p:childTnLst>
                                    <p:set>
                                      <p:cBhvr>
                                        <p:cTn id="36" dur="1" fill="hold">
                                          <p:stCondLst>
                                            <p:cond delay="0"/>
                                          </p:stCondLst>
                                        </p:cTn>
                                        <p:tgtEl>
                                          <p:spTgt spid="107"/>
                                        </p:tgtEl>
                                        <p:attrNameLst>
                                          <p:attrName>style.visibility</p:attrName>
                                        </p:attrNameLst>
                                      </p:cBhvr>
                                      <p:to>
                                        <p:strVal val="visible"/>
                                      </p:to>
                                    </p:set>
                                    <p:animEffect transition="in" filter="wipe(down)">
                                      <p:cBhvr>
                                        <p:cTn id="37" dur="500"/>
                                        <p:tgtEl>
                                          <p:spTgt spid="107"/>
                                        </p:tgtEl>
                                      </p:cBhvr>
                                    </p:animEffect>
                                  </p:childTnLst>
                                </p:cTn>
                              </p:par>
                            </p:childTnLst>
                          </p:cTn>
                        </p:par>
                        <p:par>
                          <p:cTn id="38" fill="hold" nodeType="afterGroup">
                            <p:stCondLst>
                              <p:cond delay="500"/>
                            </p:stCondLst>
                            <p:childTnLst>
                              <p:par>
                                <p:cTn id="39" presetID="53" presetClass="entr" presetSubtype="16" fill="hold" nodeType="afterEffect">
                                  <p:stCondLst>
                                    <p:cond delay="0"/>
                                  </p:stCondLst>
                                  <p:childTnLst>
                                    <p:set>
                                      <p:cBhvr>
                                        <p:cTn id="40" dur="1" fill="hold">
                                          <p:stCondLst>
                                            <p:cond delay="0"/>
                                          </p:stCondLst>
                                        </p:cTn>
                                        <p:tgtEl>
                                          <p:spTgt spid="130"/>
                                        </p:tgtEl>
                                        <p:attrNameLst>
                                          <p:attrName>style.visibility</p:attrName>
                                        </p:attrNameLst>
                                      </p:cBhvr>
                                      <p:to>
                                        <p:strVal val="visible"/>
                                      </p:to>
                                    </p:set>
                                    <p:anim calcmode="lin" valueType="num">
                                      <p:cBhvr>
                                        <p:cTn id="41" dur="500" fill="hold"/>
                                        <p:tgtEl>
                                          <p:spTgt spid="130"/>
                                        </p:tgtEl>
                                        <p:attrNameLst>
                                          <p:attrName>ppt_w</p:attrName>
                                        </p:attrNameLst>
                                      </p:cBhvr>
                                      <p:tavLst>
                                        <p:tav tm="0">
                                          <p:val>
                                            <p:fltVal val="0"/>
                                          </p:val>
                                        </p:tav>
                                        <p:tav tm="100000">
                                          <p:val>
                                            <p:strVal val="#ppt_w"/>
                                          </p:val>
                                        </p:tav>
                                      </p:tavLst>
                                    </p:anim>
                                    <p:anim calcmode="lin" valueType="num">
                                      <p:cBhvr>
                                        <p:cTn id="42" dur="500" fill="hold"/>
                                        <p:tgtEl>
                                          <p:spTgt spid="130"/>
                                        </p:tgtEl>
                                        <p:attrNameLst>
                                          <p:attrName>ppt_h</p:attrName>
                                        </p:attrNameLst>
                                      </p:cBhvr>
                                      <p:tavLst>
                                        <p:tav tm="0">
                                          <p:val>
                                            <p:fltVal val="0"/>
                                          </p:val>
                                        </p:tav>
                                        <p:tav tm="100000">
                                          <p:val>
                                            <p:strVal val="#ppt_h"/>
                                          </p:val>
                                        </p:tav>
                                      </p:tavLst>
                                    </p:anim>
                                    <p:animEffect transition="in" filter="fade">
                                      <p:cBhvr>
                                        <p:cTn id="43" dur="500"/>
                                        <p:tgtEl>
                                          <p:spTgt spid="130"/>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2" presetClass="entr" presetSubtype="4" fill="hold" nodeType="clickEffect">
                                  <p:stCondLst>
                                    <p:cond delay="0"/>
                                  </p:stCondLst>
                                  <p:childTnLst>
                                    <p:set>
                                      <p:cBhvr>
                                        <p:cTn id="47" dur="1" fill="hold">
                                          <p:stCondLst>
                                            <p:cond delay="0"/>
                                          </p:stCondLst>
                                        </p:cTn>
                                        <p:tgtEl>
                                          <p:spTgt spid="129"/>
                                        </p:tgtEl>
                                        <p:attrNameLst>
                                          <p:attrName>style.visibility</p:attrName>
                                        </p:attrNameLst>
                                      </p:cBhvr>
                                      <p:to>
                                        <p:strVal val="visible"/>
                                      </p:to>
                                    </p:set>
                                    <p:animEffect transition="in" filter="wipe(down)">
                                      <p:cBhvr>
                                        <p:cTn id="48" dur="500"/>
                                        <p:tgtEl>
                                          <p:spTgt spid="129"/>
                                        </p:tgtEl>
                                      </p:cBhvr>
                                    </p:animEffect>
                                  </p:childTnLst>
                                </p:cTn>
                              </p:par>
                            </p:childTnLst>
                          </p:cTn>
                        </p:par>
                        <p:par>
                          <p:cTn id="49" fill="hold" nodeType="afterGroup">
                            <p:stCondLst>
                              <p:cond delay="500"/>
                            </p:stCondLst>
                            <p:childTnLst>
                              <p:par>
                                <p:cTn id="50" presetID="53" presetClass="entr" presetSubtype="16" fill="hold" nodeType="afterEffect">
                                  <p:stCondLst>
                                    <p:cond delay="0"/>
                                  </p:stCondLst>
                                  <p:childTnLst>
                                    <p:set>
                                      <p:cBhvr>
                                        <p:cTn id="51" dur="1" fill="hold">
                                          <p:stCondLst>
                                            <p:cond delay="0"/>
                                          </p:stCondLst>
                                        </p:cTn>
                                        <p:tgtEl>
                                          <p:spTgt spid="31765"/>
                                        </p:tgtEl>
                                        <p:attrNameLst>
                                          <p:attrName>style.visibility</p:attrName>
                                        </p:attrNameLst>
                                      </p:cBhvr>
                                      <p:to>
                                        <p:strVal val="visible"/>
                                      </p:to>
                                    </p:set>
                                    <p:anim calcmode="lin" valueType="num">
                                      <p:cBhvr>
                                        <p:cTn id="52" dur="500" fill="hold"/>
                                        <p:tgtEl>
                                          <p:spTgt spid="31765"/>
                                        </p:tgtEl>
                                        <p:attrNameLst>
                                          <p:attrName>ppt_w</p:attrName>
                                        </p:attrNameLst>
                                      </p:cBhvr>
                                      <p:tavLst>
                                        <p:tav tm="0">
                                          <p:val>
                                            <p:fltVal val="0"/>
                                          </p:val>
                                        </p:tav>
                                        <p:tav tm="100000">
                                          <p:val>
                                            <p:strVal val="#ppt_w"/>
                                          </p:val>
                                        </p:tav>
                                      </p:tavLst>
                                    </p:anim>
                                    <p:anim calcmode="lin" valueType="num">
                                      <p:cBhvr>
                                        <p:cTn id="53" dur="500" fill="hold"/>
                                        <p:tgtEl>
                                          <p:spTgt spid="31765"/>
                                        </p:tgtEl>
                                        <p:attrNameLst>
                                          <p:attrName>ppt_h</p:attrName>
                                        </p:attrNameLst>
                                      </p:cBhvr>
                                      <p:tavLst>
                                        <p:tav tm="0">
                                          <p:val>
                                            <p:fltVal val="0"/>
                                          </p:val>
                                        </p:tav>
                                        <p:tav tm="100000">
                                          <p:val>
                                            <p:strVal val="#ppt_h"/>
                                          </p:val>
                                        </p:tav>
                                      </p:tavLst>
                                    </p:anim>
                                    <p:animEffect transition="in" filter="fade">
                                      <p:cBhvr>
                                        <p:cTn id="54" dur="500"/>
                                        <p:tgtEl>
                                          <p:spTgt spid="31765"/>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22" presetClass="entr" presetSubtype="4" fill="hold" nodeType="clickEffect">
                                  <p:stCondLst>
                                    <p:cond delay="0"/>
                                  </p:stCondLst>
                                  <p:childTnLst>
                                    <p:set>
                                      <p:cBhvr>
                                        <p:cTn id="58" dur="1" fill="hold">
                                          <p:stCondLst>
                                            <p:cond delay="0"/>
                                          </p:stCondLst>
                                        </p:cTn>
                                        <p:tgtEl>
                                          <p:spTgt spid="108"/>
                                        </p:tgtEl>
                                        <p:attrNameLst>
                                          <p:attrName>style.visibility</p:attrName>
                                        </p:attrNameLst>
                                      </p:cBhvr>
                                      <p:to>
                                        <p:strVal val="visible"/>
                                      </p:to>
                                    </p:set>
                                    <p:animEffect transition="in" filter="wipe(down)">
                                      <p:cBhvr>
                                        <p:cTn id="59" dur="500"/>
                                        <p:tgtEl>
                                          <p:spTgt spid="108"/>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22" presetClass="entr" presetSubtype="8" fill="hold" nodeType="clickEffect">
                                  <p:stCondLst>
                                    <p:cond delay="0"/>
                                  </p:stCondLst>
                                  <p:childTnLst>
                                    <p:set>
                                      <p:cBhvr>
                                        <p:cTn id="63" dur="1" fill="hold">
                                          <p:stCondLst>
                                            <p:cond delay="0"/>
                                          </p:stCondLst>
                                        </p:cTn>
                                        <p:tgtEl>
                                          <p:spTgt spid="31761"/>
                                        </p:tgtEl>
                                        <p:attrNameLst>
                                          <p:attrName>style.visibility</p:attrName>
                                        </p:attrNameLst>
                                      </p:cBhvr>
                                      <p:to>
                                        <p:strVal val="visible"/>
                                      </p:to>
                                    </p:set>
                                    <p:animEffect transition="in" filter="wipe(left)">
                                      <p:cBhvr>
                                        <p:cTn id="64" dur="500"/>
                                        <p:tgtEl>
                                          <p:spTgt spid="31761"/>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53" presetClass="entr" presetSubtype="16" fill="hold" nodeType="clickEffect">
                                  <p:stCondLst>
                                    <p:cond delay="0"/>
                                  </p:stCondLst>
                                  <p:childTnLst>
                                    <p:set>
                                      <p:cBhvr>
                                        <p:cTn id="68" dur="1" fill="hold">
                                          <p:stCondLst>
                                            <p:cond delay="0"/>
                                          </p:stCondLst>
                                        </p:cTn>
                                        <p:tgtEl>
                                          <p:spTgt spid="31749"/>
                                        </p:tgtEl>
                                        <p:attrNameLst>
                                          <p:attrName>style.visibility</p:attrName>
                                        </p:attrNameLst>
                                      </p:cBhvr>
                                      <p:to>
                                        <p:strVal val="visible"/>
                                      </p:to>
                                    </p:set>
                                    <p:anim calcmode="lin" valueType="num">
                                      <p:cBhvr>
                                        <p:cTn id="69" dur="500" fill="hold"/>
                                        <p:tgtEl>
                                          <p:spTgt spid="31749"/>
                                        </p:tgtEl>
                                        <p:attrNameLst>
                                          <p:attrName>ppt_w</p:attrName>
                                        </p:attrNameLst>
                                      </p:cBhvr>
                                      <p:tavLst>
                                        <p:tav tm="0">
                                          <p:val>
                                            <p:fltVal val="0"/>
                                          </p:val>
                                        </p:tav>
                                        <p:tav tm="100000">
                                          <p:val>
                                            <p:strVal val="#ppt_w"/>
                                          </p:val>
                                        </p:tav>
                                      </p:tavLst>
                                    </p:anim>
                                    <p:anim calcmode="lin" valueType="num">
                                      <p:cBhvr>
                                        <p:cTn id="70" dur="500" fill="hold"/>
                                        <p:tgtEl>
                                          <p:spTgt spid="31749"/>
                                        </p:tgtEl>
                                        <p:attrNameLst>
                                          <p:attrName>ppt_h</p:attrName>
                                        </p:attrNameLst>
                                      </p:cBhvr>
                                      <p:tavLst>
                                        <p:tav tm="0">
                                          <p:val>
                                            <p:fltVal val="0"/>
                                          </p:val>
                                        </p:tav>
                                        <p:tav tm="100000">
                                          <p:val>
                                            <p:strVal val="#ppt_h"/>
                                          </p:val>
                                        </p:tav>
                                      </p:tavLst>
                                    </p:anim>
                                    <p:animEffect transition="in" filter="fade">
                                      <p:cBhvr>
                                        <p:cTn id="71" dur="500"/>
                                        <p:tgtEl>
                                          <p:spTgt spid="31749"/>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22" presetClass="entr" presetSubtype="8" fill="hold" nodeType="clickEffect">
                                  <p:stCondLst>
                                    <p:cond delay="0"/>
                                  </p:stCondLst>
                                  <p:childTnLst>
                                    <p:set>
                                      <p:cBhvr>
                                        <p:cTn id="75" dur="1" fill="hold">
                                          <p:stCondLst>
                                            <p:cond delay="0"/>
                                          </p:stCondLst>
                                        </p:cTn>
                                        <p:tgtEl>
                                          <p:spTgt spid="31750"/>
                                        </p:tgtEl>
                                        <p:attrNameLst>
                                          <p:attrName>style.visibility</p:attrName>
                                        </p:attrNameLst>
                                      </p:cBhvr>
                                      <p:to>
                                        <p:strVal val="visible"/>
                                      </p:to>
                                    </p:set>
                                    <p:animEffect transition="in" filter="wipe(left)">
                                      <p:cBhvr>
                                        <p:cTn id="76" dur="500"/>
                                        <p:tgtEl>
                                          <p:spTgt spid="31750"/>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22" presetClass="entr" presetSubtype="8" fill="hold" nodeType="clickEffect">
                                  <p:stCondLst>
                                    <p:cond delay="0"/>
                                  </p:stCondLst>
                                  <p:childTnLst>
                                    <p:set>
                                      <p:cBhvr>
                                        <p:cTn id="80" dur="1" fill="hold">
                                          <p:stCondLst>
                                            <p:cond delay="0"/>
                                          </p:stCondLst>
                                        </p:cTn>
                                        <p:tgtEl>
                                          <p:spTgt spid="31759"/>
                                        </p:tgtEl>
                                        <p:attrNameLst>
                                          <p:attrName>style.visibility</p:attrName>
                                        </p:attrNameLst>
                                      </p:cBhvr>
                                      <p:to>
                                        <p:strVal val="visible"/>
                                      </p:to>
                                    </p:set>
                                    <p:animEffect transition="in" filter="wipe(left)">
                                      <p:cBhvr>
                                        <p:cTn id="81" dur="500"/>
                                        <p:tgtEl>
                                          <p:spTgt spid="31759"/>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22" presetClass="entr" presetSubtype="8" fill="hold" nodeType="clickEffect">
                                  <p:stCondLst>
                                    <p:cond delay="0"/>
                                  </p:stCondLst>
                                  <p:childTnLst>
                                    <p:set>
                                      <p:cBhvr>
                                        <p:cTn id="85" dur="1" fill="hold">
                                          <p:stCondLst>
                                            <p:cond delay="0"/>
                                          </p:stCondLst>
                                        </p:cTn>
                                        <p:tgtEl>
                                          <p:spTgt spid="31762"/>
                                        </p:tgtEl>
                                        <p:attrNameLst>
                                          <p:attrName>style.visibility</p:attrName>
                                        </p:attrNameLst>
                                      </p:cBhvr>
                                      <p:to>
                                        <p:strVal val="visible"/>
                                      </p:to>
                                    </p:set>
                                    <p:animEffect transition="in" filter="wipe(left)">
                                      <p:cBhvr>
                                        <p:cTn id="86" dur="500"/>
                                        <p:tgtEl>
                                          <p:spTgt spid="31762"/>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22" presetClass="entr" presetSubtype="8" fill="hold" nodeType="clickEffect">
                                  <p:stCondLst>
                                    <p:cond delay="0"/>
                                  </p:stCondLst>
                                  <p:childTnLst>
                                    <p:set>
                                      <p:cBhvr>
                                        <p:cTn id="90" dur="1" fill="hold">
                                          <p:stCondLst>
                                            <p:cond delay="0"/>
                                          </p:stCondLst>
                                        </p:cTn>
                                        <p:tgtEl>
                                          <p:spTgt spid="84"/>
                                        </p:tgtEl>
                                        <p:attrNameLst>
                                          <p:attrName>style.visibility</p:attrName>
                                        </p:attrNameLst>
                                      </p:cBhvr>
                                      <p:to>
                                        <p:strVal val="visible"/>
                                      </p:to>
                                    </p:set>
                                    <p:animEffect transition="in" filter="wipe(left)">
                                      <p:cBhvr>
                                        <p:cTn id="91" dur="500"/>
                                        <p:tgtEl>
                                          <p:spTgt spid="84"/>
                                        </p:tgtEl>
                                      </p:cBhvr>
                                    </p:animEffect>
                                  </p:childTnLst>
                                </p:cTn>
                              </p:par>
                            </p:childTnLst>
                          </p:cTn>
                        </p:par>
                      </p:childTnLst>
                    </p:cTn>
                  </p:par>
                  <p:par>
                    <p:cTn id="92" fill="hold" nodeType="clickPar">
                      <p:stCondLst>
                        <p:cond delay="indefinite"/>
                      </p:stCondLst>
                      <p:childTnLst>
                        <p:par>
                          <p:cTn id="93" fill="hold" nodeType="withGroup">
                            <p:stCondLst>
                              <p:cond delay="0"/>
                            </p:stCondLst>
                            <p:childTnLst>
                              <p:par>
                                <p:cTn id="94" presetID="22" presetClass="entr" presetSubtype="1" fill="hold" nodeType="clickEffect">
                                  <p:stCondLst>
                                    <p:cond delay="0"/>
                                  </p:stCondLst>
                                  <p:childTnLst>
                                    <p:set>
                                      <p:cBhvr>
                                        <p:cTn id="95" dur="1" fill="hold">
                                          <p:stCondLst>
                                            <p:cond delay="0"/>
                                          </p:stCondLst>
                                        </p:cTn>
                                        <p:tgtEl>
                                          <p:spTgt spid="76"/>
                                        </p:tgtEl>
                                        <p:attrNameLst>
                                          <p:attrName>style.visibility</p:attrName>
                                        </p:attrNameLst>
                                      </p:cBhvr>
                                      <p:to>
                                        <p:strVal val="visible"/>
                                      </p:to>
                                    </p:set>
                                    <p:animEffect transition="in" filter="wipe(up)">
                                      <p:cBhvr>
                                        <p:cTn id="96" dur="500"/>
                                        <p:tgtEl>
                                          <p:spTgt spid="76"/>
                                        </p:tgtEl>
                                      </p:cBhvr>
                                    </p:animEffect>
                                  </p:childTnLst>
                                </p:cTn>
                              </p:par>
                            </p:childTnLst>
                          </p:cTn>
                        </p:par>
                      </p:childTnLst>
                    </p:cTn>
                  </p:par>
                  <p:par>
                    <p:cTn id="97" fill="hold" nodeType="clickPar">
                      <p:stCondLst>
                        <p:cond delay="indefinite"/>
                      </p:stCondLst>
                      <p:childTnLst>
                        <p:par>
                          <p:cTn id="98" fill="hold" nodeType="withGroup">
                            <p:stCondLst>
                              <p:cond delay="0"/>
                            </p:stCondLst>
                            <p:childTnLst>
                              <p:par>
                                <p:cTn id="99" presetID="22" presetClass="entr" presetSubtype="1" fill="hold" nodeType="clickEffect">
                                  <p:stCondLst>
                                    <p:cond delay="0"/>
                                  </p:stCondLst>
                                  <p:childTnLst>
                                    <p:set>
                                      <p:cBhvr>
                                        <p:cTn id="100" dur="1" fill="hold">
                                          <p:stCondLst>
                                            <p:cond delay="0"/>
                                          </p:stCondLst>
                                        </p:cTn>
                                        <p:tgtEl>
                                          <p:spTgt spid="31760"/>
                                        </p:tgtEl>
                                        <p:attrNameLst>
                                          <p:attrName>style.visibility</p:attrName>
                                        </p:attrNameLst>
                                      </p:cBhvr>
                                      <p:to>
                                        <p:strVal val="visible"/>
                                      </p:to>
                                    </p:set>
                                    <p:animEffect transition="in" filter="wipe(up)">
                                      <p:cBhvr>
                                        <p:cTn id="101" dur="500"/>
                                        <p:tgtEl>
                                          <p:spTgt spid="31760"/>
                                        </p:tgtEl>
                                      </p:cBhvr>
                                    </p:animEffect>
                                  </p:childTnLst>
                                </p:cTn>
                              </p:par>
                            </p:childTnLst>
                          </p:cTn>
                        </p:par>
                      </p:childTnLst>
                    </p:cTn>
                  </p:par>
                  <p:par>
                    <p:cTn id="102" fill="hold" nodeType="clickPar">
                      <p:stCondLst>
                        <p:cond delay="indefinite"/>
                      </p:stCondLst>
                      <p:childTnLst>
                        <p:par>
                          <p:cTn id="103" fill="hold" nodeType="withGroup">
                            <p:stCondLst>
                              <p:cond delay="0"/>
                            </p:stCondLst>
                            <p:childTnLst>
                              <p:par>
                                <p:cTn id="104" presetID="22" presetClass="entr" presetSubtype="1" fill="hold" nodeType="clickEffect">
                                  <p:stCondLst>
                                    <p:cond delay="0"/>
                                  </p:stCondLst>
                                  <p:childTnLst>
                                    <p:set>
                                      <p:cBhvr>
                                        <p:cTn id="105" dur="1" fill="hold">
                                          <p:stCondLst>
                                            <p:cond delay="0"/>
                                          </p:stCondLst>
                                        </p:cTn>
                                        <p:tgtEl>
                                          <p:spTgt spid="31763"/>
                                        </p:tgtEl>
                                        <p:attrNameLst>
                                          <p:attrName>style.visibility</p:attrName>
                                        </p:attrNameLst>
                                      </p:cBhvr>
                                      <p:to>
                                        <p:strVal val="visible"/>
                                      </p:to>
                                    </p:set>
                                    <p:animEffect transition="in" filter="wipe(up)">
                                      <p:cBhvr>
                                        <p:cTn id="106" dur="500"/>
                                        <p:tgtEl>
                                          <p:spTgt spid="31763"/>
                                        </p:tgtEl>
                                      </p:cBhvr>
                                    </p:animEffect>
                                  </p:childTnLst>
                                </p:cTn>
                              </p:par>
                            </p:childTnLst>
                          </p:cTn>
                        </p:par>
                      </p:childTnLst>
                    </p:cTn>
                  </p:par>
                  <p:par>
                    <p:cTn id="107" fill="hold" nodeType="clickPar">
                      <p:stCondLst>
                        <p:cond delay="indefinite"/>
                      </p:stCondLst>
                      <p:childTnLst>
                        <p:par>
                          <p:cTn id="108" fill="hold" nodeType="withGroup">
                            <p:stCondLst>
                              <p:cond delay="0"/>
                            </p:stCondLst>
                            <p:childTnLst>
                              <p:par>
                                <p:cTn id="109" presetID="22" presetClass="entr" presetSubtype="1" fill="hold" nodeType="clickEffect">
                                  <p:stCondLst>
                                    <p:cond delay="0"/>
                                  </p:stCondLst>
                                  <p:childTnLst>
                                    <p:set>
                                      <p:cBhvr>
                                        <p:cTn id="110" dur="1" fill="hold">
                                          <p:stCondLst>
                                            <p:cond delay="0"/>
                                          </p:stCondLst>
                                        </p:cTn>
                                        <p:tgtEl>
                                          <p:spTgt spid="31764"/>
                                        </p:tgtEl>
                                        <p:attrNameLst>
                                          <p:attrName>style.visibility</p:attrName>
                                        </p:attrNameLst>
                                      </p:cBhvr>
                                      <p:to>
                                        <p:strVal val="visible"/>
                                      </p:to>
                                    </p:set>
                                    <p:animEffect transition="in" filter="wipe(up)">
                                      <p:cBhvr>
                                        <p:cTn id="111" dur="500"/>
                                        <p:tgtEl>
                                          <p:spTgt spid="317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96997E32-54A0-41FE-AAFB-C4FDD92B3A4D}"/>
              </a:ext>
            </a:extLst>
          </p:cNvPr>
          <p:cNvSpPr>
            <a:spLocks noChangeArrowheads="1"/>
          </p:cNvSpPr>
          <p:nvPr/>
        </p:nvSpPr>
        <p:spPr bwMode="auto">
          <a:xfrm>
            <a:off x="179388" y="17463"/>
            <a:ext cx="27209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sz="2000" b="1">
                <a:solidFill>
                  <a:srgbClr val="66FFFF"/>
                </a:solidFill>
              </a:rPr>
              <a:t>Angular acceleration</a:t>
            </a:r>
            <a:endParaRPr lang="en-IN" altLang="en-US" sz="2000">
              <a:solidFill>
                <a:srgbClr val="66FFFF"/>
              </a:solidFill>
            </a:endParaRPr>
          </a:p>
        </p:txBody>
      </p:sp>
      <p:grpSp>
        <p:nvGrpSpPr>
          <p:cNvPr id="32771" name="Group 5">
            <a:extLst>
              <a:ext uri="{FF2B5EF4-FFF2-40B4-BE49-F238E27FC236}">
                <a16:creationId xmlns:a16="http://schemas.microsoft.com/office/drawing/2014/main" id="{DA805ED1-EFD5-454A-B9E7-AE877BC9BB84}"/>
              </a:ext>
            </a:extLst>
          </p:cNvPr>
          <p:cNvGrpSpPr>
            <a:grpSpLocks/>
          </p:cNvGrpSpPr>
          <p:nvPr/>
        </p:nvGrpSpPr>
        <p:grpSpPr bwMode="auto">
          <a:xfrm>
            <a:off x="179388" y="338138"/>
            <a:ext cx="8569325" cy="646112"/>
            <a:chOff x="323528" y="516742"/>
            <a:chExt cx="8568952" cy="646331"/>
          </a:xfrm>
        </p:grpSpPr>
        <p:sp>
          <p:nvSpPr>
            <p:cNvPr id="32856" name="Rectangle 3">
              <a:extLst>
                <a:ext uri="{FF2B5EF4-FFF2-40B4-BE49-F238E27FC236}">
                  <a16:creationId xmlns:a16="http://schemas.microsoft.com/office/drawing/2014/main" id="{E15E6843-B1FF-4FDD-987B-1FA55D033EB3}"/>
                </a:ext>
              </a:extLst>
            </p:cNvPr>
            <p:cNvSpPr>
              <a:spLocks noChangeArrowheads="1"/>
            </p:cNvSpPr>
            <p:nvPr/>
          </p:nvSpPr>
          <p:spPr bwMode="auto">
            <a:xfrm>
              <a:off x="323528" y="516742"/>
              <a:ext cx="856895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7C80"/>
                  </a:solidFill>
                </a:rPr>
                <a:t>Angular acceleration α is the time rate of change of angular velocity.</a:t>
              </a:r>
            </a:p>
            <a:p>
              <a:pPr eaLnBrk="1" hangingPunct="1"/>
              <a:r>
                <a:rPr lang="en-IN" altLang="en-US" b="1">
                  <a:solidFill>
                    <a:srgbClr val="FF7C80"/>
                  </a:solidFill>
                </a:rPr>
                <a:t>Thus,</a:t>
              </a:r>
            </a:p>
          </p:txBody>
        </p:sp>
        <p:cxnSp>
          <p:nvCxnSpPr>
            <p:cNvPr id="5" name="Straight Arrow Connector 4">
              <a:extLst>
                <a:ext uri="{FF2B5EF4-FFF2-40B4-BE49-F238E27FC236}">
                  <a16:creationId xmlns:a16="http://schemas.microsoft.com/office/drawing/2014/main" id="{1AC30327-582F-44C5-865E-909817C0724F}"/>
                </a:ext>
              </a:extLst>
            </p:cNvPr>
            <p:cNvCxnSpPr/>
            <p:nvPr/>
          </p:nvCxnSpPr>
          <p:spPr bwMode="auto">
            <a:xfrm>
              <a:off x="2744360" y="607260"/>
              <a:ext cx="171443"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32772" name="Group 7">
            <a:extLst>
              <a:ext uri="{FF2B5EF4-FFF2-40B4-BE49-F238E27FC236}">
                <a16:creationId xmlns:a16="http://schemas.microsoft.com/office/drawing/2014/main" id="{C16D9436-5FF0-4CBB-9ACE-604304AC9968}"/>
              </a:ext>
            </a:extLst>
          </p:cNvPr>
          <p:cNvGrpSpPr>
            <a:grpSpLocks/>
          </p:cNvGrpSpPr>
          <p:nvPr/>
        </p:nvGrpSpPr>
        <p:grpSpPr bwMode="auto">
          <a:xfrm>
            <a:off x="2379663" y="620713"/>
            <a:ext cx="1111250" cy="719137"/>
            <a:chOff x="1457012" y="4725144"/>
            <a:chExt cx="1111694" cy="719137"/>
          </a:xfrm>
        </p:grpSpPr>
        <p:grpSp>
          <p:nvGrpSpPr>
            <p:cNvPr id="32849" name="Group 43">
              <a:extLst>
                <a:ext uri="{FF2B5EF4-FFF2-40B4-BE49-F238E27FC236}">
                  <a16:creationId xmlns:a16="http://schemas.microsoft.com/office/drawing/2014/main" id="{97C8C95F-1C55-4477-A438-83EE071A7EA3}"/>
                </a:ext>
              </a:extLst>
            </p:cNvPr>
            <p:cNvGrpSpPr>
              <a:grpSpLocks/>
            </p:cNvGrpSpPr>
            <p:nvPr/>
          </p:nvGrpSpPr>
          <p:grpSpPr bwMode="auto">
            <a:xfrm>
              <a:off x="1457012" y="4725144"/>
              <a:ext cx="1111694" cy="719137"/>
              <a:chOff x="2056956" y="3933999"/>
              <a:chExt cx="1111694" cy="719137"/>
            </a:xfrm>
          </p:grpSpPr>
          <p:sp>
            <p:nvSpPr>
              <p:cNvPr id="11" name="TextBox 10">
                <a:extLst>
                  <a:ext uri="{FF2B5EF4-FFF2-40B4-BE49-F238E27FC236}">
                    <a16:creationId xmlns:a16="http://schemas.microsoft.com/office/drawing/2014/main" id="{085E940A-4500-496B-BCD1-290CFD87FC12}"/>
                  </a:ext>
                </a:extLst>
              </p:cNvPr>
              <p:cNvSpPr txBox="1">
                <a:spLocks noChangeArrowheads="1"/>
              </p:cNvSpPr>
              <p:nvPr/>
            </p:nvSpPr>
            <p:spPr bwMode="auto">
              <a:xfrm>
                <a:off x="2520691" y="3933999"/>
                <a:ext cx="647959" cy="369887"/>
              </a:xfrm>
              <a:prstGeom prst="rect">
                <a:avLst/>
              </a:prstGeom>
              <a:noFill/>
              <a:ln>
                <a:noFill/>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b="1" dirty="0">
                    <a:solidFill>
                      <a:srgbClr val="FFFF00"/>
                    </a:solidFill>
                    <a:latin typeface="+mn-lt"/>
                  </a:rPr>
                  <a:t>d</a:t>
                </a:r>
                <a:r>
                  <a:rPr lang="en-US" b="1" dirty="0">
                    <a:solidFill>
                      <a:srgbClr val="FFFF00"/>
                    </a:solidFill>
                    <a:sym typeface="Symbol" pitchFamily="18" charset="2"/>
                  </a:rPr>
                  <a:t></a:t>
                </a:r>
                <a:endParaRPr lang="en-IN" b="1" baseline="-25000" dirty="0">
                  <a:solidFill>
                    <a:srgbClr val="FFFF00"/>
                  </a:solidFill>
                  <a:latin typeface="+mn-lt"/>
                </a:endParaRPr>
              </a:p>
            </p:txBody>
          </p:sp>
          <p:cxnSp>
            <p:nvCxnSpPr>
              <p:cNvPr id="12" name="Straight Connector 11">
                <a:extLst>
                  <a:ext uri="{FF2B5EF4-FFF2-40B4-BE49-F238E27FC236}">
                    <a16:creationId xmlns:a16="http://schemas.microsoft.com/office/drawing/2014/main" id="{4EB64843-06DC-44CD-8146-9FC3DB7E2DB4}"/>
                  </a:ext>
                </a:extLst>
              </p:cNvPr>
              <p:cNvCxnSpPr/>
              <p:nvPr/>
            </p:nvCxnSpPr>
            <p:spPr bwMode="auto">
              <a:xfrm>
                <a:off x="2542925" y="4299124"/>
                <a:ext cx="366859" cy="4762"/>
              </a:xfrm>
              <a:prstGeom prst="line">
                <a:avLst/>
              </a:prstGeom>
              <a:ln w="19050">
                <a:solidFill>
                  <a:srgbClr val="FFFF99"/>
                </a:solidFill>
              </a:ln>
            </p:spPr>
            <p:style>
              <a:lnRef idx="1">
                <a:schemeClr val="accent1"/>
              </a:lnRef>
              <a:fillRef idx="0">
                <a:schemeClr val="accent1"/>
              </a:fillRef>
              <a:effectRef idx="0">
                <a:schemeClr val="accent1"/>
              </a:effectRef>
              <a:fontRef idx="minor">
                <a:schemeClr val="tx1"/>
              </a:fontRef>
            </p:style>
          </p:cxnSp>
          <p:sp>
            <p:nvSpPr>
              <p:cNvPr id="13" name="TextBox 43">
                <a:extLst>
                  <a:ext uri="{FF2B5EF4-FFF2-40B4-BE49-F238E27FC236}">
                    <a16:creationId xmlns:a16="http://schemas.microsoft.com/office/drawing/2014/main" id="{562A6E0D-6C81-4BE1-85F9-F42708282887}"/>
                  </a:ext>
                </a:extLst>
              </p:cNvPr>
              <p:cNvSpPr txBox="1">
                <a:spLocks noChangeArrowheads="1"/>
              </p:cNvSpPr>
              <p:nvPr/>
            </p:nvSpPr>
            <p:spPr bwMode="auto">
              <a:xfrm>
                <a:off x="2538160" y="4284836"/>
                <a:ext cx="497087" cy="368300"/>
              </a:xfrm>
              <a:prstGeom prst="rect">
                <a:avLst/>
              </a:prstGeom>
              <a:noFill/>
              <a:ln w="9525">
                <a:solidFill>
                  <a:srgbClr val="000000"/>
                </a:solidFill>
                <a:miter lim="800000"/>
                <a:headEnd/>
                <a:tailEnd/>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b="1" dirty="0" err="1">
                    <a:solidFill>
                      <a:srgbClr val="FFFF00"/>
                    </a:solidFill>
                  </a:rPr>
                  <a:t>d</a:t>
                </a:r>
                <a:r>
                  <a:rPr lang="en-US" b="1" dirty="0" err="1">
                    <a:solidFill>
                      <a:srgbClr val="FFFF00"/>
                    </a:solidFill>
                    <a:latin typeface="+mn-lt"/>
                  </a:rPr>
                  <a:t>t</a:t>
                </a:r>
                <a:endParaRPr lang="en-IN" b="1" baseline="-25000" dirty="0">
                  <a:solidFill>
                    <a:srgbClr val="FFFF00"/>
                  </a:solidFill>
                  <a:latin typeface="+mn-lt"/>
                </a:endParaRPr>
              </a:p>
            </p:txBody>
          </p:sp>
          <p:sp>
            <p:nvSpPr>
              <p:cNvPr id="14" name="Rectangle 39">
                <a:extLst>
                  <a:ext uri="{FF2B5EF4-FFF2-40B4-BE49-F238E27FC236}">
                    <a16:creationId xmlns:a16="http://schemas.microsoft.com/office/drawing/2014/main" id="{D6568A2C-419B-47FB-9DF3-44B8D42D52B4}"/>
                  </a:ext>
                </a:extLst>
              </p:cNvPr>
              <p:cNvSpPr>
                <a:spLocks noChangeArrowheads="1"/>
              </p:cNvSpPr>
              <p:nvPr/>
            </p:nvSpPr>
            <p:spPr bwMode="auto">
              <a:xfrm>
                <a:off x="2056956" y="4105449"/>
                <a:ext cx="581257" cy="368300"/>
              </a:xfrm>
              <a:prstGeom prst="rect">
                <a:avLst/>
              </a:prstGeom>
              <a:noFill/>
              <a:ln>
                <a:noFill/>
              </a:ln>
              <a:extLst/>
            </p:spPr>
            <p:txBody>
              <a:bodyPr>
                <a:spAutoFit/>
              </a:bodyPr>
              <a:lstStyle/>
              <a:p>
                <a:pPr>
                  <a:defRPr/>
                </a:pPr>
                <a:r>
                  <a:rPr lang="en-IN" b="1" dirty="0">
                    <a:solidFill>
                      <a:srgbClr val="FFFF00"/>
                    </a:solidFill>
                  </a:rPr>
                  <a:t>α </a:t>
                </a:r>
                <a:r>
                  <a:rPr lang="en-US" b="1" dirty="0">
                    <a:solidFill>
                      <a:srgbClr val="FFFF00"/>
                    </a:solidFill>
                    <a:latin typeface="+mn-lt"/>
                    <a:ea typeface="Calibri" pitchFamily="34" charset="0"/>
                    <a:cs typeface="Symbol" pitchFamily="18" charset="2"/>
                  </a:rPr>
                  <a:t>= </a:t>
                </a:r>
                <a:endParaRPr lang="en-IN" b="1" baseline="-25000" dirty="0">
                  <a:solidFill>
                    <a:srgbClr val="FFFF00"/>
                  </a:solidFill>
                  <a:latin typeface="+mn-lt"/>
                  <a:ea typeface="Calibri" pitchFamily="34" charset="0"/>
                  <a:cs typeface="Symbol" pitchFamily="18" charset="2"/>
                </a:endParaRPr>
              </a:p>
            </p:txBody>
          </p:sp>
        </p:grpSp>
        <p:cxnSp>
          <p:nvCxnSpPr>
            <p:cNvPr id="9" name="Straight Arrow Connector 8">
              <a:extLst>
                <a:ext uri="{FF2B5EF4-FFF2-40B4-BE49-F238E27FC236}">
                  <a16:creationId xmlns:a16="http://schemas.microsoft.com/office/drawing/2014/main" id="{3DA02513-5AFB-4326-A93B-14FF06E12820}"/>
                </a:ext>
              </a:extLst>
            </p:cNvPr>
            <p:cNvCxnSpPr/>
            <p:nvPr/>
          </p:nvCxnSpPr>
          <p:spPr bwMode="auto">
            <a:xfrm>
              <a:off x="1542771" y="4985494"/>
              <a:ext cx="190576"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6966D32A-9741-42C8-8419-AA1A2CEE18A4}"/>
                </a:ext>
              </a:extLst>
            </p:cNvPr>
            <p:cNvCxnSpPr/>
            <p:nvPr/>
          </p:nvCxnSpPr>
          <p:spPr bwMode="auto">
            <a:xfrm>
              <a:off x="2163731" y="4837856"/>
              <a:ext cx="190576"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32773" name="Rectangle 14">
            <a:extLst>
              <a:ext uri="{FF2B5EF4-FFF2-40B4-BE49-F238E27FC236}">
                <a16:creationId xmlns:a16="http://schemas.microsoft.com/office/drawing/2014/main" id="{FAF6CB3E-85A5-4D13-BE0B-899F280F3934}"/>
              </a:ext>
            </a:extLst>
          </p:cNvPr>
          <p:cNvSpPr>
            <a:spLocks noChangeArrowheads="1"/>
          </p:cNvSpPr>
          <p:nvPr/>
        </p:nvSpPr>
        <p:spPr bwMode="auto">
          <a:xfrm>
            <a:off x="179388" y="1412875"/>
            <a:ext cx="4621212" cy="40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sz="2000" b="1">
                <a:solidFill>
                  <a:srgbClr val="FF00FF"/>
                </a:solidFill>
              </a:rPr>
              <a:t>TORQUE  OR  MOMENT  OF  FORCE</a:t>
            </a:r>
            <a:endParaRPr lang="en-IN" altLang="en-US" sz="2000">
              <a:solidFill>
                <a:srgbClr val="FF00FF"/>
              </a:solidFill>
            </a:endParaRPr>
          </a:p>
        </p:txBody>
      </p:sp>
      <p:sp>
        <p:nvSpPr>
          <p:cNvPr id="32774" name="Rectangle 15">
            <a:extLst>
              <a:ext uri="{FF2B5EF4-FFF2-40B4-BE49-F238E27FC236}">
                <a16:creationId xmlns:a16="http://schemas.microsoft.com/office/drawing/2014/main" id="{12BCC427-D2C0-4197-9EB3-F1B845C23D7C}"/>
              </a:ext>
            </a:extLst>
          </p:cNvPr>
          <p:cNvSpPr>
            <a:spLocks noChangeArrowheads="1"/>
          </p:cNvSpPr>
          <p:nvPr/>
        </p:nvSpPr>
        <p:spPr bwMode="auto">
          <a:xfrm>
            <a:off x="206375" y="1773238"/>
            <a:ext cx="496252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00FF99"/>
                </a:solidFill>
              </a:rPr>
              <a:t>The rotational analogue of force is moment of force. It is also referred to as torque</a:t>
            </a:r>
            <a:r>
              <a:rPr lang="en-IN" altLang="en-US" b="1" i="1">
                <a:solidFill>
                  <a:srgbClr val="00FF99"/>
                </a:solidFill>
              </a:rPr>
              <a:t>.</a:t>
            </a:r>
            <a:endParaRPr lang="en-IN" altLang="en-US" b="1">
              <a:solidFill>
                <a:srgbClr val="00FF99"/>
              </a:solidFill>
            </a:endParaRPr>
          </a:p>
        </p:txBody>
      </p:sp>
      <p:grpSp>
        <p:nvGrpSpPr>
          <p:cNvPr id="32775" name="Group 25">
            <a:extLst>
              <a:ext uri="{FF2B5EF4-FFF2-40B4-BE49-F238E27FC236}">
                <a16:creationId xmlns:a16="http://schemas.microsoft.com/office/drawing/2014/main" id="{C03377B8-044F-4413-A39D-F2C38BAEAEC9}"/>
              </a:ext>
            </a:extLst>
          </p:cNvPr>
          <p:cNvGrpSpPr>
            <a:grpSpLocks/>
          </p:cNvGrpSpPr>
          <p:nvPr/>
        </p:nvGrpSpPr>
        <p:grpSpPr bwMode="auto">
          <a:xfrm>
            <a:off x="4932363" y="981075"/>
            <a:ext cx="3841750" cy="4006850"/>
            <a:chOff x="5149757" y="2590502"/>
            <a:chExt cx="3841750" cy="4006850"/>
          </a:xfrm>
        </p:grpSpPr>
        <p:cxnSp>
          <p:nvCxnSpPr>
            <p:cNvPr id="17" name="Straight Arrow Connector 16">
              <a:extLst>
                <a:ext uri="{FF2B5EF4-FFF2-40B4-BE49-F238E27FC236}">
                  <a16:creationId xmlns:a16="http://schemas.microsoft.com/office/drawing/2014/main" id="{FCD37A7F-6AB0-46AA-BB56-E5B239A1A41E}"/>
                </a:ext>
              </a:extLst>
            </p:cNvPr>
            <p:cNvCxnSpPr/>
            <p:nvPr/>
          </p:nvCxnSpPr>
          <p:spPr>
            <a:xfrm rot="2700000">
              <a:off x="7757226" y="2929433"/>
              <a:ext cx="0" cy="2100263"/>
            </a:xfrm>
            <a:prstGeom prst="straightConnector1">
              <a:avLst/>
            </a:prstGeom>
            <a:ln w="28575">
              <a:solidFill>
                <a:srgbClr val="7030A0"/>
              </a:solidFill>
              <a:prstDash val="sys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9707AF54-F353-42B1-B004-48197F8CE66B}"/>
                </a:ext>
              </a:extLst>
            </p:cNvPr>
            <p:cNvCxnSpPr/>
            <p:nvPr/>
          </p:nvCxnSpPr>
          <p:spPr>
            <a:xfrm rot="2700000">
              <a:off x="6249101" y="4445495"/>
              <a:ext cx="0" cy="2100263"/>
            </a:xfrm>
            <a:prstGeom prst="straightConnector1">
              <a:avLst/>
            </a:prstGeom>
            <a:ln w="28575">
              <a:solidFill>
                <a:srgbClr val="7030A0"/>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32842" name="Group 23">
              <a:extLst>
                <a:ext uri="{FF2B5EF4-FFF2-40B4-BE49-F238E27FC236}">
                  <a16:creationId xmlns:a16="http://schemas.microsoft.com/office/drawing/2014/main" id="{B5E5FD81-908B-40AC-932D-3DDFF7C58029}"/>
                </a:ext>
              </a:extLst>
            </p:cNvPr>
            <p:cNvGrpSpPr>
              <a:grpSpLocks/>
            </p:cNvGrpSpPr>
            <p:nvPr/>
          </p:nvGrpSpPr>
          <p:grpSpPr bwMode="auto">
            <a:xfrm>
              <a:off x="5149757" y="4697302"/>
              <a:ext cx="3841750" cy="368300"/>
              <a:chOff x="5122863" y="4697302"/>
              <a:chExt cx="3841750" cy="368300"/>
            </a:xfrm>
          </p:grpSpPr>
          <p:cxnSp>
            <p:nvCxnSpPr>
              <p:cNvPr id="18" name="Straight Arrow Connector 17">
                <a:extLst>
                  <a:ext uri="{FF2B5EF4-FFF2-40B4-BE49-F238E27FC236}">
                    <a16:creationId xmlns:a16="http://schemas.microsoft.com/office/drawing/2014/main" id="{45691FFF-6A3B-4D13-9638-FDEA5CF8E92A}"/>
                  </a:ext>
                </a:extLst>
              </p:cNvPr>
              <p:cNvCxnSpPr/>
              <p:nvPr/>
            </p:nvCxnSpPr>
            <p:spPr>
              <a:xfrm rot="16200000">
                <a:off x="6982619" y="2877046"/>
                <a:ext cx="0" cy="3719512"/>
              </a:xfrm>
              <a:prstGeom prst="straightConnector1">
                <a:avLst/>
              </a:prstGeom>
              <a:ln w="28575">
                <a:solidFill>
                  <a:srgbClr val="FF00FF"/>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2848" name="Rectangle 8">
                <a:extLst>
                  <a:ext uri="{FF2B5EF4-FFF2-40B4-BE49-F238E27FC236}">
                    <a16:creationId xmlns:a16="http://schemas.microsoft.com/office/drawing/2014/main" id="{CD003ABD-6F80-44A8-8616-C3BBAE2DC8DB}"/>
                  </a:ext>
                </a:extLst>
              </p:cNvPr>
              <p:cNvSpPr>
                <a:spLocks noChangeArrowheads="1"/>
              </p:cNvSpPr>
              <p:nvPr/>
            </p:nvSpPr>
            <p:spPr bwMode="auto">
              <a:xfrm>
                <a:off x="8626475" y="4697302"/>
                <a:ext cx="3381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CC"/>
                    </a:solidFill>
                    <a:ea typeface="Times New Roman" panose="02020603050405020304" pitchFamily="18" charset="0"/>
                    <a:cs typeface="Bookman-Light"/>
                  </a:rPr>
                  <a:t>X</a:t>
                </a:r>
                <a:endParaRPr lang="en-IN" altLang="en-US">
                  <a:ea typeface="Times New Roman" panose="02020603050405020304" pitchFamily="18" charset="0"/>
                  <a:cs typeface="Bookman-Light"/>
                </a:endParaRPr>
              </a:p>
            </p:txBody>
          </p:sp>
        </p:grpSp>
        <p:grpSp>
          <p:nvGrpSpPr>
            <p:cNvPr id="32843" name="Group 24">
              <a:extLst>
                <a:ext uri="{FF2B5EF4-FFF2-40B4-BE49-F238E27FC236}">
                  <a16:creationId xmlns:a16="http://schemas.microsoft.com/office/drawing/2014/main" id="{55327C99-60E5-4531-B43A-857493AE0874}"/>
                </a:ext>
              </a:extLst>
            </p:cNvPr>
            <p:cNvGrpSpPr>
              <a:grpSpLocks/>
            </p:cNvGrpSpPr>
            <p:nvPr/>
          </p:nvGrpSpPr>
          <p:grpSpPr bwMode="auto">
            <a:xfrm>
              <a:off x="6853144" y="2590502"/>
              <a:ext cx="338138" cy="4006850"/>
              <a:chOff x="6826250" y="2590502"/>
              <a:chExt cx="338138" cy="4006850"/>
            </a:xfrm>
          </p:grpSpPr>
          <p:cxnSp>
            <p:nvCxnSpPr>
              <p:cNvPr id="19" name="Straight Arrow Connector 18">
                <a:extLst>
                  <a:ext uri="{FF2B5EF4-FFF2-40B4-BE49-F238E27FC236}">
                    <a16:creationId xmlns:a16="http://schemas.microsoft.com/office/drawing/2014/main" id="{5239119A-97C3-4B4F-B114-4F461647B1FB}"/>
                  </a:ext>
                </a:extLst>
              </p:cNvPr>
              <p:cNvCxnSpPr/>
              <p:nvPr/>
            </p:nvCxnSpPr>
            <p:spPr bwMode="auto">
              <a:xfrm>
                <a:off x="6980238" y="2877840"/>
                <a:ext cx="0" cy="3719512"/>
              </a:xfrm>
              <a:prstGeom prst="straightConnector1">
                <a:avLst/>
              </a:prstGeom>
              <a:ln w="28575">
                <a:solidFill>
                  <a:srgbClr val="FF66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2846" name="Rectangle 30">
                <a:extLst>
                  <a:ext uri="{FF2B5EF4-FFF2-40B4-BE49-F238E27FC236}">
                    <a16:creationId xmlns:a16="http://schemas.microsoft.com/office/drawing/2014/main" id="{0F420720-5199-4AEA-A70A-13C5D745AB1E}"/>
                  </a:ext>
                </a:extLst>
              </p:cNvPr>
              <p:cNvSpPr>
                <a:spLocks noChangeArrowheads="1"/>
              </p:cNvSpPr>
              <p:nvPr/>
            </p:nvSpPr>
            <p:spPr bwMode="auto">
              <a:xfrm>
                <a:off x="6826250" y="2590502"/>
                <a:ext cx="3381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0000"/>
                    </a:solidFill>
                  </a:rPr>
                  <a:t>Y</a:t>
                </a:r>
                <a:endParaRPr lang="en-IN" altLang="en-US">
                  <a:solidFill>
                    <a:srgbClr val="FF0000"/>
                  </a:solidFill>
                </a:endParaRPr>
              </a:p>
            </p:txBody>
          </p:sp>
        </p:grpSp>
        <p:sp>
          <p:nvSpPr>
            <p:cNvPr id="32844" name="Rectangle 31">
              <a:extLst>
                <a:ext uri="{FF2B5EF4-FFF2-40B4-BE49-F238E27FC236}">
                  <a16:creationId xmlns:a16="http://schemas.microsoft.com/office/drawing/2014/main" id="{D20717D1-EF82-41E5-917C-FA27F9728BAA}"/>
                </a:ext>
              </a:extLst>
            </p:cNvPr>
            <p:cNvSpPr>
              <a:spLocks noChangeArrowheads="1"/>
            </p:cNvSpPr>
            <p:nvPr/>
          </p:nvSpPr>
          <p:spPr bwMode="auto">
            <a:xfrm>
              <a:off x="5313363" y="6181427"/>
              <a:ext cx="3397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7030A0"/>
                  </a:solidFill>
                </a:rPr>
                <a:t>Z</a:t>
              </a:r>
              <a:endParaRPr lang="en-IN" altLang="en-US">
                <a:solidFill>
                  <a:srgbClr val="7030A0"/>
                </a:solidFill>
              </a:endParaRPr>
            </a:p>
          </p:txBody>
        </p:sp>
      </p:grpSp>
      <p:cxnSp>
        <p:nvCxnSpPr>
          <p:cNvPr id="31" name="Straight Arrow Connector 30">
            <a:extLst>
              <a:ext uri="{FF2B5EF4-FFF2-40B4-BE49-F238E27FC236}">
                <a16:creationId xmlns:a16="http://schemas.microsoft.com/office/drawing/2014/main" id="{F2A2C764-B964-4397-8EEE-4EAABECE09C1}"/>
              </a:ext>
            </a:extLst>
          </p:cNvPr>
          <p:cNvCxnSpPr/>
          <p:nvPr/>
        </p:nvCxnSpPr>
        <p:spPr>
          <a:xfrm flipV="1">
            <a:off x="7740650" y="2144713"/>
            <a:ext cx="538163" cy="2378075"/>
          </a:xfrm>
          <a:prstGeom prst="straightConnector1">
            <a:avLst/>
          </a:prstGeom>
          <a:ln w="28575">
            <a:solidFill>
              <a:srgbClr val="00B0F0"/>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32779" name="Group 37">
            <a:extLst>
              <a:ext uri="{FF2B5EF4-FFF2-40B4-BE49-F238E27FC236}">
                <a16:creationId xmlns:a16="http://schemas.microsoft.com/office/drawing/2014/main" id="{3AF00FCC-96FC-4E27-97F9-24F997C7A576}"/>
              </a:ext>
            </a:extLst>
          </p:cNvPr>
          <p:cNvGrpSpPr>
            <a:grpSpLocks/>
          </p:cNvGrpSpPr>
          <p:nvPr/>
        </p:nvGrpSpPr>
        <p:grpSpPr bwMode="auto">
          <a:xfrm>
            <a:off x="6775450" y="3128963"/>
            <a:ext cx="1238250" cy="273050"/>
            <a:chOff x="6991992" y="3415854"/>
            <a:chExt cx="1238259" cy="274284"/>
          </a:xfrm>
        </p:grpSpPr>
        <p:sp>
          <p:nvSpPr>
            <p:cNvPr id="34" name="Rectangle 33">
              <a:extLst>
                <a:ext uri="{FF2B5EF4-FFF2-40B4-BE49-F238E27FC236}">
                  <a16:creationId xmlns:a16="http://schemas.microsoft.com/office/drawing/2014/main" id="{CDFB5C19-64C1-449E-BD20-021F604B05A2}"/>
                </a:ext>
              </a:extLst>
            </p:cNvPr>
            <p:cNvSpPr/>
            <p:nvPr/>
          </p:nvSpPr>
          <p:spPr>
            <a:xfrm rot="16980000">
              <a:off x="8118929" y="3564463"/>
              <a:ext cx="87707" cy="134938"/>
            </a:xfrm>
            <a:prstGeom prst="rect">
              <a:avLst/>
            </a:prstGeom>
            <a:noFill/>
            <a:ln w="19050">
              <a:solidFill>
                <a:srgbClr val="00FF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cxnSp>
          <p:nvCxnSpPr>
            <p:cNvPr id="36" name="Straight Connector 35">
              <a:extLst>
                <a:ext uri="{FF2B5EF4-FFF2-40B4-BE49-F238E27FC236}">
                  <a16:creationId xmlns:a16="http://schemas.microsoft.com/office/drawing/2014/main" id="{317010E6-69F3-4360-B11C-F9A740AEF079}"/>
                </a:ext>
              </a:extLst>
            </p:cNvPr>
            <p:cNvCxnSpPr/>
            <p:nvPr/>
          </p:nvCxnSpPr>
          <p:spPr>
            <a:xfrm>
              <a:off x="6991992" y="3415854"/>
              <a:ext cx="1219209" cy="274284"/>
            </a:xfrm>
            <a:prstGeom prst="line">
              <a:avLst/>
            </a:prstGeom>
            <a:ln w="28575">
              <a:solidFill>
                <a:srgbClr val="00FF99"/>
              </a:solidFill>
              <a:prstDash val="sysDash"/>
            </a:ln>
          </p:spPr>
          <p:style>
            <a:lnRef idx="1">
              <a:schemeClr val="accent1"/>
            </a:lnRef>
            <a:fillRef idx="0">
              <a:schemeClr val="accent1"/>
            </a:fillRef>
            <a:effectRef idx="0">
              <a:schemeClr val="accent1"/>
            </a:effectRef>
            <a:fontRef idx="minor">
              <a:schemeClr val="tx1"/>
            </a:fontRef>
          </p:style>
        </p:cxnSp>
      </p:grpSp>
      <p:grpSp>
        <p:nvGrpSpPr>
          <p:cNvPr id="2" name="Group 1">
            <a:extLst>
              <a:ext uri="{FF2B5EF4-FFF2-40B4-BE49-F238E27FC236}">
                <a16:creationId xmlns:a16="http://schemas.microsoft.com/office/drawing/2014/main" id="{D73CC791-DD9D-4D47-AE1C-9E838CE50C50}"/>
              </a:ext>
            </a:extLst>
          </p:cNvPr>
          <p:cNvGrpSpPr>
            <a:grpSpLocks/>
          </p:cNvGrpSpPr>
          <p:nvPr/>
        </p:nvGrpSpPr>
        <p:grpSpPr bwMode="auto">
          <a:xfrm>
            <a:off x="6800850" y="2119313"/>
            <a:ext cx="1508125" cy="995362"/>
            <a:chOff x="6800850" y="2119313"/>
            <a:chExt cx="1508125" cy="995362"/>
          </a:xfrm>
        </p:grpSpPr>
        <p:cxnSp>
          <p:nvCxnSpPr>
            <p:cNvPr id="28" name="Straight Arrow Connector 27">
              <a:extLst>
                <a:ext uri="{FF2B5EF4-FFF2-40B4-BE49-F238E27FC236}">
                  <a16:creationId xmlns:a16="http://schemas.microsoft.com/office/drawing/2014/main" id="{8196AB8D-1972-440A-9CBE-B66D899B09A1}"/>
                </a:ext>
              </a:extLst>
            </p:cNvPr>
            <p:cNvCxnSpPr/>
            <p:nvPr/>
          </p:nvCxnSpPr>
          <p:spPr>
            <a:xfrm flipV="1">
              <a:off x="6800850" y="2119313"/>
              <a:ext cx="1508125" cy="995362"/>
            </a:xfrm>
            <a:prstGeom prst="straightConnector1">
              <a:avLst/>
            </a:prstGeom>
            <a:ln w="28575">
              <a:solidFill>
                <a:srgbClr val="00FF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32835" name="Group 39">
              <a:extLst>
                <a:ext uri="{FF2B5EF4-FFF2-40B4-BE49-F238E27FC236}">
                  <a16:creationId xmlns:a16="http://schemas.microsoft.com/office/drawing/2014/main" id="{AB42B048-CE17-45CB-967B-7791B21A147D}"/>
                </a:ext>
              </a:extLst>
            </p:cNvPr>
            <p:cNvGrpSpPr>
              <a:grpSpLocks/>
            </p:cNvGrpSpPr>
            <p:nvPr/>
          </p:nvGrpSpPr>
          <p:grpSpPr bwMode="auto">
            <a:xfrm>
              <a:off x="7499350" y="2576513"/>
              <a:ext cx="241300" cy="369887"/>
              <a:chOff x="7048500" y="1524000"/>
              <a:chExt cx="241734" cy="369332"/>
            </a:xfrm>
          </p:grpSpPr>
          <p:sp>
            <p:nvSpPr>
              <p:cNvPr id="32836" name="Text Box 24">
                <a:extLst>
                  <a:ext uri="{FF2B5EF4-FFF2-40B4-BE49-F238E27FC236}">
                    <a16:creationId xmlns:a16="http://schemas.microsoft.com/office/drawing/2014/main" id="{0DE80D91-E06A-4019-A65F-908717B762DB}"/>
                  </a:ext>
                </a:extLst>
              </p:cNvPr>
              <p:cNvSpPr txBox="1">
                <a:spLocks noChangeArrowheads="1"/>
              </p:cNvSpPr>
              <p:nvPr/>
            </p:nvSpPr>
            <p:spPr bwMode="auto">
              <a:xfrm>
                <a:off x="7048500" y="1524000"/>
                <a:ext cx="2286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00FF00"/>
                    </a:solidFill>
                    <a:cs typeface="Arial" panose="020B0604020202020204" pitchFamily="34" charset="0"/>
                  </a:rPr>
                  <a:t>r</a:t>
                </a:r>
              </a:p>
            </p:txBody>
          </p:sp>
          <p:cxnSp>
            <p:nvCxnSpPr>
              <p:cNvPr id="41" name="Straight Arrow Connector 40">
                <a:extLst>
                  <a:ext uri="{FF2B5EF4-FFF2-40B4-BE49-F238E27FC236}">
                    <a16:creationId xmlns:a16="http://schemas.microsoft.com/office/drawing/2014/main" id="{7CEDF350-086B-4EEA-AB6B-0D9068545412}"/>
                  </a:ext>
                </a:extLst>
              </p:cNvPr>
              <p:cNvCxnSpPr/>
              <p:nvPr/>
            </p:nvCxnSpPr>
            <p:spPr bwMode="auto">
              <a:xfrm>
                <a:off x="7118476" y="1615937"/>
                <a:ext cx="171758"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sp>
        <p:nvSpPr>
          <p:cNvPr id="32781" name="Text Box 24">
            <a:extLst>
              <a:ext uri="{FF2B5EF4-FFF2-40B4-BE49-F238E27FC236}">
                <a16:creationId xmlns:a16="http://schemas.microsoft.com/office/drawing/2014/main" id="{78AC433F-6103-4981-B196-C9CDC76DE3DC}"/>
              </a:ext>
            </a:extLst>
          </p:cNvPr>
          <p:cNvSpPr txBox="1">
            <a:spLocks noChangeArrowheads="1"/>
          </p:cNvSpPr>
          <p:nvPr/>
        </p:nvSpPr>
        <p:spPr bwMode="auto">
          <a:xfrm rot="803649">
            <a:off x="6978650" y="3233738"/>
            <a:ext cx="871538" cy="36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00FF00"/>
                </a:solidFill>
                <a:cs typeface="Arial" panose="020B0604020202020204" pitchFamily="34" charset="0"/>
              </a:rPr>
              <a:t>r sin </a:t>
            </a:r>
            <a:r>
              <a:rPr lang="el-GR" altLang="en-US" b="1">
                <a:solidFill>
                  <a:srgbClr val="00FF00"/>
                </a:solidFill>
                <a:cs typeface="Arial" panose="020B0604020202020204" pitchFamily="34" charset="0"/>
              </a:rPr>
              <a:t>θ</a:t>
            </a:r>
            <a:endParaRPr lang="en-US" altLang="en-US" b="1">
              <a:solidFill>
                <a:srgbClr val="00FF00"/>
              </a:solidFill>
              <a:cs typeface="Arial" panose="020B0604020202020204" pitchFamily="34" charset="0"/>
            </a:endParaRPr>
          </a:p>
        </p:txBody>
      </p:sp>
      <p:sp>
        <p:nvSpPr>
          <p:cNvPr id="32782" name="Text Box 9">
            <a:extLst>
              <a:ext uri="{FF2B5EF4-FFF2-40B4-BE49-F238E27FC236}">
                <a16:creationId xmlns:a16="http://schemas.microsoft.com/office/drawing/2014/main" id="{E48032D4-E27D-4991-B3AE-96C0856BE63F}"/>
              </a:ext>
            </a:extLst>
          </p:cNvPr>
          <p:cNvSpPr txBox="1">
            <a:spLocks noChangeArrowheads="1"/>
          </p:cNvSpPr>
          <p:nvPr/>
        </p:nvSpPr>
        <p:spPr bwMode="auto">
          <a:xfrm>
            <a:off x="6516688" y="3055938"/>
            <a:ext cx="339725" cy="36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00FF00"/>
                </a:solidFill>
              </a:rPr>
              <a:t>O</a:t>
            </a:r>
          </a:p>
        </p:txBody>
      </p:sp>
      <p:grpSp>
        <p:nvGrpSpPr>
          <p:cNvPr id="3" name="Group 2">
            <a:extLst>
              <a:ext uri="{FF2B5EF4-FFF2-40B4-BE49-F238E27FC236}">
                <a16:creationId xmlns:a16="http://schemas.microsoft.com/office/drawing/2014/main" id="{65CB2ECF-AC72-43CD-9923-08AA4FA8D95E}"/>
              </a:ext>
            </a:extLst>
          </p:cNvPr>
          <p:cNvGrpSpPr>
            <a:grpSpLocks/>
          </p:cNvGrpSpPr>
          <p:nvPr/>
        </p:nvGrpSpPr>
        <p:grpSpPr bwMode="auto">
          <a:xfrm>
            <a:off x="8281988" y="1165225"/>
            <a:ext cx="319087" cy="954088"/>
            <a:chOff x="8281988" y="1165225"/>
            <a:chExt cx="319087" cy="954088"/>
          </a:xfrm>
        </p:grpSpPr>
        <p:cxnSp>
          <p:nvCxnSpPr>
            <p:cNvPr id="30" name="Straight Arrow Connector 29">
              <a:extLst>
                <a:ext uri="{FF2B5EF4-FFF2-40B4-BE49-F238E27FC236}">
                  <a16:creationId xmlns:a16="http://schemas.microsoft.com/office/drawing/2014/main" id="{393D1866-4ECC-4DCC-A849-E53D53FD31D4}"/>
                </a:ext>
              </a:extLst>
            </p:cNvPr>
            <p:cNvCxnSpPr/>
            <p:nvPr/>
          </p:nvCxnSpPr>
          <p:spPr>
            <a:xfrm flipV="1">
              <a:off x="8281988" y="1444625"/>
              <a:ext cx="153987" cy="674688"/>
            </a:xfrm>
            <a:prstGeom prst="straightConnector1">
              <a:avLst/>
            </a:prstGeom>
            <a:ln w="28575">
              <a:solidFill>
                <a:srgbClr val="00B0F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32831" name="Group 39">
              <a:extLst>
                <a:ext uri="{FF2B5EF4-FFF2-40B4-BE49-F238E27FC236}">
                  <a16:creationId xmlns:a16="http://schemas.microsoft.com/office/drawing/2014/main" id="{F15E56AA-9051-4455-8AF5-E1F2A7B13453}"/>
                </a:ext>
              </a:extLst>
            </p:cNvPr>
            <p:cNvGrpSpPr>
              <a:grpSpLocks/>
            </p:cNvGrpSpPr>
            <p:nvPr/>
          </p:nvGrpSpPr>
          <p:grpSpPr bwMode="auto">
            <a:xfrm>
              <a:off x="8345488" y="1165225"/>
              <a:ext cx="255587" cy="369888"/>
              <a:chOff x="7035029" y="1577708"/>
              <a:chExt cx="255205" cy="369332"/>
            </a:xfrm>
          </p:grpSpPr>
          <p:sp>
            <p:nvSpPr>
              <p:cNvPr id="32832" name="Text Box 24">
                <a:extLst>
                  <a:ext uri="{FF2B5EF4-FFF2-40B4-BE49-F238E27FC236}">
                    <a16:creationId xmlns:a16="http://schemas.microsoft.com/office/drawing/2014/main" id="{0B995576-FF55-42F9-BD39-B1725C923C68}"/>
                  </a:ext>
                </a:extLst>
              </p:cNvPr>
              <p:cNvSpPr txBox="1">
                <a:spLocks noChangeArrowheads="1"/>
              </p:cNvSpPr>
              <p:nvPr/>
            </p:nvSpPr>
            <p:spPr bwMode="auto">
              <a:xfrm>
                <a:off x="7035029" y="1577708"/>
                <a:ext cx="2286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00B0F0"/>
                    </a:solidFill>
                    <a:cs typeface="Arial" panose="020B0604020202020204" pitchFamily="34" charset="0"/>
                  </a:rPr>
                  <a:t>F</a:t>
                </a:r>
              </a:p>
            </p:txBody>
          </p:sp>
          <p:cxnSp>
            <p:nvCxnSpPr>
              <p:cNvPr id="46" name="Straight Arrow Connector 45">
                <a:extLst>
                  <a:ext uri="{FF2B5EF4-FFF2-40B4-BE49-F238E27FC236}">
                    <a16:creationId xmlns:a16="http://schemas.microsoft.com/office/drawing/2014/main" id="{D41CCC23-764A-40AC-A14D-0F0C69A62B7B}"/>
                  </a:ext>
                </a:extLst>
              </p:cNvPr>
              <p:cNvCxnSpPr/>
              <p:nvPr/>
            </p:nvCxnSpPr>
            <p:spPr bwMode="auto">
              <a:xfrm>
                <a:off x="7119040" y="1615751"/>
                <a:ext cx="17119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grpSp>
        <p:nvGrpSpPr>
          <p:cNvPr id="4" name="Group 3">
            <a:extLst>
              <a:ext uri="{FF2B5EF4-FFF2-40B4-BE49-F238E27FC236}">
                <a16:creationId xmlns:a16="http://schemas.microsoft.com/office/drawing/2014/main" id="{18FC7E18-3C6A-4126-A3F1-9A1FD5325DEA}"/>
              </a:ext>
            </a:extLst>
          </p:cNvPr>
          <p:cNvGrpSpPr>
            <a:grpSpLocks/>
          </p:cNvGrpSpPr>
          <p:nvPr/>
        </p:nvGrpSpPr>
        <p:grpSpPr bwMode="auto">
          <a:xfrm>
            <a:off x="5883275" y="1747838"/>
            <a:ext cx="998538" cy="1349375"/>
            <a:chOff x="5883275" y="1747838"/>
            <a:chExt cx="998538" cy="1349375"/>
          </a:xfrm>
        </p:grpSpPr>
        <p:grpSp>
          <p:nvGrpSpPr>
            <p:cNvPr id="32824" name="Group 50">
              <a:extLst>
                <a:ext uri="{FF2B5EF4-FFF2-40B4-BE49-F238E27FC236}">
                  <a16:creationId xmlns:a16="http://schemas.microsoft.com/office/drawing/2014/main" id="{F51D2D45-94B9-43E9-A7DE-DE0F7B850882}"/>
                </a:ext>
              </a:extLst>
            </p:cNvPr>
            <p:cNvGrpSpPr>
              <a:grpSpLocks/>
            </p:cNvGrpSpPr>
            <p:nvPr/>
          </p:nvGrpSpPr>
          <p:grpSpPr bwMode="auto">
            <a:xfrm rot="372249">
              <a:off x="5953125" y="2097088"/>
              <a:ext cx="928688" cy="1000125"/>
              <a:chOff x="6097615" y="2418776"/>
              <a:chExt cx="929023" cy="999108"/>
            </a:xfrm>
          </p:grpSpPr>
          <p:cxnSp>
            <p:nvCxnSpPr>
              <p:cNvPr id="47" name="Straight Arrow Connector 46">
                <a:extLst>
                  <a:ext uri="{FF2B5EF4-FFF2-40B4-BE49-F238E27FC236}">
                    <a16:creationId xmlns:a16="http://schemas.microsoft.com/office/drawing/2014/main" id="{C59A70AD-349B-4402-B841-F31C136D2116}"/>
                  </a:ext>
                </a:extLst>
              </p:cNvPr>
              <p:cNvCxnSpPr/>
              <p:nvPr/>
            </p:nvCxnSpPr>
            <p:spPr>
              <a:xfrm flipH="1" flipV="1">
                <a:off x="6097504" y="2418313"/>
                <a:ext cx="908378" cy="999108"/>
              </a:xfrm>
              <a:prstGeom prst="straightConnector1">
                <a:avLst/>
              </a:prstGeom>
              <a:ln w="28575">
                <a:solidFill>
                  <a:srgbClr val="FF7C8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9" name="Rectangle 48">
                <a:extLst>
                  <a:ext uri="{FF2B5EF4-FFF2-40B4-BE49-F238E27FC236}">
                    <a16:creationId xmlns:a16="http://schemas.microsoft.com/office/drawing/2014/main" id="{CC090D58-4929-46D0-996D-F7EB976315B0}"/>
                  </a:ext>
                </a:extLst>
              </p:cNvPr>
              <p:cNvSpPr/>
              <p:nvPr/>
            </p:nvSpPr>
            <p:spPr>
              <a:xfrm rot="19020000">
                <a:off x="6930605" y="3247268"/>
                <a:ext cx="87344" cy="134801"/>
              </a:xfrm>
              <a:prstGeom prst="rect">
                <a:avLst/>
              </a:prstGeom>
              <a:noFill/>
              <a:ln w="19050">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grpSp>
          <p:nvGrpSpPr>
            <p:cNvPr id="32825" name="Group 39">
              <a:extLst>
                <a:ext uri="{FF2B5EF4-FFF2-40B4-BE49-F238E27FC236}">
                  <a16:creationId xmlns:a16="http://schemas.microsoft.com/office/drawing/2014/main" id="{2D51DF19-1716-493E-A394-FFDF2C0FE799}"/>
                </a:ext>
              </a:extLst>
            </p:cNvPr>
            <p:cNvGrpSpPr>
              <a:grpSpLocks/>
            </p:cNvGrpSpPr>
            <p:nvPr/>
          </p:nvGrpSpPr>
          <p:grpSpPr bwMode="auto">
            <a:xfrm>
              <a:off x="5883275" y="1747838"/>
              <a:ext cx="255588" cy="369887"/>
              <a:chOff x="7048500" y="1524000"/>
              <a:chExt cx="255205" cy="369332"/>
            </a:xfrm>
          </p:grpSpPr>
          <p:sp>
            <p:nvSpPr>
              <p:cNvPr id="32826" name="Text Box 24">
                <a:extLst>
                  <a:ext uri="{FF2B5EF4-FFF2-40B4-BE49-F238E27FC236}">
                    <a16:creationId xmlns:a16="http://schemas.microsoft.com/office/drawing/2014/main" id="{459B4D4A-0706-4C5C-8849-22E3725C9D70}"/>
                  </a:ext>
                </a:extLst>
              </p:cNvPr>
              <p:cNvSpPr txBox="1">
                <a:spLocks noChangeArrowheads="1"/>
              </p:cNvSpPr>
              <p:nvPr/>
            </p:nvSpPr>
            <p:spPr bwMode="auto">
              <a:xfrm>
                <a:off x="7048500" y="1524000"/>
                <a:ext cx="2286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l-GR" altLang="en-US" b="1">
                    <a:solidFill>
                      <a:srgbClr val="00FF00"/>
                    </a:solidFill>
                    <a:latin typeface="Batang" panose="020B0503020000020004" pitchFamily="18" charset="-127"/>
                    <a:ea typeface="Batang" panose="020B0503020000020004" pitchFamily="18" charset="-127"/>
                    <a:cs typeface="Arial" panose="020B0604020202020204" pitchFamily="34" charset="0"/>
                  </a:rPr>
                  <a:t>τ</a:t>
                </a:r>
                <a:endParaRPr lang="en-US" altLang="en-US" b="1">
                  <a:solidFill>
                    <a:srgbClr val="00FF00"/>
                  </a:solidFill>
                  <a:latin typeface="Batang" panose="020B0503020000020004" pitchFamily="18" charset="-127"/>
                  <a:ea typeface="Batang" panose="020B0503020000020004" pitchFamily="18" charset="-127"/>
                  <a:cs typeface="Arial" panose="020B0604020202020204" pitchFamily="34" charset="0"/>
                </a:endParaRPr>
              </a:p>
            </p:txBody>
          </p:sp>
          <p:cxnSp>
            <p:nvCxnSpPr>
              <p:cNvPr id="54" name="Straight Arrow Connector 53">
                <a:extLst>
                  <a:ext uri="{FF2B5EF4-FFF2-40B4-BE49-F238E27FC236}">
                    <a16:creationId xmlns:a16="http://schemas.microsoft.com/office/drawing/2014/main" id="{7C33EFC7-8533-4523-AD83-CD371EEBBAD0}"/>
                  </a:ext>
                </a:extLst>
              </p:cNvPr>
              <p:cNvCxnSpPr/>
              <p:nvPr/>
            </p:nvCxnSpPr>
            <p:spPr bwMode="auto">
              <a:xfrm>
                <a:off x="7132512" y="1642883"/>
                <a:ext cx="171193"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cxnSp>
        <p:nvCxnSpPr>
          <p:cNvPr id="50" name="Straight Arrow Connector 49">
            <a:extLst>
              <a:ext uri="{FF2B5EF4-FFF2-40B4-BE49-F238E27FC236}">
                <a16:creationId xmlns:a16="http://schemas.microsoft.com/office/drawing/2014/main" id="{A8F1AE6A-7A74-4727-980B-FB5BE1CE7F9B}"/>
              </a:ext>
            </a:extLst>
          </p:cNvPr>
          <p:cNvCxnSpPr/>
          <p:nvPr/>
        </p:nvCxnSpPr>
        <p:spPr>
          <a:xfrm flipV="1">
            <a:off x="8262938" y="1754188"/>
            <a:ext cx="606425" cy="388937"/>
          </a:xfrm>
          <a:prstGeom prst="straightConnector1">
            <a:avLst/>
          </a:prstGeom>
          <a:ln w="28575">
            <a:solidFill>
              <a:srgbClr val="00FF00"/>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32787" name="Group 15">
            <a:extLst>
              <a:ext uri="{FF2B5EF4-FFF2-40B4-BE49-F238E27FC236}">
                <a16:creationId xmlns:a16="http://schemas.microsoft.com/office/drawing/2014/main" id="{99532F42-84F8-4642-8E08-8A2D1BF97A5D}"/>
              </a:ext>
            </a:extLst>
          </p:cNvPr>
          <p:cNvGrpSpPr>
            <a:grpSpLocks/>
          </p:cNvGrpSpPr>
          <p:nvPr/>
        </p:nvGrpSpPr>
        <p:grpSpPr bwMode="auto">
          <a:xfrm>
            <a:off x="8293100" y="1644650"/>
            <a:ext cx="395288" cy="436563"/>
            <a:chOff x="8437230" y="1932781"/>
            <a:chExt cx="394774" cy="436661"/>
          </a:xfrm>
        </p:grpSpPr>
        <p:sp>
          <p:nvSpPr>
            <p:cNvPr id="32822" name="Arc 299">
              <a:extLst>
                <a:ext uri="{FF2B5EF4-FFF2-40B4-BE49-F238E27FC236}">
                  <a16:creationId xmlns:a16="http://schemas.microsoft.com/office/drawing/2014/main" id="{97DF8D9B-65D8-4114-89F6-5F1B672CFA4B}"/>
                </a:ext>
              </a:extLst>
            </p:cNvPr>
            <p:cNvSpPr>
              <a:spLocks/>
            </p:cNvSpPr>
            <p:nvPr/>
          </p:nvSpPr>
          <p:spPr bwMode="auto">
            <a:xfrm rot="881616">
              <a:off x="8437230" y="2148726"/>
              <a:ext cx="197042" cy="220716"/>
            </a:xfrm>
            <a:custGeom>
              <a:avLst/>
              <a:gdLst>
                <a:gd name="T0" fmla="*/ 0 w 20030"/>
                <a:gd name="T1" fmla="*/ 0 h 21186"/>
                <a:gd name="T2" fmla="*/ 0 w 20030"/>
                <a:gd name="T3" fmla="*/ 0 h 21186"/>
                <a:gd name="T4" fmla="*/ 0 w 20030"/>
                <a:gd name="T5" fmla="*/ 0 h 21186"/>
                <a:gd name="T6" fmla="*/ 0 60000 65536"/>
                <a:gd name="T7" fmla="*/ 0 60000 65536"/>
                <a:gd name="T8" fmla="*/ 0 60000 65536"/>
              </a:gdLst>
              <a:ahLst/>
              <a:cxnLst>
                <a:cxn ang="T6">
                  <a:pos x="T0" y="T1"/>
                </a:cxn>
                <a:cxn ang="T7">
                  <a:pos x="T2" y="T3"/>
                </a:cxn>
                <a:cxn ang="T8">
                  <a:pos x="T4" y="T5"/>
                </a:cxn>
              </a:cxnLst>
              <a:rect l="0" t="0" r="r" b="b"/>
              <a:pathLst>
                <a:path w="20030" h="21186" fill="none" extrusionOk="0">
                  <a:moveTo>
                    <a:pt x="4210" y="0"/>
                  </a:moveTo>
                  <a:cubicBezTo>
                    <a:pt x="11355" y="1420"/>
                    <a:pt x="17303" y="6346"/>
                    <a:pt x="20030" y="13101"/>
                  </a:cubicBezTo>
                </a:path>
                <a:path w="20030" h="21186" stroke="0" extrusionOk="0">
                  <a:moveTo>
                    <a:pt x="4210" y="0"/>
                  </a:moveTo>
                  <a:cubicBezTo>
                    <a:pt x="11355" y="1420"/>
                    <a:pt x="17303" y="6346"/>
                    <a:pt x="20030" y="13101"/>
                  </a:cubicBezTo>
                  <a:lnTo>
                    <a:pt x="0" y="21186"/>
                  </a:lnTo>
                  <a:lnTo>
                    <a:pt x="4210" y="0"/>
                  </a:lnTo>
                  <a:close/>
                </a:path>
              </a:pathLst>
            </a:custGeom>
            <a:noFill/>
            <a:ln w="28575">
              <a:solidFill>
                <a:srgbClr val="FFFF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823" name="Rectangle 14">
              <a:extLst>
                <a:ext uri="{FF2B5EF4-FFF2-40B4-BE49-F238E27FC236}">
                  <a16:creationId xmlns:a16="http://schemas.microsoft.com/office/drawing/2014/main" id="{1612B219-57AF-4AC0-A3BE-73392BABEF63}"/>
                </a:ext>
              </a:extLst>
            </p:cNvPr>
            <p:cNvSpPr>
              <a:spLocks noChangeArrowheads="1"/>
            </p:cNvSpPr>
            <p:nvPr/>
          </p:nvSpPr>
          <p:spPr bwMode="auto">
            <a:xfrm>
              <a:off x="8522304" y="1932781"/>
              <a:ext cx="3097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l-GR" altLang="en-US" b="1">
                  <a:solidFill>
                    <a:srgbClr val="FFFF99"/>
                  </a:solidFill>
                </a:rPr>
                <a:t>θ</a:t>
              </a:r>
              <a:endParaRPr lang="en-IN" altLang="en-US">
                <a:solidFill>
                  <a:srgbClr val="FFFF99"/>
                </a:solidFill>
              </a:endParaRPr>
            </a:p>
          </p:txBody>
        </p:sp>
      </p:grpSp>
      <p:grpSp>
        <p:nvGrpSpPr>
          <p:cNvPr id="32788" name="Group 21">
            <a:extLst>
              <a:ext uri="{FF2B5EF4-FFF2-40B4-BE49-F238E27FC236}">
                <a16:creationId xmlns:a16="http://schemas.microsoft.com/office/drawing/2014/main" id="{A2563F92-3F5E-451F-979C-89D07E533857}"/>
              </a:ext>
            </a:extLst>
          </p:cNvPr>
          <p:cNvGrpSpPr>
            <a:grpSpLocks/>
          </p:cNvGrpSpPr>
          <p:nvPr/>
        </p:nvGrpSpPr>
        <p:grpSpPr bwMode="auto">
          <a:xfrm>
            <a:off x="7886700" y="2244725"/>
            <a:ext cx="384175" cy="415925"/>
            <a:chOff x="8030997" y="2532221"/>
            <a:chExt cx="383500" cy="415462"/>
          </a:xfrm>
        </p:grpSpPr>
        <p:sp>
          <p:nvSpPr>
            <p:cNvPr id="32820" name="Arc 299">
              <a:extLst>
                <a:ext uri="{FF2B5EF4-FFF2-40B4-BE49-F238E27FC236}">
                  <a16:creationId xmlns:a16="http://schemas.microsoft.com/office/drawing/2014/main" id="{06B3CC1D-AD33-4A86-8E60-9983F945C848}"/>
                </a:ext>
              </a:extLst>
            </p:cNvPr>
            <p:cNvSpPr>
              <a:spLocks/>
            </p:cNvSpPr>
            <p:nvPr/>
          </p:nvSpPr>
          <p:spPr bwMode="auto">
            <a:xfrm rot="4518384" flipV="1">
              <a:off x="8205618" y="2520384"/>
              <a:ext cx="197042" cy="220716"/>
            </a:xfrm>
            <a:custGeom>
              <a:avLst/>
              <a:gdLst>
                <a:gd name="T0" fmla="*/ 0 w 20030"/>
                <a:gd name="T1" fmla="*/ 0 h 21186"/>
                <a:gd name="T2" fmla="*/ 0 w 20030"/>
                <a:gd name="T3" fmla="*/ 0 h 21186"/>
                <a:gd name="T4" fmla="*/ 0 w 20030"/>
                <a:gd name="T5" fmla="*/ 0 h 21186"/>
                <a:gd name="T6" fmla="*/ 0 60000 65536"/>
                <a:gd name="T7" fmla="*/ 0 60000 65536"/>
                <a:gd name="T8" fmla="*/ 0 60000 65536"/>
              </a:gdLst>
              <a:ahLst/>
              <a:cxnLst>
                <a:cxn ang="T6">
                  <a:pos x="T0" y="T1"/>
                </a:cxn>
                <a:cxn ang="T7">
                  <a:pos x="T2" y="T3"/>
                </a:cxn>
                <a:cxn ang="T8">
                  <a:pos x="T4" y="T5"/>
                </a:cxn>
              </a:cxnLst>
              <a:rect l="0" t="0" r="r" b="b"/>
              <a:pathLst>
                <a:path w="20030" h="21186" fill="none" extrusionOk="0">
                  <a:moveTo>
                    <a:pt x="4210" y="0"/>
                  </a:moveTo>
                  <a:cubicBezTo>
                    <a:pt x="11355" y="1420"/>
                    <a:pt x="17303" y="6346"/>
                    <a:pt x="20030" y="13101"/>
                  </a:cubicBezTo>
                </a:path>
                <a:path w="20030" h="21186" stroke="0" extrusionOk="0">
                  <a:moveTo>
                    <a:pt x="4210" y="0"/>
                  </a:moveTo>
                  <a:cubicBezTo>
                    <a:pt x="11355" y="1420"/>
                    <a:pt x="17303" y="6346"/>
                    <a:pt x="20030" y="13101"/>
                  </a:cubicBezTo>
                  <a:lnTo>
                    <a:pt x="0" y="21186"/>
                  </a:lnTo>
                  <a:lnTo>
                    <a:pt x="4210" y="0"/>
                  </a:lnTo>
                  <a:close/>
                </a:path>
              </a:pathLst>
            </a:custGeom>
            <a:noFill/>
            <a:ln w="28575">
              <a:solidFill>
                <a:srgbClr val="FFFF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821" name="Rectangle 20">
              <a:extLst>
                <a:ext uri="{FF2B5EF4-FFF2-40B4-BE49-F238E27FC236}">
                  <a16:creationId xmlns:a16="http://schemas.microsoft.com/office/drawing/2014/main" id="{2B5F8604-53ED-4EC1-9CB1-1334CC3C3D06}"/>
                </a:ext>
              </a:extLst>
            </p:cNvPr>
            <p:cNvSpPr>
              <a:spLocks noChangeArrowheads="1"/>
            </p:cNvSpPr>
            <p:nvPr/>
          </p:nvSpPr>
          <p:spPr bwMode="auto">
            <a:xfrm>
              <a:off x="8030997" y="2578351"/>
              <a:ext cx="3097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l-GR" altLang="en-US" b="1">
                  <a:solidFill>
                    <a:srgbClr val="FFFF99"/>
                  </a:solidFill>
                </a:rPr>
                <a:t>θ</a:t>
              </a:r>
              <a:endParaRPr lang="en-IN" altLang="en-US">
                <a:solidFill>
                  <a:srgbClr val="FFFF99"/>
                </a:solidFill>
              </a:endParaRPr>
            </a:p>
          </p:txBody>
        </p:sp>
      </p:grpSp>
      <p:sp>
        <p:nvSpPr>
          <p:cNvPr id="32789" name="Rectangle 24">
            <a:extLst>
              <a:ext uri="{FF2B5EF4-FFF2-40B4-BE49-F238E27FC236}">
                <a16:creationId xmlns:a16="http://schemas.microsoft.com/office/drawing/2014/main" id="{0000BA6D-CA1F-4D7A-8044-90430D5549F0}"/>
              </a:ext>
            </a:extLst>
          </p:cNvPr>
          <p:cNvSpPr>
            <a:spLocks noChangeArrowheads="1"/>
          </p:cNvSpPr>
          <p:nvPr/>
        </p:nvSpPr>
        <p:spPr bwMode="auto">
          <a:xfrm>
            <a:off x="211138" y="3603625"/>
            <a:ext cx="4572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00B0F0"/>
                </a:solidFill>
              </a:rPr>
              <a:t>the moment of the force acting on the particle with respect to the origin O is defined as the vector product</a:t>
            </a:r>
          </a:p>
        </p:txBody>
      </p:sp>
      <p:grpSp>
        <p:nvGrpSpPr>
          <p:cNvPr id="32790" name="Group 25">
            <a:extLst>
              <a:ext uri="{FF2B5EF4-FFF2-40B4-BE49-F238E27FC236}">
                <a16:creationId xmlns:a16="http://schemas.microsoft.com/office/drawing/2014/main" id="{B2C68F58-7AE7-408F-934F-29356D14509A}"/>
              </a:ext>
            </a:extLst>
          </p:cNvPr>
          <p:cNvGrpSpPr>
            <a:grpSpLocks/>
          </p:cNvGrpSpPr>
          <p:nvPr/>
        </p:nvGrpSpPr>
        <p:grpSpPr bwMode="auto">
          <a:xfrm>
            <a:off x="230188" y="2436813"/>
            <a:ext cx="4702175" cy="1200150"/>
            <a:chOff x="229470" y="2881967"/>
            <a:chExt cx="4702569" cy="1200329"/>
          </a:xfrm>
        </p:grpSpPr>
        <p:sp>
          <p:nvSpPr>
            <p:cNvPr id="32818" name="Rectangle 23">
              <a:extLst>
                <a:ext uri="{FF2B5EF4-FFF2-40B4-BE49-F238E27FC236}">
                  <a16:creationId xmlns:a16="http://schemas.microsoft.com/office/drawing/2014/main" id="{EA4910E7-2107-42EB-A274-2D9A72DF203E}"/>
                </a:ext>
              </a:extLst>
            </p:cNvPr>
            <p:cNvSpPr>
              <a:spLocks noChangeArrowheads="1"/>
            </p:cNvSpPr>
            <p:nvPr/>
          </p:nvSpPr>
          <p:spPr bwMode="auto">
            <a:xfrm>
              <a:off x="229470" y="2881967"/>
              <a:ext cx="4702569"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FF99"/>
                  </a:solidFill>
                </a:rPr>
                <a:t>If a force acts on a single particle at a point P whose position with respect to the origin O is given by the position vector r, then</a:t>
              </a:r>
            </a:p>
          </p:txBody>
        </p:sp>
        <p:cxnSp>
          <p:nvCxnSpPr>
            <p:cNvPr id="62" name="Straight Arrow Connector 61">
              <a:extLst>
                <a:ext uri="{FF2B5EF4-FFF2-40B4-BE49-F238E27FC236}">
                  <a16:creationId xmlns:a16="http://schemas.microsoft.com/office/drawing/2014/main" id="{B63E1737-88E7-481A-864C-70E75E546C7B}"/>
                </a:ext>
              </a:extLst>
            </p:cNvPr>
            <p:cNvCxnSpPr/>
            <p:nvPr/>
          </p:nvCxnSpPr>
          <p:spPr bwMode="auto">
            <a:xfrm>
              <a:off x="1056626" y="3802854"/>
              <a:ext cx="17146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65" name="Group 64">
            <a:extLst>
              <a:ext uri="{FF2B5EF4-FFF2-40B4-BE49-F238E27FC236}">
                <a16:creationId xmlns:a16="http://schemas.microsoft.com/office/drawing/2014/main" id="{43C0C14F-CE04-4D88-9C59-723AEC98055C}"/>
              </a:ext>
            </a:extLst>
          </p:cNvPr>
          <p:cNvGrpSpPr>
            <a:grpSpLocks/>
          </p:cNvGrpSpPr>
          <p:nvPr/>
        </p:nvGrpSpPr>
        <p:grpSpPr bwMode="auto">
          <a:xfrm>
            <a:off x="8258175" y="2074863"/>
            <a:ext cx="403225" cy="368300"/>
            <a:chOff x="7869336" y="4107296"/>
            <a:chExt cx="402906" cy="369332"/>
          </a:xfrm>
        </p:grpSpPr>
        <p:sp>
          <p:nvSpPr>
            <p:cNvPr id="32816" name="Text Box 11">
              <a:extLst>
                <a:ext uri="{FF2B5EF4-FFF2-40B4-BE49-F238E27FC236}">
                  <a16:creationId xmlns:a16="http://schemas.microsoft.com/office/drawing/2014/main" id="{60CE7597-12EA-4317-94F2-C527699C6E95}"/>
                </a:ext>
              </a:extLst>
            </p:cNvPr>
            <p:cNvSpPr txBox="1">
              <a:spLocks noChangeArrowheads="1"/>
            </p:cNvSpPr>
            <p:nvPr/>
          </p:nvSpPr>
          <p:spPr bwMode="auto">
            <a:xfrm>
              <a:off x="7891242" y="4107296"/>
              <a:ext cx="381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99FF"/>
                  </a:solidFill>
                </a:rPr>
                <a:t>P</a:t>
              </a:r>
            </a:p>
          </p:txBody>
        </p:sp>
        <p:sp>
          <p:nvSpPr>
            <p:cNvPr id="32817" name="Oval 5">
              <a:extLst>
                <a:ext uri="{FF2B5EF4-FFF2-40B4-BE49-F238E27FC236}">
                  <a16:creationId xmlns:a16="http://schemas.microsoft.com/office/drawing/2014/main" id="{445B89C8-2F06-473C-8277-E24E02E1A9DB}"/>
                </a:ext>
              </a:extLst>
            </p:cNvPr>
            <p:cNvSpPr>
              <a:spLocks noChangeArrowheads="1"/>
            </p:cNvSpPr>
            <p:nvPr/>
          </p:nvSpPr>
          <p:spPr bwMode="auto">
            <a:xfrm>
              <a:off x="7869336" y="4120548"/>
              <a:ext cx="76200" cy="76200"/>
            </a:xfrm>
            <a:prstGeom prst="ellipse">
              <a:avLst/>
            </a:prstGeom>
            <a:solidFill>
              <a:srgbClr val="FFFF9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grpSp>
        <p:nvGrpSpPr>
          <p:cNvPr id="32792" name="Group 36">
            <a:extLst>
              <a:ext uri="{FF2B5EF4-FFF2-40B4-BE49-F238E27FC236}">
                <a16:creationId xmlns:a16="http://schemas.microsoft.com/office/drawing/2014/main" id="{D3EF4F23-4868-48C0-AD50-F77F56A24E94}"/>
              </a:ext>
            </a:extLst>
          </p:cNvPr>
          <p:cNvGrpSpPr>
            <a:grpSpLocks/>
          </p:cNvGrpSpPr>
          <p:nvPr/>
        </p:nvGrpSpPr>
        <p:grpSpPr bwMode="auto">
          <a:xfrm>
            <a:off x="1143000" y="4543425"/>
            <a:ext cx="1155700" cy="457200"/>
            <a:chOff x="1142780" y="4929540"/>
            <a:chExt cx="1156019" cy="457123"/>
          </a:xfrm>
        </p:grpSpPr>
        <p:grpSp>
          <p:nvGrpSpPr>
            <p:cNvPr id="32807" name="Group 32">
              <a:extLst>
                <a:ext uri="{FF2B5EF4-FFF2-40B4-BE49-F238E27FC236}">
                  <a16:creationId xmlns:a16="http://schemas.microsoft.com/office/drawing/2014/main" id="{ACEDB84A-9A15-4EF5-83B6-D9E308D7A1A7}"/>
                </a:ext>
              </a:extLst>
            </p:cNvPr>
            <p:cNvGrpSpPr>
              <a:grpSpLocks/>
            </p:cNvGrpSpPr>
            <p:nvPr/>
          </p:nvGrpSpPr>
          <p:grpSpPr bwMode="auto">
            <a:xfrm>
              <a:off x="1160730" y="4967191"/>
              <a:ext cx="1124622" cy="406025"/>
              <a:chOff x="1160730" y="4941168"/>
              <a:chExt cx="1124622" cy="406025"/>
            </a:xfrm>
          </p:grpSpPr>
          <p:grpSp>
            <p:nvGrpSpPr>
              <p:cNvPr id="32809" name="Group 31">
                <a:extLst>
                  <a:ext uri="{FF2B5EF4-FFF2-40B4-BE49-F238E27FC236}">
                    <a16:creationId xmlns:a16="http://schemas.microsoft.com/office/drawing/2014/main" id="{705D1B4F-3D88-46BA-A38B-B18FC6611C69}"/>
                  </a:ext>
                </a:extLst>
              </p:cNvPr>
              <p:cNvGrpSpPr>
                <a:grpSpLocks/>
              </p:cNvGrpSpPr>
              <p:nvPr/>
            </p:nvGrpSpPr>
            <p:grpSpPr bwMode="auto">
              <a:xfrm>
                <a:off x="1344069" y="4977861"/>
                <a:ext cx="941283" cy="369332"/>
                <a:chOff x="1344069" y="4977861"/>
                <a:chExt cx="941283" cy="369332"/>
              </a:xfrm>
            </p:grpSpPr>
            <p:sp>
              <p:nvSpPr>
                <p:cNvPr id="32813" name="Rectangle 28">
                  <a:extLst>
                    <a:ext uri="{FF2B5EF4-FFF2-40B4-BE49-F238E27FC236}">
                      <a16:creationId xmlns:a16="http://schemas.microsoft.com/office/drawing/2014/main" id="{FCE61443-2543-480C-ABCD-D49CC0D9ED30}"/>
                    </a:ext>
                  </a:extLst>
                </p:cNvPr>
                <p:cNvSpPr>
                  <a:spLocks noChangeArrowheads="1"/>
                </p:cNvSpPr>
                <p:nvPr/>
              </p:nvSpPr>
              <p:spPr bwMode="auto">
                <a:xfrm>
                  <a:off x="1344069" y="4977861"/>
                  <a:ext cx="9412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l-GR" altLang="en-US" b="1">
                      <a:solidFill>
                        <a:srgbClr val="FF00FF"/>
                      </a:solidFill>
                    </a:rPr>
                    <a:t>= </a:t>
                  </a:r>
                  <a:r>
                    <a:rPr lang="en-IN" altLang="en-US" b="1">
                      <a:solidFill>
                        <a:srgbClr val="FF00FF"/>
                      </a:solidFill>
                    </a:rPr>
                    <a:t>r × F </a:t>
                  </a:r>
                  <a:endParaRPr lang="en-IN" altLang="en-US">
                    <a:solidFill>
                      <a:srgbClr val="FF00FF"/>
                    </a:solidFill>
                  </a:endParaRPr>
                </a:p>
              </p:txBody>
            </p:sp>
            <p:cxnSp>
              <p:nvCxnSpPr>
                <p:cNvPr id="69" name="Straight Arrow Connector 68">
                  <a:extLst>
                    <a:ext uri="{FF2B5EF4-FFF2-40B4-BE49-F238E27FC236}">
                      <a16:creationId xmlns:a16="http://schemas.microsoft.com/office/drawing/2014/main" id="{535CD509-1B8C-4BCE-A0A1-3046A33AE330}"/>
                    </a:ext>
                  </a:extLst>
                </p:cNvPr>
                <p:cNvCxnSpPr/>
                <p:nvPr/>
              </p:nvCxnSpPr>
              <p:spPr bwMode="auto">
                <a:xfrm>
                  <a:off x="1998679" y="5027322"/>
                  <a:ext cx="171497"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0" name="Straight Arrow Connector 69">
                  <a:extLst>
                    <a:ext uri="{FF2B5EF4-FFF2-40B4-BE49-F238E27FC236}">
                      <a16:creationId xmlns:a16="http://schemas.microsoft.com/office/drawing/2014/main" id="{AE34BD03-EB37-4E18-9179-0DB498DE4EDC}"/>
                    </a:ext>
                  </a:extLst>
                </p:cNvPr>
                <p:cNvCxnSpPr/>
                <p:nvPr/>
              </p:nvCxnSpPr>
              <p:spPr bwMode="auto">
                <a:xfrm>
                  <a:off x="1633454" y="5086050"/>
                  <a:ext cx="171497"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32810" name="Group 39">
                <a:extLst>
                  <a:ext uri="{FF2B5EF4-FFF2-40B4-BE49-F238E27FC236}">
                    <a16:creationId xmlns:a16="http://schemas.microsoft.com/office/drawing/2014/main" id="{068982E6-CDBF-4F5E-91AA-7EB1FCEAA4AC}"/>
                  </a:ext>
                </a:extLst>
              </p:cNvPr>
              <p:cNvGrpSpPr>
                <a:grpSpLocks/>
              </p:cNvGrpSpPr>
              <p:nvPr/>
            </p:nvGrpSpPr>
            <p:grpSpPr bwMode="auto">
              <a:xfrm>
                <a:off x="1160730" y="4941168"/>
                <a:ext cx="255588" cy="369888"/>
                <a:chOff x="7048500" y="1524000"/>
                <a:chExt cx="255205" cy="369332"/>
              </a:xfrm>
            </p:grpSpPr>
            <p:sp>
              <p:nvSpPr>
                <p:cNvPr id="32811" name="Text Box 24">
                  <a:extLst>
                    <a:ext uri="{FF2B5EF4-FFF2-40B4-BE49-F238E27FC236}">
                      <a16:creationId xmlns:a16="http://schemas.microsoft.com/office/drawing/2014/main" id="{B38B83FF-E1E4-4C68-BB43-218EFC09B4D7}"/>
                    </a:ext>
                  </a:extLst>
                </p:cNvPr>
                <p:cNvSpPr txBox="1">
                  <a:spLocks noChangeArrowheads="1"/>
                </p:cNvSpPr>
                <p:nvPr/>
              </p:nvSpPr>
              <p:spPr bwMode="auto">
                <a:xfrm>
                  <a:off x="7048500" y="1524000"/>
                  <a:ext cx="2286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l-GR" altLang="en-US" b="1">
                      <a:solidFill>
                        <a:srgbClr val="FF00FF"/>
                      </a:solidFill>
                      <a:latin typeface="Batang" panose="020B0503020000020004" pitchFamily="18" charset="-127"/>
                      <a:ea typeface="Batang" panose="020B0503020000020004" pitchFamily="18" charset="-127"/>
                      <a:cs typeface="Arial" panose="020B0604020202020204" pitchFamily="34" charset="0"/>
                    </a:rPr>
                    <a:t>τ</a:t>
                  </a:r>
                  <a:endParaRPr lang="en-US" altLang="en-US" b="1">
                    <a:solidFill>
                      <a:srgbClr val="FF00FF"/>
                    </a:solidFill>
                    <a:latin typeface="Batang" panose="020B0503020000020004" pitchFamily="18" charset="-127"/>
                    <a:ea typeface="Batang" panose="020B0503020000020004" pitchFamily="18" charset="-127"/>
                    <a:cs typeface="Arial" panose="020B0604020202020204" pitchFamily="34" charset="0"/>
                  </a:endParaRPr>
                </a:p>
              </p:txBody>
            </p:sp>
            <p:cxnSp>
              <p:nvCxnSpPr>
                <p:cNvPr id="74" name="Straight Arrow Connector 73">
                  <a:extLst>
                    <a:ext uri="{FF2B5EF4-FFF2-40B4-BE49-F238E27FC236}">
                      <a16:creationId xmlns:a16="http://schemas.microsoft.com/office/drawing/2014/main" id="{0EB53A78-0A67-4515-BFBD-C40AF2707A83}"/>
                    </a:ext>
                  </a:extLst>
                </p:cNvPr>
                <p:cNvCxnSpPr/>
                <p:nvPr/>
              </p:nvCxnSpPr>
              <p:spPr bwMode="auto">
                <a:xfrm>
                  <a:off x="7132053" y="1630628"/>
                  <a:ext cx="17124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sp>
          <p:nvSpPr>
            <p:cNvPr id="35" name="Rounded Rectangle 34">
              <a:extLst>
                <a:ext uri="{FF2B5EF4-FFF2-40B4-BE49-F238E27FC236}">
                  <a16:creationId xmlns:a16="http://schemas.microsoft.com/office/drawing/2014/main" id="{011F3A77-8867-4FC7-81FB-2A71063ABBF7}"/>
                </a:ext>
              </a:extLst>
            </p:cNvPr>
            <p:cNvSpPr/>
            <p:nvPr/>
          </p:nvSpPr>
          <p:spPr>
            <a:xfrm>
              <a:off x="1142780" y="4929540"/>
              <a:ext cx="1156019" cy="457123"/>
            </a:xfrm>
            <a:prstGeom prst="roundRect">
              <a:avLst/>
            </a:prstGeom>
            <a:noFill/>
            <a:ln>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rgbClr val="FF00FF"/>
                </a:solidFill>
              </a:endParaRPr>
            </a:p>
          </p:txBody>
        </p:sp>
      </p:grpSp>
      <p:grpSp>
        <p:nvGrpSpPr>
          <p:cNvPr id="32793" name="Group 41">
            <a:extLst>
              <a:ext uri="{FF2B5EF4-FFF2-40B4-BE49-F238E27FC236}">
                <a16:creationId xmlns:a16="http://schemas.microsoft.com/office/drawing/2014/main" id="{9BEBC3E7-45B4-40CC-A3ED-EBB540A6C764}"/>
              </a:ext>
            </a:extLst>
          </p:cNvPr>
          <p:cNvGrpSpPr>
            <a:grpSpLocks/>
          </p:cNvGrpSpPr>
          <p:nvPr/>
        </p:nvGrpSpPr>
        <p:grpSpPr bwMode="auto">
          <a:xfrm>
            <a:off x="219075" y="5013325"/>
            <a:ext cx="5946775" cy="646113"/>
            <a:chOff x="251520" y="5264040"/>
            <a:chExt cx="5945311" cy="646331"/>
          </a:xfrm>
        </p:grpSpPr>
        <p:sp>
          <p:nvSpPr>
            <p:cNvPr id="32805" name="Rectangle 77">
              <a:extLst>
                <a:ext uri="{FF2B5EF4-FFF2-40B4-BE49-F238E27FC236}">
                  <a16:creationId xmlns:a16="http://schemas.microsoft.com/office/drawing/2014/main" id="{27E9D531-1797-4E77-8D08-819564842D23}"/>
                </a:ext>
              </a:extLst>
            </p:cNvPr>
            <p:cNvSpPr>
              <a:spLocks noChangeArrowheads="1"/>
            </p:cNvSpPr>
            <p:nvPr/>
          </p:nvSpPr>
          <p:spPr bwMode="auto">
            <a:xfrm>
              <a:off x="251520" y="5264040"/>
              <a:ext cx="594531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99FF33"/>
                  </a:solidFill>
                </a:rPr>
                <a:t>The moment of force (or torque) is a vector quantity. </a:t>
              </a:r>
            </a:p>
            <a:p>
              <a:pPr eaLnBrk="1" hangingPunct="1"/>
              <a:r>
                <a:rPr lang="en-IN" altLang="en-US" b="1">
                  <a:solidFill>
                    <a:srgbClr val="99FF33"/>
                  </a:solidFill>
                </a:rPr>
                <a:t>The magnitude of </a:t>
              </a:r>
              <a:r>
                <a:rPr lang="el-GR" altLang="en-US" b="1">
                  <a:solidFill>
                    <a:srgbClr val="99FF33"/>
                  </a:solidFill>
                  <a:latin typeface="Batang" panose="020B0503020000020004" pitchFamily="18" charset="-127"/>
                  <a:ea typeface="Batang" panose="020B0503020000020004" pitchFamily="18" charset="-127"/>
                  <a:cs typeface="Arial" panose="020B0604020202020204" pitchFamily="34" charset="0"/>
                </a:rPr>
                <a:t>τ</a:t>
              </a:r>
              <a:r>
                <a:rPr lang="en-IN" altLang="en-US" b="1">
                  <a:solidFill>
                    <a:srgbClr val="99FF33"/>
                  </a:solidFill>
                </a:rPr>
                <a:t> is given by </a:t>
              </a:r>
            </a:p>
          </p:txBody>
        </p:sp>
        <p:cxnSp>
          <p:nvCxnSpPr>
            <p:cNvPr id="81" name="Straight Arrow Connector 80">
              <a:extLst>
                <a:ext uri="{FF2B5EF4-FFF2-40B4-BE49-F238E27FC236}">
                  <a16:creationId xmlns:a16="http://schemas.microsoft.com/office/drawing/2014/main" id="{CB3AD2C0-3E73-47A4-96E9-92D1BD1A4DE4}"/>
                </a:ext>
              </a:extLst>
            </p:cNvPr>
            <p:cNvCxnSpPr/>
            <p:nvPr/>
          </p:nvCxnSpPr>
          <p:spPr bwMode="auto">
            <a:xfrm>
              <a:off x="2306827" y="5649933"/>
              <a:ext cx="171408"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32794" name="Rectangle 37">
            <a:extLst>
              <a:ext uri="{FF2B5EF4-FFF2-40B4-BE49-F238E27FC236}">
                <a16:creationId xmlns:a16="http://schemas.microsoft.com/office/drawing/2014/main" id="{B97ACE8E-752E-4D77-AD69-C5C6AC597661}"/>
              </a:ext>
            </a:extLst>
          </p:cNvPr>
          <p:cNvSpPr>
            <a:spLocks noChangeArrowheads="1"/>
          </p:cNvSpPr>
          <p:nvPr/>
        </p:nvSpPr>
        <p:spPr bwMode="auto">
          <a:xfrm>
            <a:off x="3836988" y="5294313"/>
            <a:ext cx="13827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l-GR" altLang="en-US">
                <a:solidFill>
                  <a:srgbClr val="FF00FF"/>
                </a:solidFill>
                <a:latin typeface="Batang" panose="020B0503020000020004" pitchFamily="18" charset="-127"/>
                <a:ea typeface="Batang" panose="020B0503020000020004" pitchFamily="18" charset="-127"/>
                <a:cs typeface="Arial" panose="020B0604020202020204" pitchFamily="34" charset="0"/>
              </a:rPr>
              <a:t>τ</a:t>
            </a:r>
            <a:r>
              <a:rPr lang="el-GR" altLang="en-US">
                <a:solidFill>
                  <a:srgbClr val="FF00FF"/>
                </a:solidFill>
                <a:ea typeface="Batang" panose="020B0503020000020004" pitchFamily="18" charset="-127"/>
                <a:cs typeface="Arial" panose="020B0604020202020204" pitchFamily="34" charset="0"/>
              </a:rPr>
              <a:t> = </a:t>
            </a:r>
            <a:r>
              <a:rPr lang="en-IN" altLang="en-US" i="1">
                <a:solidFill>
                  <a:srgbClr val="FF00FF"/>
                </a:solidFill>
                <a:ea typeface="Batang" panose="020B0503020000020004" pitchFamily="18" charset="-127"/>
                <a:cs typeface="Arial" panose="020B0604020202020204" pitchFamily="34" charset="0"/>
              </a:rPr>
              <a:t>r F </a:t>
            </a:r>
            <a:r>
              <a:rPr lang="en-IN" altLang="en-US">
                <a:solidFill>
                  <a:srgbClr val="FF00FF"/>
                </a:solidFill>
                <a:ea typeface="Batang" panose="020B0503020000020004" pitchFamily="18" charset="-127"/>
                <a:cs typeface="Arial" panose="020B0604020202020204" pitchFamily="34" charset="0"/>
              </a:rPr>
              <a:t>sin</a:t>
            </a:r>
            <a:r>
              <a:rPr lang="el-GR" altLang="en-US">
                <a:solidFill>
                  <a:srgbClr val="FF00FF"/>
                </a:solidFill>
                <a:ea typeface="Batang" panose="020B0503020000020004" pitchFamily="18" charset="-127"/>
                <a:cs typeface="Arial" panose="020B0604020202020204" pitchFamily="34" charset="0"/>
              </a:rPr>
              <a:t>θ</a:t>
            </a:r>
            <a:endParaRPr lang="en-IN" altLang="en-US">
              <a:solidFill>
                <a:srgbClr val="FF00FF"/>
              </a:solidFill>
              <a:ea typeface="Batang" panose="020B0503020000020004" pitchFamily="18" charset="-127"/>
              <a:cs typeface="Arial" panose="020B0604020202020204" pitchFamily="34" charset="0"/>
            </a:endParaRPr>
          </a:p>
        </p:txBody>
      </p:sp>
      <p:grpSp>
        <p:nvGrpSpPr>
          <p:cNvPr id="32795" name="Group 42">
            <a:extLst>
              <a:ext uri="{FF2B5EF4-FFF2-40B4-BE49-F238E27FC236}">
                <a16:creationId xmlns:a16="http://schemas.microsoft.com/office/drawing/2014/main" id="{6F2F8828-A48B-48DC-A3B7-FEB9BA54F75F}"/>
              </a:ext>
            </a:extLst>
          </p:cNvPr>
          <p:cNvGrpSpPr>
            <a:grpSpLocks/>
          </p:cNvGrpSpPr>
          <p:nvPr/>
        </p:nvGrpSpPr>
        <p:grpSpPr bwMode="auto">
          <a:xfrm>
            <a:off x="900113" y="5591175"/>
            <a:ext cx="8064500" cy="646113"/>
            <a:chOff x="2281190" y="5820397"/>
            <a:chExt cx="8065349" cy="646331"/>
          </a:xfrm>
        </p:grpSpPr>
        <p:cxnSp>
          <p:nvCxnSpPr>
            <p:cNvPr id="79" name="Straight Arrow Connector 78">
              <a:extLst>
                <a:ext uri="{FF2B5EF4-FFF2-40B4-BE49-F238E27FC236}">
                  <a16:creationId xmlns:a16="http://schemas.microsoft.com/office/drawing/2014/main" id="{61AD1F6A-6598-4F47-B295-F35717A3390D}"/>
                </a:ext>
              </a:extLst>
            </p:cNvPr>
            <p:cNvCxnSpPr/>
            <p:nvPr/>
          </p:nvCxnSpPr>
          <p:spPr bwMode="auto">
            <a:xfrm>
              <a:off x="8666787" y="6139593"/>
              <a:ext cx="171468"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49A2F89C-9049-4068-9313-FB9B29569EAA}"/>
                </a:ext>
              </a:extLst>
            </p:cNvPr>
            <p:cNvCxnSpPr/>
            <p:nvPr/>
          </p:nvCxnSpPr>
          <p:spPr bwMode="auto">
            <a:xfrm>
              <a:off x="8014255" y="6185645"/>
              <a:ext cx="171468"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2" name="Straight Arrow Connector 81">
              <a:extLst>
                <a:ext uri="{FF2B5EF4-FFF2-40B4-BE49-F238E27FC236}">
                  <a16:creationId xmlns:a16="http://schemas.microsoft.com/office/drawing/2014/main" id="{DF7695D8-16F9-4591-BA41-B298D7F16884}"/>
                </a:ext>
              </a:extLst>
            </p:cNvPr>
            <p:cNvCxnSpPr/>
            <p:nvPr/>
          </p:nvCxnSpPr>
          <p:spPr bwMode="auto">
            <a:xfrm>
              <a:off x="7479212" y="5909327"/>
              <a:ext cx="171468"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2803" name="Rectangle 39">
              <a:extLst>
                <a:ext uri="{FF2B5EF4-FFF2-40B4-BE49-F238E27FC236}">
                  <a16:creationId xmlns:a16="http://schemas.microsoft.com/office/drawing/2014/main" id="{7FF95144-B268-4C60-B1A4-DA783AA32C8D}"/>
                </a:ext>
              </a:extLst>
            </p:cNvPr>
            <p:cNvSpPr>
              <a:spLocks noChangeArrowheads="1"/>
            </p:cNvSpPr>
            <p:nvPr/>
          </p:nvSpPr>
          <p:spPr bwMode="auto">
            <a:xfrm>
              <a:off x="2281190" y="5820397"/>
              <a:ext cx="806534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009999"/>
                  </a:solidFill>
                </a:rPr>
                <a:t>where </a:t>
              </a:r>
              <a:r>
                <a:rPr lang="en-IN" altLang="en-US" i="1">
                  <a:solidFill>
                    <a:srgbClr val="009999"/>
                  </a:solidFill>
                </a:rPr>
                <a:t>r</a:t>
              </a:r>
              <a:r>
                <a:rPr lang="en-IN" altLang="en-US" b="1" i="1">
                  <a:solidFill>
                    <a:srgbClr val="009999"/>
                  </a:solidFill>
                </a:rPr>
                <a:t> </a:t>
              </a:r>
              <a:r>
                <a:rPr lang="en-IN" altLang="en-US" b="1">
                  <a:solidFill>
                    <a:srgbClr val="009999"/>
                  </a:solidFill>
                </a:rPr>
                <a:t>is the magnitude of the position vector r, i.e. the length OP, </a:t>
              </a:r>
              <a:r>
                <a:rPr lang="en-IN" altLang="en-US" i="1">
                  <a:solidFill>
                    <a:srgbClr val="009999"/>
                  </a:solidFill>
                </a:rPr>
                <a:t>F</a:t>
              </a:r>
              <a:r>
                <a:rPr lang="en-IN" altLang="en-US" b="1" i="1">
                  <a:solidFill>
                    <a:srgbClr val="009999"/>
                  </a:solidFill>
                </a:rPr>
                <a:t> </a:t>
              </a:r>
              <a:r>
                <a:rPr lang="en-IN" altLang="en-US" b="1">
                  <a:solidFill>
                    <a:srgbClr val="009999"/>
                  </a:solidFill>
                </a:rPr>
                <a:t>is the magnitude of force F and θ is the angle between r and F as shown.</a:t>
              </a:r>
            </a:p>
          </p:txBody>
        </p:sp>
        <p:cxnSp>
          <p:nvCxnSpPr>
            <p:cNvPr id="86" name="Straight Arrow Connector 85">
              <a:extLst>
                <a:ext uri="{FF2B5EF4-FFF2-40B4-BE49-F238E27FC236}">
                  <a16:creationId xmlns:a16="http://schemas.microsoft.com/office/drawing/2014/main" id="{14494B6A-035A-48FF-8B1A-5E5C9332A508}"/>
                </a:ext>
              </a:extLst>
            </p:cNvPr>
            <p:cNvCxnSpPr/>
            <p:nvPr/>
          </p:nvCxnSpPr>
          <p:spPr bwMode="auto">
            <a:xfrm>
              <a:off x="4905603" y="6138004"/>
              <a:ext cx="171468"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32796" name="Group 44">
            <a:extLst>
              <a:ext uri="{FF2B5EF4-FFF2-40B4-BE49-F238E27FC236}">
                <a16:creationId xmlns:a16="http://schemas.microsoft.com/office/drawing/2014/main" id="{11A77626-0E41-4A3E-8143-3C0EE40192B0}"/>
              </a:ext>
            </a:extLst>
          </p:cNvPr>
          <p:cNvGrpSpPr>
            <a:grpSpLocks/>
          </p:cNvGrpSpPr>
          <p:nvPr/>
        </p:nvGrpSpPr>
        <p:grpSpPr bwMode="auto">
          <a:xfrm>
            <a:off x="223838" y="6165850"/>
            <a:ext cx="8524875" cy="646113"/>
            <a:chOff x="224313" y="6165304"/>
            <a:chExt cx="8524524" cy="646331"/>
          </a:xfrm>
        </p:grpSpPr>
        <p:sp>
          <p:nvSpPr>
            <p:cNvPr id="32797" name="Rectangle 87">
              <a:extLst>
                <a:ext uri="{FF2B5EF4-FFF2-40B4-BE49-F238E27FC236}">
                  <a16:creationId xmlns:a16="http://schemas.microsoft.com/office/drawing/2014/main" id="{B695B9FA-2E60-4B3F-B2C5-A563C72B7EA5}"/>
                </a:ext>
              </a:extLst>
            </p:cNvPr>
            <p:cNvSpPr>
              <a:spLocks noChangeArrowheads="1"/>
            </p:cNvSpPr>
            <p:nvPr/>
          </p:nvSpPr>
          <p:spPr bwMode="auto">
            <a:xfrm>
              <a:off x="224313" y="6165304"/>
              <a:ext cx="852452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C000"/>
                  </a:solidFill>
                </a:rPr>
                <a:t>Its direction is given by the right handed screw rule and is</a:t>
              </a:r>
              <a:r>
                <a:rPr lang="en-IN" altLang="en-US" b="1" baseline="-25000">
                  <a:solidFill>
                    <a:srgbClr val="FFC000"/>
                  </a:solidFill>
                </a:rPr>
                <a:t> </a:t>
              </a:r>
              <a:r>
                <a:rPr lang="en-IN" altLang="en-US" b="1">
                  <a:solidFill>
                    <a:srgbClr val="FF00FF"/>
                  </a:solidFill>
                </a:rPr>
                <a:t>┴ to the plane containing r and F</a:t>
              </a:r>
              <a:r>
                <a:rPr lang="en-IN" altLang="en-US" b="1">
                  <a:solidFill>
                    <a:srgbClr val="FFC000"/>
                  </a:solidFill>
                </a:rPr>
                <a:t>.  In this case, it </a:t>
              </a:r>
              <a:r>
                <a:rPr lang="en-IN" altLang="en-US" b="1">
                  <a:solidFill>
                    <a:srgbClr val="FF00FF"/>
                  </a:solidFill>
                </a:rPr>
                <a:t>emerges out </a:t>
              </a:r>
              <a:r>
                <a:rPr lang="en-IN" altLang="en-US" b="1">
                  <a:solidFill>
                    <a:srgbClr val="FFC000"/>
                  </a:solidFill>
                </a:rPr>
                <a:t>of the plane.</a:t>
              </a:r>
            </a:p>
          </p:txBody>
        </p:sp>
        <p:cxnSp>
          <p:nvCxnSpPr>
            <p:cNvPr id="89" name="Straight Arrow Connector 88">
              <a:extLst>
                <a:ext uri="{FF2B5EF4-FFF2-40B4-BE49-F238E27FC236}">
                  <a16:creationId xmlns:a16="http://schemas.microsoft.com/office/drawing/2014/main" id="{A32977CC-B00F-4B80-A03B-C15589C123BB}"/>
                </a:ext>
              </a:extLst>
            </p:cNvPr>
            <p:cNvCxnSpPr/>
            <p:nvPr/>
          </p:nvCxnSpPr>
          <p:spPr bwMode="auto">
            <a:xfrm>
              <a:off x="2154634" y="6484500"/>
              <a:ext cx="171443"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0" name="Straight Arrow Connector 89">
              <a:extLst>
                <a:ext uri="{FF2B5EF4-FFF2-40B4-BE49-F238E27FC236}">
                  <a16:creationId xmlns:a16="http://schemas.microsoft.com/office/drawing/2014/main" id="{9F48DF9F-DCCD-45CA-9407-759A30736A62}"/>
                </a:ext>
              </a:extLst>
            </p:cNvPr>
            <p:cNvCxnSpPr/>
            <p:nvPr/>
          </p:nvCxnSpPr>
          <p:spPr bwMode="auto">
            <a:xfrm>
              <a:off x="1521247" y="6543256"/>
              <a:ext cx="171443"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6" name="TextBox 73">
            <a:extLst>
              <a:ext uri="{FF2B5EF4-FFF2-40B4-BE49-F238E27FC236}">
                <a16:creationId xmlns:a16="http://schemas.microsoft.com/office/drawing/2014/main" id="{19756ECC-A2DD-485A-8981-90AACD56DD06}"/>
              </a:ext>
            </a:extLst>
          </p:cNvPr>
          <p:cNvSpPr txBox="1">
            <a:spLocks noChangeArrowheads="1"/>
          </p:cNvSpPr>
          <p:nvPr/>
        </p:nvSpPr>
        <p:spPr bwMode="auto">
          <a:xfrm>
            <a:off x="7235825" y="6535738"/>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7" name="TextBox 74">
            <a:extLst>
              <a:ext uri="{FF2B5EF4-FFF2-40B4-BE49-F238E27FC236}">
                <a16:creationId xmlns:a16="http://schemas.microsoft.com/office/drawing/2014/main" id="{956E22FA-3115-45AA-A965-BC907DC872F0}"/>
              </a:ext>
            </a:extLst>
          </p:cNvPr>
          <p:cNvSpPr txBox="1">
            <a:spLocks noChangeArrowheads="1"/>
          </p:cNvSpPr>
          <p:nvPr/>
        </p:nvSpPr>
        <p:spPr bwMode="auto">
          <a:xfrm>
            <a:off x="7740650" y="6530975"/>
            <a:ext cx="576263"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8" name="TextBox 75">
            <a:extLst>
              <a:ext uri="{FF2B5EF4-FFF2-40B4-BE49-F238E27FC236}">
                <a16:creationId xmlns:a16="http://schemas.microsoft.com/office/drawing/2014/main" id="{D5663420-41C4-4580-AE3E-ECA0270E04CC}"/>
              </a:ext>
            </a:extLst>
          </p:cNvPr>
          <p:cNvSpPr txBox="1">
            <a:spLocks noChangeArrowheads="1"/>
          </p:cNvSpPr>
          <p:nvPr/>
        </p:nvSpPr>
        <p:spPr bwMode="auto">
          <a:xfrm>
            <a:off x="8172450" y="6535738"/>
            <a:ext cx="863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grpId="0" nodeType="afterEffect">
                                  <p:stCondLst>
                                    <p:cond delay="0"/>
                                  </p:stCondLst>
                                  <p:childTnLst>
                                    <p:set>
                                      <p:cBhvr>
                                        <p:cTn id="6" dur="1" fill="hold">
                                          <p:stCondLst>
                                            <p:cond delay="0"/>
                                          </p:stCondLst>
                                        </p:cTn>
                                        <p:tgtEl>
                                          <p:spTgt spid="32770"/>
                                        </p:tgtEl>
                                        <p:attrNameLst>
                                          <p:attrName>style.visibility</p:attrName>
                                        </p:attrNameLst>
                                      </p:cBhvr>
                                      <p:to>
                                        <p:strVal val="visible"/>
                                      </p:to>
                                    </p:set>
                                    <p:anim calcmode="lin" valueType="num">
                                      <p:cBhvr additive="base">
                                        <p:cTn id="7" dur="500" fill="hold"/>
                                        <p:tgtEl>
                                          <p:spTgt spid="32770"/>
                                        </p:tgtEl>
                                        <p:attrNameLst>
                                          <p:attrName>ppt_x</p:attrName>
                                        </p:attrNameLst>
                                      </p:cBhvr>
                                      <p:tavLst>
                                        <p:tav tm="0">
                                          <p:val>
                                            <p:strVal val="0-#ppt_w/2"/>
                                          </p:val>
                                        </p:tav>
                                        <p:tav tm="100000">
                                          <p:val>
                                            <p:strVal val="#ppt_x"/>
                                          </p:val>
                                        </p:tav>
                                      </p:tavLst>
                                    </p:anim>
                                    <p:anim calcmode="lin" valueType="num">
                                      <p:cBhvr additive="base">
                                        <p:cTn id="8" dur="500" fill="hold"/>
                                        <p:tgtEl>
                                          <p:spTgt spid="32770"/>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1" fill="hold" nodeType="clickEffect">
                                  <p:stCondLst>
                                    <p:cond delay="0"/>
                                  </p:stCondLst>
                                  <p:childTnLst>
                                    <p:set>
                                      <p:cBhvr>
                                        <p:cTn id="12" dur="1" fill="hold">
                                          <p:stCondLst>
                                            <p:cond delay="0"/>
                                          </p:stCondLst>
                                        </p:cTn>
                                        <p:tgtEl>
                                          <p:spTgt spid="32771"/>
                                        </p:tgtEl>
                                        <p:attrNameLst>
                                          <p:attrName>style.visibility</p:attrName>
                                        </p:attrNameLst>
                                      </p:cBhvr>
                                      <p:to>
                                        <p:strVal val="visible"/>
                                      </p:to>
                                    </p:set>
                                    <p:animEffect transition="in" filter="wipe(up)">
                                      <p:cBhvr>
                                        <p:cTn id="13" dur="500"/>
                                        <p:tgtEl>
                                          <p:spTgt spid="32771"/>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53" presetClass="entr" presetSubtype="16" fill="hold" nodeType="clickEffect">
                                  <p:stCondLst>
                                    <p:cond delay="0"/>
                                  </p:stCondLst>
                                  <p:childTnLst>
                                    <p:set>
                                      <p:cBhvr>
                                        <p:cTn id="17" dur="1" fill="hold">
                                          <p:stCondLst>
                                            <p:cond delay="0"/>
                                          </p:stCondLst>
                                        </p:cTn>
                                        <p:tgtEl>
                                          <p:spTgt spid="32772"/>
                                        </p:tgtEl>
                                        <p:attrNameLst>
                                          <p:attrName>style.visibility</p:attrName>
                                        </p:attrNameLst>
                                      </p:cBhvr>
                                      <p:to>
                                        <p:strVal val="visible"/>
                                      </p:to>
                                    </p:set>
                                    <p:anim calcmode="lin" valueType="num">
                                      <p:cBhvr>
                                        <p:cTn id="18" dur="500" fill="hold"/>
                                        <p:tgtEl>
                                          <p:spTgt spid="32772"/>
                                        </p:tgtEl>
                                        <p:attrNameLst>
                                          <p:attrName>ppt_w</p:attrName>
                                        </p:attrNameLst>
                                      </p:cBhvr>
                                      <p:tavLst>
                                        <p:tav tm="0">
                                          <p:val>
                                            <p:fltVal val="0"/>
                                          </p:val>
                                        </p:tav>
                                        <p:tav tm="100000">
                                          <p:val>
                                            <p:strVal val="#ppt_w"/>
                                          </p:val>
                                        </p:tav>
                                      </p:tavLst>
                                    </p:anim>
                                    <p:anim calcmode="lin" valueType="num">
                                      <p:cBhvr>
                                        <p:cTn id="19" dur="500" fill="hold"/>
                                        <p:tgtEl>
                                          <p:spTgt spid="32772"/>
                                        </p:tgtEl>
                                        <p:attrNameLst>
                                          <p:attrName>ppt_h</p:attrName>
                                        </p:attrNameLst>
                                      </p:cBhvr>
                                      <p:tavLst>
                                        <p:tav tm="0">
                                          <p:val>
                                            <p:fltVal val="0"/>
                                          </p:val>
                                        </p:tav>
                                        <p:tav tm="100000">
                                          <p:val>
                                            <p:strVal val="#ppt_h"/>
                                          </p:val>
                                        </p:tav>
                                      </p:tavLst>
                                    </p:anim>
                                    <p:animEffect transition="in" filter="fade">
                                      <p:cBhvr>
                                        <p:cTn id="20" dur="500"/>
                                        <p:tgtEl>
                                          <p:spTgt spid="32772"/>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1" nodeType="clickEffect">
                                  <p:stCondLst>
                                    <p:cond delay="0"/>
                                  </p:stCondLst>
                                  <p:childTnLst>
                                    <p:set>
                                      <p:cBhvr>
                                        <p:cTn id="24" dur="1" fill="hold">
                                          <p:stCondLst>
                                            <p:cond delay="0"/>
                                          </p:stCondLst>
                                        </p:cTn>
                                        <p:tgtEl>
                                          <p:spTgt spid="32773"/>
                                        </p:tgtEl>
                                        <p:attrNameLst>
                                          <p:attrName>style.visibility</p:attrName>
                                        </p:attrNameLst>
                                      </p:cBhvr>
                                      <p:to>
                                        <p:strVal val="visible"/>
                                      </p:to>
                                    </p:set>
                                  </p:childTnLst>
                                </p:cTn>
                              </p:par>
                            </p:childTnLst>
                          </p:cTn>
                        </p:par>
                        <p:par>
                          <p:cTn id="25" fill="hold" nodeType="afterGroup">
                            <p:stCondLst>
                              <p:cond delay="0"/>
                            </p:stCondLst>
                            <p:childTnLst>
                              <p:par>
                                <p:cTn id="26" presetID="8" presetClass="emph" presetSubtype="0" fill="hold" grpId="0" nodeType="afterEffect">
                                  <p:stCondLst>
                                    <p:cond delay="0"/>
                                  </p:stCondLst>
                                  <p:childTnLst>
                                    <p:animRot by="21600000">
                                      <p:cBhvr>
                                        <p:cTn id="27" dur="2000" fill="hold"/>
                                        <p:tgtEl>
                                          <p:spTgt spid="32773"/>
                                        </p:tgtEl>
                                        <p:attrNameLst>
                                          <p:attrName>r</p:attrName>
                                        </p:attrNameLst>
                                      </p:cBhvr>
                                    </p:animRot>
                                  </p:childTnLst>
                                </p:cTn>
                              </p:par>
                            </p:childTnLst>
                          </p:cTn>
                        </p:par>
                      </p:childTnLst>
                    </p:cTn>
                  </p:par>
                  <p:par>
                    <p:cTn id="28" fill="hold" nodeType="clickPar">
                      <p:stCondLst>
                        <p:cond delay="indefinite"/>
                      </p:stCondLst>
                      <p:childTnLst>
                        <p:par>
                          <p:cTn id="29" fill="hold" nodeType="withGroup">
                            <p:stCondLst>
                              <p:cond delay="0"/>
                            </p:stCondLst>
                            <p:childTnLst>
                              <p:par>
                                <p:cTn id="30" presetID="53" presetClass="entr" presetSubtype="16" fill="hold" nodeType="clickEffect">
                                  <p:stCondLst>
                                    <p:cond delay="0"/>
                                  </p:stCondLst>
                                  <p:childTnLst>
                                    <p:set>
                                      <p:cBhvr>
                                        <p:cTn id="31" dur="1" fill="hold">
                                          <p:stCondLst>
                                            <p:cond delay="0"/>
                                          </p:stCondLst>
                                        </p:cTn>
                                        <p:tgtEl>
                                          <p:spTgt spid="32775"/>
                                        </p:tgtEl>
                                        <p:attrNameLst>
                                          <p:attrName>style.visibility</p:attrName>
                                        </p:attrNameLst>
                                      </p:cBhvr>
                                      <p:to>
                                        <p:strVal val="visible"/>
                                      </p:to>
                                    </p:set>
                                    <p:anim calcmode="lin" valueType="num">
                                      <p:cBhvr>
                                        <p:cTn id="32" dur="500" fill="hold"/>
                                        <p:tgtEl>
                                          <p:spTgt spid="32775"/>
                                        </p:tgtEl>
                                        <p:attrNameLst>
                                          <p:attrName>ppt_w</p:attrName>
                                        </p:attrNameLst>
                                      </p:cBhvr>
                                      <p:tavLst>
                                        <p:tav tm="0">
                                          <p:val>
                                            <p:fltVal val="0"/>
                                          </p:val>
                                        </p:tav>
                                        <p:tav tm="100000">
                                          <p:val>
                                            <p:strVal val="#ppt_w"/>
                                          </p:val>
                                        </p:tav>
                                      </p:tavLst>
                                    </p:anim>
                                    <p:anim calcmode="lin" valueType="num">
                                      <p:cBhvr>
                                        <p:cTn id="33" dur="500" fill="hold"/>
                                        <p:tgtEl>
                                          <p:spTgt spid="32775"/>
                                        </p:tgtEl>
                                        <p:attrNameLst>
                                          <p:attrName>ppt_h</p:attrName>
                                        </p:attrNameLst>
                                      </p:cBhvr>
                                      <p:tavLst>
                                        <p:tav tm="0">
                                          <p:val>
                                            <p:fltVal val="0"/>
                                          </p:val>
                                        </p:tav>
                                        <p:tav tm="100000">
                                          <p:val>
                                            <p:strVal val="#ppt_h"/>
                                          </p:val>
                                        </p:tav>
                                      </p:tavLst>
                                    </p:anim>
                                    <p:animEffect transition="in" filter="fade">
                                      <p:cBhvr>
                                        <p:cTn id="34" dur="500"/>
                                        <p:tgtEl>
                                          <p:spTgt spid="32775"/>
                                        </p:tgtEl>
                                      </p:cBhvr>
                                    </p:animEffect>
                                  </p:childTnLst>
                                </p:cTn>
                              </p:par>
                            </p:childTnLst>
                          </p:cTn>
                        </p:par>
                        <p:par>
                          <p:cTn id="35" fill="hold" nodeType="afterGroup">
                            <p:stCondLst>
                              <p:cond delay="500"/>
                            </p:stCondLst>
                            <p:childTnLst>
                              <p:par>
                                <p:cTn id="36" presetID="1" presetClass="entr" presetSubtype="0" fill="hold" grpId="0" nodeType="afterEffect">
                                  <p:stCondLst>
                                    <p:cond delay="0"/>
                                  </p:stCondLst>
                                  <p:childTnLst>
                                    <p:set>
                                      <p:cBhvr>
                                        <p:cTn id="37" dur="1" fill="hold">
                                          <p:stCondLst>
                                            <p:cond delay="0"/>
                                          </p:stCondLst>
                                        </p:cTn>
                                        <p:tgtEl>
                                          <p:spTgt spid="32782"/>
                                        </p:tgtEl>
                                        <p:attrNameLst>
                                          <p:attrName>style.visibility</p:attrName>
                                        </p:attrNameLst>
                                      </p:cBhvr>
                                      <p:to>
                                        <p:strVal val="visible"/>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53" presetClass="entr" presetSubtype="16" fill="hold" nodeType="clickEffect">
                                  <p:stCondLst>
                                    <p:cond delay="0"/>
                                  </p:stCondLst>
                                  <p:childTnLst>
                                    <p:set>
                                      <p:cBhvr>
                                        <p:cTn id="41" dur="1" fill="hold">
                                          <p:stCondLst>
                                            <p:cond delay="0"/>
                                          </p:stCondLst>
                                        </p:cTn>
                                        <p:tgtEl>
                                          <p:spTgt spid="65"/>
                                        </p:tgtEl>
                                        <p:attrNameLst>
                                          <p:attrName>style.visibility</p:attrName>
                                        </p:attrNameLst>
                                      </p:cBhvr>
                                      <p:to>
                                        <p:strVal val="visible"/>
                                      </p:to>
                                    </p:set>
                                    <p:anim calcmode="lin" valueType="num">
                                      <p:cBhvr>
                                        <p:cTn id="42" dur="500" fill="hold"/>
                                        <p:tgtEl>
                                          <p:spTgt spid="65"/>
                                        </p:tgtEl>
                                        <p:attrNameLst>
                                          <p:attrName>ppt_w</p:attrName>
                                        </p:attrNameLst>
                                      </p:cBhvr>
                                      <p:tavLst>
                                        <p:tav tm="0">
                                          <p:val>
                                            <p:fltVal val="0"/>
                                          </p:val>
                                        </p:tav>
                                        <p:tav tm="100000">
                                          <p:val>
                                            <p:strVal val="#ppt_w"/>
                                          </p:val>
                                        </p:tav>
                                      </p:tavLst>
                                    </p:anim>
                                    <p:anim calcmode="lin" valueType="num">
                                      <p:cBhvr>
                                        <p:cTn id="43" dur="500" fill="hold"/>
                                        <p:tgtEl>
                                          <p:spTgt spid="65"/>
                                        </p:tgtEl>
                                        <p:attrNameLst>
                                          <p:attrName>ppt_h</p:attrName>
                                        </p:attrNameLst>
                                      </p:cBhvr>
                                      <p:tavLst>
                                        <p:tav tm="0">
                                          <p:val>
                                            <p:fltVal val="0"/>
                                          </p:val>
                                        </p:tav>
                                        <p:tav tm="100000">
                                          <p:val>
                                            <p:strVal val="#ppt_h"/>
                                          </p:val>
                                        </p:tav>
                                      </p:tavLst>
                                    </p:anim>
                                    <p:animEffect transition="in" filter="fade">
                                      <p:cBhvr>
                                        <p:cTn id="44" dur="500"/>
                                        <p:tgtEl>
                                          <p:spTgt spid="65"/>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2" presetClass="entr" presetSubtype="8" fill="hold" nodeType="clickEffect">
                                  <p:stCondLst>
                                    <p:cond delay="0"/>
                                  </p:stCondLst>
                                  <p:childTnLst>
                                    <p:set>
                                      <p:cBhvr>
                                        <p:cTn id="48" dur="1" fill="hold">
                                          <p:stCondLst>
                                            <p:cond delay="0"/>
                                          </p:stCondLst>
                                        </p:cTn>
                                        <p:tgtEl>
                                          <p:spTgt spid="2"/>
                                        </p:tgtEl>
                                        <p:attrNameLst>
                                          <p:attrName>style.visibility</p:attrName>
                                        </p:attrNameLst>
                                      </p:cBhvr>
                                      <p:to>
                                        <p:strVal val="visible"/>
                                      </p:to>
                                    </p:set>
                                    <p:animEffect transition="in" filter="wipe(left)">
                                      <p:cBhvr>
                                        <p:cTn id="49" dur="500"/>
                                        <p:tgtEl>
                                          <p:spTgt spid="2"/>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4" fill="hold" nodeType="clickEffect">
                                  <p:stCondLst>
                                    <p:cond delay="0"/>
                                  </p:stCondLst>
                                  <p:childTnLst>
                                    <p:set>
                                      <p:cBhvr>
                                        <p:cTn id="53" dur="1" fill="hold">
                                          <p:stCondLst>
                                            <p:cond delay="0"/>
                                          </p:stCondLst>
                                        </p:cTn>
                                        <p:tgtEl>
                                          <p:spTgt spid="3"/>
                                        </p:tgtEl>
                                        <p:attrNameLst>
                                          <p:attrName>style.visibility</p:attrName>
                                        </p:attrNameLst>
                                      </p:cBhvr>
                                      <p:to>
                                        <p:strVal val="visible"/>
                                      </p:to>
                                    </p:set>
                                    <p:animEffect transition="in" filter="wipe(down)">
                                      <p:cBhvr>
                                        <p:cTn id="54" dur="500"/>
                                        <p:tgtEl>
                                          <p:spTgt spid="3"/>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22" presetClass="entr" presetSubtype="4" fill="hold" nodeType="clickEffect">
                                  <p:stCondLst>
                                    <p:cond delay="0"/>
                                  </p:stCondLst>
                                  <p:childTnLst>
                                    <p:set>
                                      <p:cBhvr>
                                        <p:cTn id="58" dur="1" fill="hold">
                                          <p:stCondLst>
                                            <p:cond delay="0"/>
                                          </p:stCondLst>
                                        </p:cTn>
                                        <p:tgtEl>
                                          <p:spTgt spid="50"/>
                                        </p:tgtEl>
                                        <p:attrNameLst>
                                          <p:attrName>style.visibility</p:attrName>
                                        </p:attrNameLst>
                                      </p:cBhvr>
                                      <p:to>
                                        <p:strVal val="visible"/>
                                      </p:to>
                                    </p:set>
                                    <p:animEffect transition="in" filter="wipe(down)">
                                      <p:cBhvr>
                                        <p:cTn id="59" dur="500"/>
                                        <p:tgtEl>
                                          <p:spTgt spid="50"/>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53" presetClass="entr" presetSubtype="16" fill="hold" nodeType="clickEffect">
                                  <p:stCondLst>
                                    <p:cond delay="0"/>
                                  </p:stCondLst>
                                  <p:childTnLst>
                                    <p:set>
                                      <p:cBhvr>
                                        <p:cTn id="63" dur="1" fill="hold">
                                          <p:stCondLst>
                                            <p:cond delay="0"/>
                                          </p:stCondLst>
                                        </p:cTn>
                                        <p:tgtEl>
                                          <p:spTgt spid="32787"/>
                                        </p:tgtEl>
                                        <p:attrNameLst>
                                          <p:attrName>style.visibility</p:attrName>
                                        </p:attrNameLst>
                                      </p:cBhvr>
                                      <p:to>
                                        <p:strVal val="visible"/>
                                      </p:to>
                                    </p:set>
                                    <p:anim calcmode="lin" valueType="num">
                                      <p:cBhvr>
                                        <p:cTn id="64" dur="500" fill="hold"/>
                                        <p:tgtEl>
                                          <p:spTgt spid="32787"/>
                                        </p:tgtEl>
                                        <p:attrNameLst>
                                          <p:attrName>ppt_w</p:attrName>
                                        </p:attrNameLst>
                                      </p:cBhvr>
                                      <p:tavLst>
                                        <p:tav tm="0">
                                          <p:val>
                                            <p:fltVal val="0"/>
                                          </p:val>
                                        </p:tav>
                                        <p:tav tm="100000">
                                          <p:val>
                                            <p:strVal val="#ppt_w"/>
                                          </p:val>
                                        </p:tav>
                                      </p:tavLst>
                                    </p:anim>
                                    <p:anim calcmode="lin" valueType="num">
                                      <p:cBhvr>
                                        <p:cTn id="65" dur="500" fill="hold"/>
                                        <p:tgtEl>
                                          <p:spTgt spid="32787"/>
                                        </p:tgtEl>
                                        <p:attrNameLst>
                                          <p:attrName>ppt_h</p:attrName>
                                        </p:attrNameLst>
                                      </p:cBhvr>
                                      <p:tavLst>
                                        <p:tav tm="0">
                                          <p:val>
                                            <p:fltVal val="0"/>
                                          </p:val>
                                        </p:tav>
                                        <p:tav tm="100000">
                                          <p:val>
                                            <p:strVal val="#ppt_h"/>
                                          </p:val>
                                        </p:tav>
                                      </p:tavLst>
                                    </p:anim>
                                    <p:animEffect transition="in" filter="fade">
                                      <p:cBhvr>
                                        <p:cTn id="66" dur="500"/>
                                        <p:tgtEl>
                                          <p:spTgt spid="32787"/>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22" presetClass="entr" presetSubtype="1" fill="hold" nodeType="clickEffect">
                                  <p:stCondLst>
                                    <p:cond delay="0"/>
                                  </p:stCondLst>
                                  <p:childTnLst>
                                    <p:set>
                                      <p:cBhvr>
                                        <p:cTn id="70" dur="1" fill="hold">
                                          <p:stCondLst>
                                            <p:cond delay="0"/>
                                          </p:stCondLst>
                                        </p:cTn>
                                        <p:tgtEl>
                                          <p:spTgt spid="31"/>
                                        </p:tgtEl>
                                        <p:attrNameLst>
                                          <p:attrName>style.visibility</p:attrName>
                                        </p:attrNameLst>
                                      </p:cBhvr>
                                      <p:to>
                                        <p:strVal val="visible"/>
                                      </p:to>
                                    </p:set>
                                    <p:animEffect transition="in" filter="wipe(up)">
                                      <p:cBhvr>
                                        <p:cTn id="71" dur="500"/>
                                        <p:tgtEl>
                                          <p:spTgt spid="31"/>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53" presetClass="entr" presetSubtype="16" fill="hold" nodeType="clickEffect">
                                  <p:stCondLst>
                                    <p:cond delay="0"/>
                                  </p:stCondLst>
                                  <p:childTnLst>
                                    <p:set>
                                      <p:cBhvr>
                                        <p:cTn id="75" dur="1" fill="hold">
                                          <p:stCondLst>
                                            <p:cond delay="0"/>
                                          </p:stCondLst>
                                        </p:cTn>
                                        <p:tgtEl>
                                          <p:spTgt spid="32788"/>
                                        </p:tgtEl>
                                        <p:attrNameLst>
                                          <p:attrName>style.visibility</p:attrName>
                                        </p:attrNameLst>
                                      </p:cBhvr>
                                      <p:to>
                                        <p:strVal val="visible"/>
                                      </p:to>
                                    </p:set>
                                    <p:anim calcmode="lin" valueType="num">
                                      <p:cBhvr>
                                        <p:cTn id="76" dur="500" fill="hold"/>
                                        <p:tgtEl>
                                          <p:spTgt spid="32788"/>
                                        </p:tgtEl>
                                        <p:attrNameLst>
                                          <p:attrName>ppt_w</p:attrName>
                                        </p:attrNameLst>
                                      </p:cBhvr>
                                      <p:tavLst>
                                        <p:tav tm="0">
                                          <p:val>
                                            <p:fltVal val="0"/>
                                          </p:val>
                                        </p:tav>
                                        <p:tav tm="100000">
                                          <p:val>
                                            <p:strVal val="#ppt_w"/>
                                          </p:val>
                                        </p:tav>
                                      </p:tavLst>
                                    </p:anim>
                                    <p:anim calcmode="lin" valueType="num">
                                      <p:cBhvr>
                                        <p:cTn id="77" dur="500" fill="hold"/>
                                        <p:tgtEl>
                                          <p:spTgt spid="32788"/>
                                        </p:tgtEl>
                                        <p:attrNameLst>
                                          <p:attrName>ppt_h</p:attrName>
                                        </p:attrNameLst>
                                      </p:cBhvr>
                                      <p:tavLst>
                                        <p:tav tm="0">
                                          <p:val>
                                            <p:fltVal val="0"/>
                                          </p:val>
                                        </p:tav>
                                        <p:tav tm="100000">
                                          <p:val>
                                            <p:strVal val="#ppt_h"/>
                                          </p:val>
                                        </p:tav>
                                      </p:tavLst>
                                    </p:anim>
                                    <p:animEffect transition="in" filter="fade">
                                      <p:cBhvr>
                                        <p:cTn id="78" dur="500"/>
                                        <p:tgtEl>
                                          <p:spTgt spid="32788"/>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22" presetClass="entr" presetSubtype="8" fill="hold" nodeType="clickEffect">
                                  <p:stCondLst>
                                    <p:cond delay="0"/>
                                  </p:stCondLst>
                                  <p:childTnLst>
                                    <p:set>
                                      <p:cBhvr>
                                        <p:cTn id="82" dur="1" fill="hold">
                                          <p:stCondLst>
                                            <p:cond delay="0"/>
                                          </p:stCondLst>
                                        </p:cTn>
                                        <p:tgtEl>
                                          <p:spTgt spid="32779"/>
                                        </p:tgtEl>
                                        <p:attrNameLst>
                                          <p:attrName>style.visibility</p:attrName>
                                        </p:attrNameLst>
                                      </p:cBhvr>
                                      <p:to>
                                        <p:strVal val="visible"/>
                                      </p:to>
                                    </p:set>
                                    <p:animEffect transition="in" filter="wipe(left)">
                                      <p:cBhvr>
                                        <p:cTn id="83" dur="500"/>
                                        <p:tgtEl>
                                          <p:spTgt spid="32779"/>
                                        </p:tgtEl>
                                      </p:cBhvr>
                                    </p:animEffect>
                                  </p:childTnLst>
                                </p:cTn>
                              </p:par>
                            </p:childTnLst>
                          </p:cTn>
                        </p:par>
                        <p:par>
                          <p:cTn id="84" fill="hold" nodeType="afterGroup">
                            <p:stCondLst>
                              <p:cond delay="500"/>
                            </p:stCondLst>
                            <p:childTnLst>
                              <p:par>
                                <p:cTn id="85" presetID="53" presetClass="entr" presetSubtype="16" fill="hold" grpId="0" nodeType="afterEffect">
                                  <p:stCondLst>
                                    <p:cond delay="0"/>
                                  </p:stCondLst>
                                  <p:childTnLst>
                                    <p:set>
                                      <p:cBhvr>
                                        <p:cTn id="86" dur="1" fill="hold">
                                          <p:stCondLst>
                                            <p:cond delay="0"/>
                                          </p:stCondLst>
                                        </p:cTn>
                                        <p:tgtEl>
                                          <p:spTgt spid="32781"/>
                                        </p:tgtEl>
                                        <p:attrNameLst>
                                          <p:attrName>style.visibility</p:attrName>
                                        </p:attrNameLst>
                                      </p:cBhvr>
                                      <p:to>
                                        <p:strVal val="visible"/>
                                      </p:to>
                                    </p:set>
                                    <p:anim calcmode="lin" valueType="num">
                                      <p:cBhvr>
                                        <p:cTn id="87" dur="500" fill="hold"/>
                                        <p:tgtEl>
                                          <p:spTgt spid="32781"/>
                                        </p:tgtEl>
                                        <p:attrNameLst>
                                          <p:attrName>ppt_w</p:attrName>
                                        </p:attrNameLst>
                                      </p:cBhvr>
                                      <p:tavLst>
                                        <p:tav tm="0">
                                          <p:val>
                                            <p:fltVal val="0"/>
                                          </p:val>
                                        </p:tav>
                                        <p:tav tm="100000">
                                          <p:val>
                                            <p:strVal val="#ppt_w"/>
                                          </p:val>
                                        </p:tav>
                                      </p:tavLst>
                                    </p:anim>
                                    <p:anim calcmode="lin" valueType="num">
                                      <p:cBhvr>
                                        <p:cTn id="88" dur="500" fill="hold"/>
                                        <p:tgtEl>
                                          <p:spTgt spid="32781"/>
                                        </p:tgtEl>
                                        <p:attrNameLst>
                                          <p:attrName>ppt_h</p:attrName>
                                        </p:attrNameLst>
                                      </p:cBhvr>
                                      <p:tavLst>
                                        <p:tav tm="0">
                                          <p:val>
                                            <p:fltVal val="0"/>
                                          </p:val>
                                        </p:tav>
                                        <p:tav tm="100000">
                                          <p:val>
                                            <p:strVal val="#ppt_h"/>
                                          </p:val>
                                        </p:tav>
                                      </p:tavLst>
                                    </p:anim>
                                    <p:animEffect transition="in" filter="fade">
                                      <p:cBhvr>
                                        <p:cTn id="89" dur="500"/>
                                        <p:tgtEl>
                                          <p:spTgt spid="32781"/>
                                        </p:tgtEl>
                                      </p:cBhvr>
                                    </p:animEffect>
                                  </p:childTnLst>
                                </p:cTn>
                              </p:par>
                            </p:childTnLst>
                          </p:cTn>
                        </p:par>
                      </p:childTnLst>
                    </p:cTn>
                  </p:par>
                  <p:par>
                    <p:cTn id="90" fill="hold" nodeType="clickPar">
                      <p:stCondLst>
                        <p:cond delay="indefinite"/>
                      </p:stCondLst>
                      <p:childTnLst>
                        <p:par>
                          <p:cTn id="91" fill="hold" nodeType="withGroup">
                            <p:stCondLst>
                              <p:cond delay="0"/>
                            </p:stCondLst>
                            <p:childTnLst>
                              <p:par>
                                <p:cTn id="92" presetID="22" presetClass="entr" presetSubtype="4" fill="hold" nodeType="clickEffect">
                                  <p:stCondLst>
                                    <p:cond delay="0"/>
                                  </p:stCondLst>
                                  <p:childTnLst>
                                    <p:set>
                                      <p:cBhvr>
                                        <p:cTn id="93" dur="1" fill="hold">
                                          <p:stCondLst>
                                            <p:cond delay="0"/>
                                          </p:stCondLst>
                                        </p:cTn>
                                        <p:tgtEl>
                                          <p:spTgt spid="4"/>
                                        </p:tgtEl>
                                        <p:attrNameLst>
                                          <p:attrName>style.visibility</p:attrName>
                                        </p:attrNameLst>
                                      </p:cBhvr>
                                      <p:to>
                                        <p:strVal val="visible"/>
                                      </p:to>
                                    </p:set>
                                    <p:animEffect transition="in" filter="wipe(down)">
                                      <p:cBhvr>
                                        <p:cTn id="94" dur="500"/>
                                        <p:tgtEl>
                                          <p:spTgt spid="4"/>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22" presetClass="entr" presetSubtype="1" fill="hold" grpId="0" nodeType="clickEffect">
                                  <p:stCondLst>
                                    <p:cond delay="0"/>
                                  </p:stCondLst>
                                  <p:childTnLst>
                                    <p:set>
                                      <p:cBhvr>
                                        <p:cTn id="98" dur="1" fill="hold">
                                          <p:stCondLst>
                                            <p:cond delay="0"/>
                                          </p:stCondLst>
                                        </p:cTn>
                                        <p:tgtEl>
                                          <p:spTgt spid="32774"/>
                                        </p:tgtEl>
                                        <p:attrNameLst>
                                          <p:attrName>style.visibility</p:attrName>
                                        </p:attrNameLst>
                                      </p:cBhvr>
                                      <p:to>
                                        <p:strVal val="visible"/>
                                      </p:to>
                                    </p:set>
                                    <p:animEffect transition="in" filter="wipe(up)">
                                      <p:cBhvr>
                                        <p:cTn id="99" dur="500"/>
                                        <p:tgtEl>
                                          <p:spTgt spid="32774"/>
                                        </p:tgtEl>
                                      </p:cBhvr>
                                    </p:animEffect>
                                  </p:childTnLst>
                                </p:cTn>
                              </p:par>
                            </p:childTnLst>
                          </p:cTn>
                        </p:par>
                      </p:childTnLst>
                    </p:cTn>
                  </p:par>
                  <p:par>
                    <p:cTn id="100" fill="hold" nodeType="clickPar">
                      <p:stCondLst>
                        <p:cond delay="indefinite"/>
                      </p:stCondLst>
                      <p:childTnLst>
                        <p:par>
                          <p:cTn id="101" fill="hold" nodeType="withGroup">
                            <p:stCondLst>
                              <p:cond delay="0"/>
                            </p:stCondLst>
                            <p:childTnLst>
                              <p:par>
                                <p:cTn id="102" presetID="22" presetClass="entr" presetSubtype="1" fill="hold" nodeType="clickEffect">
                                  <p:stCondLst>
                                    <p:cond delay="0"/>
                                  </p:stCondLst>
                                  <p:childTnLst>
                                    <p:set>
                                      <p:cBhvr>
                                        <p:cTn id="103" dur="1" fill="hold">
                                          <p:stCondLst>
                                            <p:cond delay="0"/>
                                          </p:stCondLst>
                                        </p:cTn>
                                        <p:tgtEl>
                                          <p:spTgt spid="32790"/>
                                        </p:tgtEl>
                                        <p:attrNameLst>
                                          <p:attrName>style.visibility</p:attrName>
                                        </p:attrNameLst>
                                      </p:cBhvr>
                                      <p:to>
                                        <p:strVal val="visible"/>
                                      </p:to>
                                    </p:set>
                                    <p:animEffect transition="in" filter="wipe(up)">
                                      <p:cBhvr>
                                        <p:cTn id="104" dur="500"/>
                                        <p:tgtEl>
                                          <p:spTgt spid="32790"/>
                                        </p:tgtEl>
                                      </p:cBhvr>
                                    </p:animEffec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22" presetClass="entr" presetSubtype="1" fill="hold" grpId="0" nodeType="clickEffect">
                                  <p:stCondLst>
                                    <p:cond delay="0"/>
                                  </p:stCondLst>
                                  <p:childTnLst>
                                    <p:set>
                                      <p:cBhvr>
                                        <p:cTn id="108" dur="1" fill="hold">
                                          <p:stCondLst>
                                            <p:cond delay="0"/>
                                          </p:stCondLst>
                                        </p:cTn>
                                        <p:tgtEl>
                                          <p:spTgt spid="32789"/>
                                        </p:tgtEl>
                                        <p:attrNameLst>
                                          <p:attrName>style.visibility</p:attrName>
                                        </p:attrNameLst>
                                      </p:cBhvr>
                                      <p:to>
                                        <p:strVal val="visible"/>
                                      </p:to>
                                    </p:set>
                                    <p:animEffect transition="in" filter="wipe(up)">
                                      <p:cBhvr>
                                        <p:cTn id="109" dur="500"/>
                                        <p:tgtEl>
                                          <p:spTgt spid="32789"/>
                                        </p:tgtEl>
                                      </p:cBhvr>
                                    </p:animEffect>
                                  </p:childTnLst>
                                </p:cTn>
                              </p:par>
                            </p:childTnLst>
                          </p:cTn>
                        </p:par>
                      </p:childTnLst>
                    </p:cTn>
                  </p:par>
                  <p:par>
                    <p:cTn id="110" fill="hold" nodeType="clickPar">
                      <p:stCondLst>
                        <p:cond delay="indefinite"/>
                      </p:stCondLst>
                      <p:childTnLst>
                        <p:par>
                          <p:cTn id="111" fill="hold" nodeType="withGroup">
                            <p:stCondLst>
                              <p:cond delay="0"/>
                            </p:stCondLst>
                            <p:childTnLst>
                              <p:par>
                                <p:cTn id="112" presetID="53" presetClass="entr" presetSubtype="16" fill="hold" nodeType="clickEffect">
                                  <p:stCondLst>
                                    <p:cond delay="0"/>
                                  </p:stCondLst>
                                  <p:childTnLst>
                                    <p:set>
                                      <p:cBhvr>
                                        <p:cTn id="113" dur="1" fill="hold">
                                          <p:stCondLst>
                                            <p:cond delay="0"/>
                                          </p:stCondLst>
                                        </p:cTn>
                                        <p:tgtEl>
                                          <p:spTgt spid="32792"/>
                                        </p:tgtEl>
                                        <p:attrNameLst>
                                          <p:attrName>style.visibility</p:attrName>
                                        </p:attrNameLst>
                                      </p:cBhvr>
                                      <p:to>
                                        <p:strVal val="visible"/>
                                      </p:to>
                                    </p:set>
                                    <p:anim calcmode="lin" valueType="num">
                                      <p:cBhvr>
                                        <p:cTn id="114" dur="500" fill="hold"/>
                                        <p:tgtEl>
                                          <p:spTgt spid="32792"/>
                                        </p:tgtEl>
                                        <p:attrNameLst>
                                          <p:attrName>ppt_w</p:attrName>
                                        </p:attrNameLst>
                                      </p:cBhvr>
                                      <p:tavLst>
                                        <p:tav tm="0">
                                          <p:val>
                                            <p:fltVal val="0"/>
                                          </p:val>
                                        </p:tav>
                                        <p:tav tm="100000">
                                          <p:val>
                                            <p:strVal val="#ppt_w"/>
                                          </p:val>
                                        </p:tav>
                                      </p:tavLst>
                                    </p:anim>
                                    <p:anim calcmode="lin" valueType="num">
                                      <p:cBhvr>
                                        <p:cTn id="115" dur="500" fill="hold"/>
                                        <p:tgtEl>
                                          <p:spTgt spid="32792"/>
                                        </p:tgtEl>
                                        <p:attrNameLst>
                                          <p:attrName>ppt_h</p:attrName>
                                        </p:attrNameLst>
                                      </p:cBhvr>
                                      <p:tavLst>
                                        <p:tav tm="0">
                                          <p:val>
                                            <p:fltVal val="0"/>
                                          </p:val>
                                        </p:tav>
                                        <p:tav tm="100000">
                                          <p:val>
                                            <p:strVal val="#ppt_h"/>
                                          </p:val>
                                        </p:tav>
                                      </p:tavLst>
                                    </p:anim>
                                    <p:animEffect transition="in" filter="fade">
                                      <p:cBhvr>
                                        <p:cTn id="116" dur="500"/>
                                        <p:tgtEl>
                                          <p:spTgt spid="32792"/>
                                        </p:tgtEl>
                                      </p:cBhvr>
                                    </p:animEffect>
                                  </p:childTnLst>
                                </p:cTn>
                              </p:par>
                            </p:childTnLst>
                          </p:cTn>
                        </p:par>
                      </p:childTnLst>
                    </p:cTn>
                  </p:par>
                  <p:par>
                    <p:cTn id="117" fill="hold" nodeType="clickPar">
                      <p:stCondLst>
                        <p:cond delay="indefinite"/>
                      </p:stCondLst>
                      <p:childTnLst>
                        <p:par>
                          <p:cTn id="118" fill="hold" nodeType="withGroup">
                            <p:stCondLst>
                              <p:cond delay="0"/>
                            </p:stCondLst>
                            <p:childTnLst>
                              <p:par>
                                <p:cTn id="119" presetID="22" presetClass="entr" presetSubtype="1" fill="hold" nodeType="clickEffect">
                                  <p:stCondLst>
                                    <p:cond delay="0"/>
                                  </p:stCondLst>
                                  <p:childTnLst>
                                    <p:set>
                                      <p:cBhvr>
                                        <p:cTn id="120" dur="1" fill="hold">
                                          <p:stCondLst>
                                            <p:cond delay="0"/>
                                          </p:stCondLst>
                                        </p:cTn>
                                        <p:tgtEl>
                                          <p:spTgt spid="32793"/>
                                        </p:tgtEl>
                                        <p:attrNameLst>
                                          <p:attrName>style.visibility</p:attrName>
                                        </p:attrNameLst>
                                      </p:cBhvr>
                                      <p:to>
                                        <p:strVal val="visible"/>
                                      </p:to>
                                    </p:set>
                                    <p:animEffect transition="in" filter="wipe(up)">
                                      <p:cBhvr>
                                        <p:cTn id="121" dur="500"/>
                                        <p:tgtEl>
                                          <p:spTgt spid="32793"/>
                                        </p:tgtEl>
                                      </p:cBhvr>
                                    </p:animEffect>
                                  </p:childTnLst>
                                </p:cTn>
                              </p:par>
                            </p:childTnLst>
                          </p:cTn>
                        </p:par>
                      </p:childTnLst>
                    </p:cTn>
                  </p:par>
                  <p:par>
                    <p:cTn id="122" fill="hold" nodeType="clickPar">
                      <p:stCondLst>
                        <p:cond delay="indefinite"/>
                      </p:stCondLst>
                      <p:childTnLst>
                        <p:par>
                          <p:cTn id="123" fill="hold" nodeType="withGroup">
                            <p:stCondLst>
                              <p:cond delay="0"/>
                            </p:stCondLst>
                            <p:childTnLst>
                              <p:par>
                                <p:cTn id="124" presetID="53" presetClass="entr" presetSubtype="16" fill="hold" grpId="0" nodeType="clickEffect">
                                  <p:stCondLst>
                                    <p:cond delay="0"/>
                                  </p:stCondLst>
                                  <p:childTnLst>
                                    <p:set>
                                      <p:cBhvr>
                                        <p:cTn id="125" dur="1" fill="hold">
                                          <p:stCondLst>
                                            <p:cond delay="0"/>
                                          </p:stCondLst>
                                        </p:cTn>
                                        <p:tgtEl>
                                          <p:spTgt spid="32794"/>
                                        </p:tgtEl>
                                        <p:attrNameLst>
                                          <p:attrName>style.visibility</p:attrName>
                                        </p:attrNameLst>
                                      </p:cBhvr>
                                      <p:to>
                                        <p:strVal val="visible"/>
                                      </p:to>
                                    </p:set>
                                    <p:anim calcmode="lin" valueType="num">
                                      <p:cBhvr>
                                        <p:cTn id="126" dur="500" fill="hold"/>
                                        <p:tgtEl>
                                          <p:spTgt spid="32794"/>
                                        </p:tgtEl>
                                        <p:attrNameLst>
                                          <p:attrName>ppt_w</p:attrName>
                                        </p:attrNameLst>
                                      </p:cBhvr>
                                      <p:tavLst>
                                        <p:tav tm="0">
                                          <p:val>
                                            <p:fltVal val="0"/>
                                          </p:val>
                                        </p:tav>
                                        <p:tav tm="100000">
                                          <p:val>
                                            <p:strVal val="#ppt_w"/>
                                          </p:val>
                                        </p:tav>
                                      </p:tavLst>
                                    </p:anim>
                                    <p:anim calcmode="lin" valueType="num">
                                      <p:cBhvr>
                                        <p:cTn id="127" dur="500" fill="hold"/>
                                        <p:tgtEl>
                                          <p:spTgt spid="32794"/>
                                        </p:tgtEl>
                                        <p:attrNameLst>
                                          <p:attrName>ppt_h</p:attrName>
                                        </p:attrNameLst>
                                      </p:cBhvr>
                                      <p:tavLst>
                                        <p:tav tm="0">
                                          <p:val>
                                            <p:fltVal val="0"/>
                                          </p:val>
                                        </p:tav>
                                        <p:tav tm="100000">
                                          <p:val>
                                            <p:strVal val="#ppt_h"/>
                                          </p:val>
                                        </p:tav>
                                      </p:tavLst>
                                    </p:anim>
                                    <p:animEffect transition="in" filter="fade">
                                      <p:cBhvr>
                                        <p:cTn id="128" dur="500"/>
                                        <p:tgtEl>
                                          <p:spTgt spid="32794"/>
                                        </p:tgtEl>
                                      </p:cBhvr>
                                    </p:animEffec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22" presetClass="entr" presetSubtype="1" fill="hold" nodeType="clickEffect">
                                  <p:stCondLst>
                                    <p:cond delay="0"/>
                                  </p:stCondLst>
                                  <p:childTnLst>
                                    <p:set>
                                      <p:cBhvr>
                                        <p:cTn id="132" dur="1" fill="hold">
                                          <p:stCondLst>
                                            <p:cond delay="0"/>
                                          </p:stCondLst>
                                        </p:cTn>
                                        <p:tgtEl>
                                          <p:spTgt spid="32795"/>
                                        </p:tgtEl>
                                        <p:attrNameLst>
                                          <p:attrName>style.visibility</p:attrName>
                                        </p:attrNameLst>
                                      </p:cBhvr>
                                      <p:to>
                                        <p:strVal val="visible"/>
                                      </p:to>
                                    </p:set>
                                    <p:animEffect transition="in" filter="wipe(up)">
                                      <p:cBhvr>
                                        <p:cTn id="133" dur="500"/>
                                        <p:tgtEl>
                                          <p:spTgt spid="32795"/>
                                        </p:tgtEl>
                                      </p:cBhvr>
                                    </p:animEffect>
                                  </p:childTnLst>
                                </p:cTn>
                              </p:par>
                            </p:childTnLst>
                          </p:cTn>
                        </p:par>
                      </p:childTnLst>
                    </p:cTn>
                  </p:par>
                  <p:par>
                    <p:cTn id="134" fill="hold" nodeType="clickPar">
                      <p:stCondLst>
                        <p:cond delay="indefinite"/>
                      </p:stCondLst>
                      <p:childTnLst>
                        <p:par>
                          <p:cTn id="135" fill="hold" nodeType="withGroup">
                            <p:stCondLst>
                              <p:cond delay="0"/>
                            </p:stCondLst>
                            <p:childTnLst>
                              <p:par>
                                <p:cTn id="136" presetID="22" presetClass="entr" presetSubtype="1" fill="hold" nodeType="clickEffect">
                                  <p:stCondLst>
                                    <p:cond delay="0"/>
                                  </p:stCondLst>
                                  <p:childTnLst>
                                    <p:set>
                                      <p:cBhvr>
                                        <p:cTn id="137" dur="1" fill="hold">
                                          <p:stCondLst>
                                            <p:cond delay="0"/>
                                          </p:stCondLst>
                                        </p:cTn>
                                        <p:tgtEl>
                                          <p:spTgt spid="32796"/>
                                        </p:tgtEl>
                                        <p:attrNameLst>
                                          <p:attrName>style.visibility</p:attrName>
                                        </p:attrNameLst>
                                      </p:cBhvr>
                                      <p:to>
                                        <p:strVal val="visible"/>
                                      </p:to>
                                    </p:set>
                                    <p:animEffect transition="in" filter="wipe(up)">
                                      <p:cBhvr>
                                        <p:cTn id="138" dur="500"/>
                                        <p:tgtEl>
                                          <p:spTgt spid="327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p:bldP spid="32773" grpId="0"/>
      <p:bldP spid="32773" grpId="1"/>
      <p:bldP spid="32774" grpId="0"/>
      <p:bldP spid="32781" grpId="0"/>
      <p:bldP spid="32782" grpId="0"/>
      <p:bldP spid="32789" grpId="0"/>
      <p:bldP spid="3279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807" name="Group 49">
            <a:extLst>
              <a:ext uri="{FF2B5EF4-FFF2-40B4-BE49-F238E27FC236}">
                <a16:creationId xmlns:a16="http://schemas.microsoft.com/office/drawing/2014/main" id="{19673810-083A-4DE2-86E7-92A14E0E4ADB}"/>
              </a:ext>
            </a:extLst>
          </p:cNvPr>
          <p:cNvGrpSpPr>
            <a:grpSpLocks/>
          </p:cNvGrpSpPr>
          <p:nvPr/>
        </p:nvGrpSpPr>
        <p:grpSpPr bwMode="auto">
          <a:xfrm>
            <a:off x="179388" y="44450"/>
            <a:ext cx="8713787" cy="646113"/>
            <a:chOff x="179512" y="44624"/>
            <a:chExt cx="8712968" cy="646331"/>
          </a:xfrm>
        </p:grpSpPr>
        <p:sp>
          <p:nvSpPr>
            <p:cNvPr id="33855" name="Rectangle 3">
              <a:extLst>
                <a:ext uri="{FF2B5EF4-FFF2-40B4-BE49-F238E27FC236}">
                  <a16:creationId xmlns:a16="http://schemas.microsoft.com/office/drawing/2014/main" id="{F598F657-CF64-410D-97A3-7960229A1CBC}"/>
                </a:ext>
              </a:extLst>
            </p:cNvPr>
            <p:cNvSpPr>
              <a:spLocks noChangeArrowheads="1"/>
            </p:cNvSpPr>
            <p:nvPr/>
          </p:nvSpPr>
          <p:spPr bwMode="auto">
            <a:xfrm>
              <a:off x="179512" y="44624"/>
              <a:ext cx="871296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00FF"/>
                  </a:solidFill>
                </a:rPr>
                <a:t>In the previous treatment position vector r was resolved and perpendicular component r sin </a:t>
              </a:r>
              <a:r>
                <a:rPr lang="el-GR" altLang="en-US" b="1">
                  <a:solidFill>
                    <a:srgbClr val="FF00FF"/>
                  </a:solidFill>
                </a:rPr>
                <a:t>θ</a:t>
              </a:r>
              <a:r>
                <a:rPr lang="en-US" altLang="en-US" b="1">
                  <a:solidFill>
                    <a:srgbClr val="FF00FF"/>
                  </a:solidFill>
                </a:rPr>
                <a:t> was used for torque.</a:t>
              </a:r>
              <a:endParaRPr lang="en-IN" altLang="en-US" b="1">
                <a:solidFill>
                  <a:srgbClr val="FF00FF"/>
                </a:solidFill>
              </a:endParaRPr>
            </a:p>
          </p:txBody>
        </p:sp>
        <p:cxnSp>
          <p:nvCxnSpPr>
            <p:cNvPr id="49" name="Straight Arrow Connector 48">
              <a:extLst>
                <a:ext uri="{FF2B5EF4-FFF2-40B4-BE49-F238E27FC236}">
                  <a16:creationId xmlns:a16="http://schemas.microsoft.com/office/drawing/2014/main" id="{2FBAE184-9A71-451F-8319-58EA165184C5}"/>
                </a:ext>
              </a:extLst>
            </p:cNvPr>
            <p:cNvCxnSpPr/>
            <p:nvPr/>
          </p:nvCxnSpPr>
          <p:spPr bwMode="auto">
            <a:xfrm>
              <a:off x="4733621" y="143082"/>
              <a:ext cx="17143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33808" name="Group 50">
            <a:extLst>
              <a:ext uri="{FF2B5EF4-FFF2-40B4-BE49-F238E27FC236}">
                <a16:creationId xmlns:a16="http://schemas.microsoft.com/office/drawing/2014/main" id="{B739439A-4963-4B95-BAF2-0824CC4C5F99}"/>
              </a:ext>
            </a:extLst>
          </p:cNvPr>
          <p:cNvGrpSpPr>
            <a:grpSpLocks/>
          </p:cNvGrpSpPr>
          <p:nvPr/>
        </p:nvGrpSpPr>
        <p:grpSpPr bwMode="auto">
          <a:xfrm>
            <a:off x="179388" y="693738"/>
            <a:ext cx="8713787" cy="647700"/>
            <a:chOff x="179512" y="44624"/>
            <a:chExt cx="8712968" cy="646331"/>
          </a:xfrm>
        </p:grpSpPr>
        <p:sp>
          <p:nvSpPr>
            <p:cNvPr id="33853" name="Rectangle 3">
              <a:extLst>
                <a:ext uri="{FF2B5EF4-FFF2-40B4-BE49-F238E27FC236}">
                  <a16:creationId xmlns:a16="http://schemas.microsoft.com/office/drawing/2014/main" id="{DBD2A813-3DCB-4ECC-AE4D-CD0B93CC99ED}"/>
                </a:ext>
              </a:extLst>
            </p:cNvPr>
            <p:cNvSpPr>
              <a:spLocks noChangeArrowheads="1"/>
            </p:cNvSpPr>
            <p:nvPr/>
          </p:nvSpPr>
          <p:spPr bwMode="auto">
            <a:xfrm>
              <a:off x="179512" y="44624"/>
              <a:ext cx="871296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00B0F0"/>
                  </a:solidFill>
                </a:rPr>
                <a:t>Similarly, the force vector F can be resolved and perpendicular component     F sin </a:t>
              </a:r>
              <a:r>
                <a:rPr lang="el-GR" altLang="en-US" b="1">
                  <a:solidFill>
                    <a:srgbClr val="00B0F0"/>
                  </a:solidFill>
                </a:rPr>
                <a:t>θ</a:t>
              </a:r>
              <a:r>
                <a:rPr lang="en-US" altLang="en-US" b="1">
                  <a:solidFill>
                    <a:srgbClr val="00B0F0"/>
                  </a:solidFill>
                </a:rPr>
                <a:t> can be used for torque.</a:t>
              </a:r>
              <a:endParaRPr lang="en-IN" altLang="en-US" b="1">
                <a:solidFill>
                  <a:srgbClr val="00B0F0"/>
                </a:solidFill>
              </a:endParaRPr>
            </a:p>
          </p:txBody>
        </p:sp>
        <p:cxnSp>
          <p:nvCxnSpPr>
            <p:cNvPr id="53" name="Straight Arrow Connector 52">
              <a:extLst>
                <a:ext uri="{FF2B5EF4-FFF2-40B4-BE49-F238E27FC236}">
                  <a16:creationId xmlns:a16="http://schemas.microsoft.com/office/drawing/2014/main" id="{876F26F7-8507-4073-A72B-5E623FCB7DC9}"/>
                </a:ext>
              </a:extLst>
            </p:cNvPr>
            <p:cNvCxnSpPr/>
            <p:nvPr/>
          </p:nvCxnSpPr>
          <p:spPr bwMode="auto">
            <a:xfrm>
              <a:off x="3100237" y="88980"/>
              <a:ext cx="17143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33809" name="Rectangle 3">
            <a:extLst>
              <a:ext uri="{FF2B5EF4-FFF2-40B4-BE49-F238E27FC236}">
                <a16:creationId xmlns:a16="http://schemas.microsoft.com/office/drawing/2014/main" id="{808D75BE-CA18-4D92-AE12-C7E9127E542E}"/>
              </a:ext>
            </a:extLst>
          </p:cNvPr>
          <p:cNvSpPr>
            <a:spLocks noChangeArrowheads="1"/>
          </p:cNvSpPr>
          <p:nvPr/>
        </p:nvSpPr>
        <p:spPr bwMode="auto">
          <a:xfrm>
            <a:off x="179388" y="1343025"/>
            <a:ext cx="464026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66FFFF"/>
                </a:solidFill>
              </a:rPr>
              <a:t>Therefore, torque can be interpreted in two ways viz</a:t>
            </a:r>
            <a:r>
              <a:rPr lang="en-US" altLang="en-US" b="1">
                <a:solidFill>
                  <a:srgbClr val="FFFF99"/>
                </a:solidFill>
              </a:rPr>
              <a:t>.</a:t>
            </a:r>
            <a:endParaRPr lang="en-IN" altLang="en-US" b="1">
              <a:solidFill>
                <a:srgbClr val="66FFFF"/>
              </a:solidFill>
            </a:endParaRPr>
          </a:p>
        </p:txBody>
      </p:sp>
      <p:sp>
        <p:nvSpPr>
          <p:cNvPr id="33810" name="Rectangle 54">
            <a:extLst>
              <a:ext uri="{FF2B5EF4-FFF2-40B4-BE49-F238E27FC236}">
                <a16:creationId xmlns:a16="http://schemas.microsoft.com/office/drawing/2014/main" id="{AD6E5C21-503C-4204-BF08-D479E1280F27}"/>
              </a:ext>
            </a:extLst>
          </p:cNvPr>
          <p:cNvSpPr>
            <a:spLocks noChangeArrowheads="1"/>
          </p:cNvSpPr>
          <p:nvPr/>
        </p:nvSpPr>
        <p:spPr bwMode="auto">
          <a:xfrm>
            <a:off x="911225" y="2039938"/>
            <a:ext cx="19319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i)   </a:t>
            </a:r>
            <a:r>
              <a:rPr lang="el-GR" altLang="en-US">
                <a:solidFill>
                  <a:srgbClr val="00FF00"/>
                </a:solidFill>
                <a:latin typeface="Batang" panose="020B0503020000020004" pitchFamily="18" charset="-127"/>
                <a:ea typeface="Batang" panose="020B0503020000020004" pitchFamily="18" charset="-127"/>
                <a:cs typeface="Arial" panose="020B0604020202020204" pitchFamily="34" charset="0"/>
              </a:rPr>
              <a:t>τ</a:t>
            </a:r>
            <a:r>
              <a:rPr lang="el-GR" altLang="en-US">
                <a:solidFill>
                  <a:srgbClr val="00FF00"/>
                </a:solidFill>
              </a:rPr>
              <a:t> = </a:t>
            </a:r>
            <a:r>
              <a:rPr lang="en-US" altLang="en-US">
                <a:solidFill>
                  <a:srgbClr val="00FF00"/>
                </a:solidFill>
              </a:rPr>
              <a:t>(</a:t>
            </a:r>
            <a:r>
              <a:rPr lang="en-IN" altLang="en-US">
                <a:solidFill>
                  <a:srgbClr val="00FF00"/>
                </a:solidFill>
              </a:rPr>
              <a:t>r sin </a:t>
            </a:r>
            <a:r>
              <a:rPr lang="el-GR" altLang="en-US">
                <a:solidFill>
                  <a:srgbClr val="00FF00"/>
                </a:solidFill>
              </a:rPr>
              <a:t>θ</a:t>
            </a:r>
            <a:r>
              <a:rPr lang="en-US" altLang="en-US">
                <a:solidFill>
                  <a:srgbClr val="00FF00"/>
                </a:solidFill>
              </a:rPr>
              <a:t>)</a:t>
            </a:r>
            <a:r>
              <a:rPr lang="en-IN" altLang="en-US">
                <a:solidFill>
                  <a:srgbClr val="00FF00"/>
                </a:solidFill>
              </a:rPr>
              <a:t> F</a:t>
            </a:r>
          </a:p>
        </p:txBody>
      </p:sp>
      <p:grpSp>
        <p:nvGrpSpPr>
          <p:cNvPr id="2" name="Group 1">
            <a:extLst>
              <a:ext uri="{FF2B5EF4-FFF2-40B4-BE49-F238E27FC236}">
                <a16:creationId xmlns:a16="http://schemas.microsoft.com/office/drawing/2014/main" id="{7F8AE92D-967F-4DBF-A4AB-CE257B028F19}"/>
              </a:ext>
            </a:extLst>
          </p:cNvPr>
          <p:cNvGrpSpPr>
            <a:grpSpLocks/>
          </p:cNvGrpSpPr>
          <p:nvPr/>
        </p:nvGrpSpPr>
        <p:grpSpPr bwMode="auto">
          <a:xfrm>
            <a:off x="539750" y="2443163"/>
            <a:ext cx="1685925" cy="374650"/>
            <a:chOff x="539750" y="2443163"/>
            <a:chExt cx="1685925" cy="374650"/>
          </a:xfrm>
        </p:grpSpPr>
        <p:sp>
          <p:nvSpPr>
            <p:cNvPr id="33851" name="Rectangle 55">
              <a:extLst>
                <a:ext uri="{FF2B5EF4-FFF2-40B4-BE49-F238E27FC236}">
                  <a16:creationId xmlns:a16="http://schemas.microsoft.com/office/drawing/2014/main" id="{86749C30-A9BD-428B-8CB6-D881009DF20D}"/>
                </a:ext>
              </a:extLst>
            </p:cNvPr>
            <p:cNvSpPr>
              <a:spLocks noChangeArrowheads="1"/>
            </p:cNvSpPr>
            <p:nvPr/>
          </p:nvSpPr>
          <p:spPr bwMode="auto">
            <a:xfrm>
              <a:off x="539750" y="2447925"/>
              <a:ext cx="4159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or</a:t>
              </a:r>
              <a:endParaRPr lang="en-IN" altLang="en-US">
                <a:solidFill>
                  <a:srgbClr val="00FF00"/>
                </a:solidFill>
              </a:endParaRPr>
            </a:p>
          </p:txBody>
        </p:sp>
        <p:sp>
          <p:nvSpPr>
            <p:cNvPr id="33852" name="Rectangle 56">
              <a:extLst>
                <a:ext uri="{FF2B5EF4-FFF2-40B4-BE49-F238E27FC236}">
                  <a16:creationId xmlns:a16="http://schemas.microsoft.com/office/drawing/2014/main" id="{0A911478-C301-4FC6-B819-D8633EC6404E}"/>
                </a:ext>
              </a:extLst>
            </p:cNvPr>
            <p:cNvSpPr>
              <a:spLocks noChangeArrowheads="1"/>
            </p:cNvSpPr>
            <p:nvPr/>
          </p:nvSpPr>
          <p:spPr bwMode="auto">
            <a:xfrm>
              <a:off x="1258888" y="2443163"/>
              <a:ext cx="9667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l-GR" altLang="en-US">
                  <a:solidFill>
                    <a:srgbClr val="00FF00"/>
                  </a:solidFill>
                  <a:latin typeface="Batang" panose="020B0503020000020004" pitchFamily="18" charset="-127"/>
                  <a:ea typeface="Batang" panose="020B0503020000020004" pitchFamily="18" charset="-127"/>
                  <a:cs typeface="Arial" panose="020B0604020202020204" pitchFamily="34" charset="0"/>
                </a:rPr>
                <a:t>τ</a:t>
              </a:r>
              <a:r>
                <a:rPr lang="el-GR" altLang="en-US">
                  <a:solidFill>
                    <a:srgbClr val="00FF00"/>
                  </a:solidFill>
                  <a:ea typeface="Batang" panose="020B0503020000020004" pitchFamily="18" charset="-127"/>
                  <a:cs typeface="Arial" panose="020B0604020202020204" pitchFamily="34" charset="0"/>
                </a:rPr>
                <a:t> = </a:t>
              </a:r>
              <a:r>
                <a:rPr lang="en-IN" altLang="en-US">
                  <a:solidFill>
                    <a:srgbClr val="00FF00"/>
                  </a:solidFill>
                  <a:ea typeface="Batang" panose="020B0503020000020004" pitchFamily="18" charset="-127"/>
                  <a:cs typeface="Arial" panose="020B0604020202020204" pitchFamily="34" charset="0"/>
                </a:rPr>
                <a:t>r</a:t>
              </a:r>
              <a:r>
                <a:rPr lang="en-IN" altLang="en-US" baseline="-25000">
                  <a:solidFill>
                    <a:srgbClr val="00FF00"/>
                  </a:solidFill>
                  <a:ea typeface="Batang" panose="020B0503020000020004" pitchFamily="18" charset="-127"/>
                  <a:cs typeface="Arial" panose="020B0604020202020204" pitchFamily="34" charset="0"/>
                </a:rPr>
                <a:t>┴</a:t>
              </a:r>
              <a:r>
                <a:rPr lang="en-IN" altLang="en-US">
                  <a:solidFill>
                    <a:srgbClr val="00FF00"/>
                  </a:solidFill>
                  <a:ea typeface="Batang" panose="020B0503020000020004" pitchFamily="18" charset="-127"/>
                  <a:cs typeface="Arial" panose="020B0604020202020204" pitchFamily="34" charset="0"/>
                </a:rPr>
                <a:t> F</a:t>
              </a:r>
            </a:p>
          </p:txBody>
        </p:sp>
      </p:grpSp>
      <p:sp>
        <p:nvSpPr>
          <p:cNvPr id="33813" name="Rectangle 57">
            <a:extLst>
              <a:ext uri="{FF2B5EF4-FFF2-40B4-BE49-F238E27FC236}">
                <a16:creationId xmlns:a16="http://schemas.microsoft.com/office/drawing/2014/main" id="{D08A46E1-DAF0-4491-A283-D18B37834E21}"/>
              </a:ext>
            </a:extLst>
          </p:cNvPr>
          <p:cNvSpPr>
            <a:spLocks noChangeArrowheads="1"/>
          </p:cNvSpPr>
          <p:nvPr/>
        </p:nvSpPr>
        <p:spPr bwMode="auto">
          <a:xfrm>
            <a:off x="890588" y="3059113"/>
            <a:ext cx="20970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defRPr/>
            </a:pPr>
            <a:r>
              <a:rPr lang="en-US" b="1">
                <a:solidFill>
                  <a:schemeClr val="accent6">
                    <a:lumMod val="40000"/>
                    <a:lumOff val="60000"/>
                  </a:schemeClr>
                </a:solidFill>
              </a:rPr>
              <a:t>ii)   </a:t>
            </a:r>
            <a:r>
              <a:rPr lang="el-GR">
                <a:solidFill>
                  <a:schemeClr val="accent6">
                    <a:lumMod val="40000"/>
                    <a:lumOff val="60000"/>
                  </a:schemeClr>
                </a:solidFill>
                <a:latin typeface="Batang" pitchFamily="18" charset="-127"/>
                <a:ea typeface="Batang" pitchFamily="18" charset="-127"/>
                <a:cs typeface="Arial" pitchFamily="34" charset="0"/>
              </a:rPr>
              <a:t>τ</a:t>
            </a:r>
            <a:r>
              <a:rPr lang="el-GR">
                <a:solidFill>
                  <a:schemeClr val="accent6">
                    <a:lumMod val="40000"/>
                    <a:lumOff val="60000"/>
                  </a:schemeClr>
                </a:solidFill>
              </a:rPr>
              <a:t> = </a:t>
            </a:r>
            <a:r>
              <a:rPr lang="en-IN">
                <a:solidFill>
                  <a:schemeClr val="accent6">
                    <a:lumMod val="40000"/>
                    <a:lumOff val="60000"/>
                  </a:schemeClr>
                </a:solidFill>
              </a:rPr>
              <a:t>r (F sin </a:t>
            </a:r>
            <a:r>
              <a:rPr lang="el-GR">
                <a:solidFill>
                  <a:schemeClr val="accent6">
                    <a:lumMod val="40000"/>
                    <a:lumOff val="60000"/>
                  </a:schemeClr>
                </a:solidFill>
              </a:rPr>
              <a:t>θ</a:t>
            </a:r>
            <a:r>
              <a:rPr lang="en-US">
                <a:solidFill>
                  <a:schemeClr val="accent6">
                    <a:lumMod val="40000"/>
                    <a:lumOff val="60000"/>
                  </a:schemeClr>
                </a:solidFill>
              </a:rPr>
              <a:t>)</a:t>
            </a:r>
            <a:endParaRPr lang="en-IN">
              <a:solidFill>
                <a:schemeClr val="accent6">
                  <a:lumMod val="40000"/>
                  <a:lumOff val="60000"/>
                </a:schemeClr>
              </a:solidFill>
            </a:endParaRPr>
          </a:p>
        </p:txBody>
      </p:sp>
      <p:grpSp>
        <p:nvGrpSpPr>
          <p:cNvPr id="3" name="Group 2">
            <a:extLst>
              <a:ext uri="{FF2B5EF4-FFF2-40B4-BE49-F238E27FC236}">
                <a16:creationId xmlns:a16="http://schemas.microsoft.com/office/drawing/2014/main" id="{197F8F24-7727-43EC-884E-D15FD5323670}"/>
              </a:ext>
            </a:extLst>
          </p:cNvPr>
          <p:cNvGrpSpPr>
            <a:grpSpLocks/>
          </p:cNvGrpSpPr>
          <p:nvPr/>
        </p:nvGrpSpPr>
        <p:grpSpPr bwMode="auto">
          <a:xfrm>
            <a:off x="539750" y="3486150"/>
            <a:ext cx="1800225" cy="374650"/>
            <a:chOff x="539750" y="3486150"/>
            <a:chExt cx="1800225" cy="374650"/>
          </a:xfrm>
        </p:grpSpPr>
        <p:sp>
          <p:nvSpPr>
            <p:cNvPr id="33814" name="Rectangle 58">
              <a:extLst>
                <a:ext uri="{FF2B5EF4-FFF2-40B4-BE49-F238E27FC236}">
                  <a16:creationId xmlns:a16="http://schemas.microsoft.com/office/drawing/2014/main" id="{30F5C0BB-1809-495F-8DA0-EE67CD46A2C0}"/>
                </a:ext>
              </a:extLst>
            </p:cNvPr>
            <p:cNvSpPr>
              <a:spLocks noChangeArrowheads="1"/>
            </p:cNvSpPr>
            <p:nvPr/>
          </p:nvSpPr>
          <p:spPr bwMode="auto">
            <a:xfrm>
              <a:off x="539750" y="3492500"/>
              <a:ext cx="4159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defRPr/>
              </a:pPr>
              <a:r>
                <a:rPr lang="en-US" b="1">
                  <a:solidFill>
                    <a:schemeClr val="accent6">
                      <a:lumMod val="40000"/>
                      <a:lumOff val="60000"/>
                    </a:schemeClr>
                  </a:solidFill>
                </a:rPr>
                <a:t>or</a:t>
              </a:r>
              <a:endParaRPr lang="en-IN">
                <a:solidFill>
                  <a:schemeClr val="accent6">
                    <a:lumMod val="40000"/>
                    <a:lumOff val="60000"/>
                  </a:schemeClr>
                </a:solidFill>
              </a:endParaRPr>
            </a:p>
          </p:txBody>
        </p:sp>
        <p:sp>
          <p:nvSpPr>
            <p:cNvPr id="33815" name="Rectangle 59">
              <a:extLst>
                <a:ext uri="{FF2B5EF4-FFF2-40B4-BE49-F238E27FC236}">
                  <a16:creationId xmlns:a16="http://schemas.microsoft.com/office/drawing/2014/main" id="{60C498B7-091E-454D-8F6B-AC268F199E28}"/>
                </a:ext>
              </a:extLst>
            </p:cNvPr>
            <p:cNvSpPr>
              <a:spLocks noChangeArrowheads="1"/>
            </p:cNvSpPr>
            <p:nvPr/>
          </p:nvSpPr>
          <p:spPr bwMode="auto">
            <a:xfrm>
              <a:off x="1301750" y="3486150"/>
              <a:ext cx="10382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defRPr/>
              </a:pPr>
              <a:r>
                <a:rPr lang="el-GR">
                  <a:solidFill>
                    <a:schemeClr val="accent6">
                      <a:lumMod val="40000"/>
                      <a:lumOff val="60000"/>
                    </a:schemeClr>
                  </a:solidFill>
                  <a:latin typeface="Batang" pitchFamily="18" charset="-127"/>
                  <a:ea typeface="Batang" pitchFamily="18" charset="-127"/>
                  <a:cs typeface="Arial" pitchFamily="34" charset="0"/>
                </a:rPr>
                <a:t>τ</a:t>
              </a:r>
              <a:r>
                <a:rPr lang="el-GR">
                  <a:solidFill>
                    <a:schemeClr val="accent6">
                      <a:lumMod val="40000"/>
                      <a:lumOff val="60000"/>
                    </a:schemeClr>
                  </a:solidFill>
                  <a:ea typeface="Batang" pitchFamily="18" charset="-127"/>
                  <a:cs typeface="Arial" pitchFamily="34" charset="0"/>
                </a:rPr>
                <a:t> = </a:t>
              </a:r>
              <a:r>
                <a:rPr lang="en-IN">
                  <a:solidFill>
                    <a:schemeClr val="accent6">
                      <a:lumMod val="40000"/>
                      <a:lumOff val="60000"/>
                    </a:schemeClr>
                  </a:solidFill>
                  <a:ea typeface="Batang" pitchFamily="18" charset="-127"/>
                  <a:cs typeface="Arial" pitchFamily="34" charset="0"/>
                </a:rPr>
                <a:t>r F</a:t>
              </a:r>
              <a:r>
                <a:rPr lang="en-IN" baseline="-25000">
                  <a:solidFill>
                    <a:schemeClr val="accent6">
                      <a:lumMod val="40000"/>
                      <a:lumOff val="60000"/>
                    </a:schemeClr>
                  </a:solidFill>
                  <a:ea typeface="Batang" pitchFamily="18" charset="-127"/>
                  <a:cs typeface="Arial" pitchFamily="34" charset="0"/>
                </a:rPr>
                <a:t>┴</a:t>
              </a:r>
              <a:endParaRPr lang="en-IN">
                <a:solidFill>
                  <a:schemeClr val="accent6">
                    <a:lumMod val="40000"/>
                    <a:lumOff val="60000"/>
                  </a:schemeClr>
                </a:solidFill>
                <a:ea typeface="Batang" pitchFamily="18" charset="-127"/>
                <a:cs typeface="Arial" pitchFamily="34" charset="0"/>
              </a:endParaRPr>
            </a:p>
          </p:txBody>
        </p:sp>
      </p:grpSp>
      <p:sp>
        <p:nvSpPr>
          <p:cNvPr id="33816" name="Rectangle 60">
            <a:extLst>
              <a:ext uri="{FF2B5EF4-FFF2-40B4-BE49-F238E27FC236}">
                <a16:creationId xmlns:a16="http://schemas.microsoft.com/office/drawing/2014/main" id="{49253BB8-0275-491F-83DC-6D0EDE756119}"/>
              </a:ext>
            </a:extLst>
          </p:cNvPr>
          <p:cNvSpPr>
            <a:spLocks noChangeArrowheads="1"/>
          </p:cNvSpPr>
          <p:nvPr/>
        </p:nvSpPr>
        <p:spPr bwMode="auto">
          <a:xfrm>
            <a:off x="171450" y="3929063"/>
            <a:ext cx="5045075"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7C80"/>
                </a:solidFill>
              </a:rPr>
              <a:t>Note that </a:t>
            </a:r>
            <a:r>
              <a:rPr lang="el-GR" altLang="en-US">
                <a:solidFill>
                  <a:srgbClr val="FF7C80"/>
                </a:solidFill>
                <a:latin typeface="Batang" panose="020B0503020000020004" pitchFamily="18" charset="-127"/>
                <a:ea typeface="Batang" panose="020B0503020000020004" pitchFamily="18" charset="-127"/>
                <a:cs typeface="Arial" panose="020B0604020202020204" pitchFamily="34" charset="0"/>
              </a:rPr>
              <a:t>τ</a:t>
            </a:r>
            <a:r>
              <a:rPr lang="en-IN" altLang="en-US">
                <a:solidFill>
                  <a:srgbClr val="FF7C80"/>
                </a:solidFill>
              </a:rPr>
              <a:t> = 0 if </a:t>
            </a:r>
            <a:r>
              <a:rPr lang="en-IN" altLang="en-US" i="1">
                <a:solidFill>
                  <a:srgbClr val="FF7C80"/>
                </a:solidFill>
              </a:rPr>
              <a:t>r </a:t>
            </a:r>
            <a:r>
              <a:rPr lang="en-IN" altLang="en-US">
                <a:solidFill>
                  <a:srgbClr val="FF7C80"/>
                </a:solidFill>
              </a:rPr>
              <a:t>= 0, </a:t>
            </a:r>
            <a:r>
              <a:rPr lang="en-IN" altLang="en-US" i="1">
                <a:solidFill>
                  <a:srgbClr val="FF7C80"/>
                </a:solidFill>
              </a:rPr>
              <a:t>F </a:t>
            </a:r>
            <a:r>
              <a:rPr lang="en-IN" altLang="en-US">
                <a:solidFill>
                  <a:srgbClr val="FF7C80"/>
                </a:solidFill>
              </a:rPr>
              <a:t>= 0 or θ = 0° or 180°. </a:t>
            </a:r>
            <a:r>
              <a:rPr lang="en-IN" altLang="en-US" b="1">
                <a:solidFill>
                  <a:srgbClr val="FF7C80"/>
                </a:solidFill>
              </a:rPr>
              <a:t>Thus, the moment of a force vanishes if either the magnitude of the force is zero, or if the line of action of the force passes through the origin.</a:t>
            </a:r>
          </a:p>
        </p:txBody>
      </p:sp>
      <p:grpSp>
        <p:nvGrpSpPr>
          <p:cNvPr id="33817" name="Group 65">
            <a:extLst>
              <a:ext uri="{FF2B5EF4-FFF2-40B4-BE49-F238E27FC236}">
                <a16:creationId xmlns:a16="http://schemas.microsoft.com/office/drawing/2014/main" id="{6B7CAC34-2193-4811-BECF-E2F78DF96ECD}"/>
              </a:ext>
            </a:extLst>
          </p:cNvPr>
          <p:cNvGrpSpPr>
            <a:grpSpLocks/>
          </p:cNvGrpSpPr>
          <p:nvPr/>
        </p:nvGrpSpPr>
        <p:grpSpPr bwMode="auto">
          <a:xfrm>
            <a:off x="222250" y="5407025"/>
            <a:ext cx="8909050" cy="922338"/>
            <a:chOff x="222685" y="5406316"/>
            <a:chExt cx="8907868" cy="923330"/>
          </a:xfrm>
        </p:grpSpPr>
        <p:sp>
          <p:nvSpPr>
            <p:cNvPr id="33845" name="Rectangle 61">
              <a:extLst>
                <a:ext uri="{FF2B5EF4-FFF2-40B4-BE49-F238E27FC236}">
                  <a16:creationId xmlns:a16="http://schemas.microsoft.com/office/drawing/2014/main" id="{43508C33-8AC3-4AA0-877F-8F20345A665C}"/>
                </a:ext>
              </a:extLst>
            </p:cNvPr>
            <p:cNvSpPr>
              <a:spLocks noChangeArrowheads="1"/>
            </p:cNvSpPr>
            <p:nvPr/>
          </p:nvSpPr>
          <p:spPr bwMode="auto">
            <a:xfrm>
              <a:off x="222685" y="5406316"/>
              <a:ext cx="8907868"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00FF99"/>
                  </a:solidFill>
                </a:rPr>
                <a:t>If the direction of F is reversed, the direction of the moment of force is reversed. If directions of both r and F are reversed, the direction of the moment of force remains the same.</a:t>
              </a:r>
            </a:p>
          </p:txBody>
        </p:sp>
        <p:cxnSp>
          <p:nvCxnSpPr>
            <p:cNvPr id="63" name="Straight Arrow Connector 62">
              <a:extLst>
                <a:ext uri="{FF2B5EF4-FFF2-40B4-BE49-F238E27FC236}">
                  <a16:creationId xmlns:a16="http://schemas.microsoft.com/office/drawing/2014/main" id="{4A4CFC1C-FEE6-4168-8B53-8AD9904127B1}"/>
                </a:ext>
              </a:extLst>
            </p:cNvPr>
            <p:cNvCxnSpPr/>
            <p:nvPr/>
          </p:nvCxnSpPr>
          <p:spPr bwMode="auto">
            <a:xfrm>
              <a:off x="2227432" y="5458760"/>
              <a:ext cx="171427"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2AB7EF75-9DCD-4A9B-BA15-DD8A7BB1167C}"/>
                </a:ext>
              </a:extLst>
            </p:cNvPr>
            <p:cNvCxnSpPr/>
            <p:nvPr/>
          </p:nvCxnSpPr>
          <p:spPr bwMode="auto">
            <a:xfrm>
              <a:off x="3132187" y="5733693"/>
              <a:ext cx="171427"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231A550A-12B1-474E-B40A-8A9DE1A58321}"/>
                </a:ext>
              </a:extLst>
            </p:cNvPr>
            <p:cNvCxnSpPr/>
            <p:nvPr/>
          </p:nvCxnSpPr>
          <p:spPr bwMode="auto">
            <a:xfrm>
              <a:off x="2492509" y="5773423"/>
              <a:ext cx="171427"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33803" name="TextBox 73">
            <a:extLst>
              <a:ext uri="{FF2B5EF4-FFF2-40B4-BE49-F238E27FC236}">
                <a16:creationId xmlns:a16="http://schemas.microsoft.com/office/drawing/2014/main" id="{CF455437-FDC1-4FC7-9E77-4E316E155424}"/>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33804" name="TextBox 74">
            <a:extLst>
              <a:ext uri="{FF2B5EF4-FFF2-40B4-BE49-F238E27FC236}">
                <a16:creationId xmlns:a16="http://schemas.microsoft.com/office/drawing/2014/main" id="{9F34C9E4-92DF-4174-A85A-E6BC4596A2EB}"/>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33805" name="TextBox 75">
            <a:extLst>
              <a:ext uri="{FF2B5EF4-FFF2-40B4-BE49-F238E27FC236}">
                <a16:creationId xmlns:a16="http://schemas.microsoft.com/office/drawing/2014/main" id="{A5D2E2F4-CABB-41EF-8FF5-C8267AB6BDB6}"/>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grpSp>
        <p:nvGrpSpPr>
          <p:cNvPr id="60" name="Group 25">
            <a:extLst>
              <a:ext uri="{FF2B5EF4-FFF2-40B4-BE49-F238E27FC236}">
                <a16:creationId xmlns:a16="http://schemas.microsoft.com/office/drawing/2014/main" id="{D0EDD6C2-1DC8-4481-8232-4570C8DE6860}"/>
              </a:ext>
            </a:extLst>
          </p:cNvPr>
          <p:cNvGrpSpPr>
            <a:grpSpLocks/>
          </p:cNvGrpSpPr>
          <p:nvPr/>
        </p:nvGrpSpPr>
        <p:grpSpPr bwMode="auto">
          <a:xfrm>
            <a:off x="4932363" y="1077913"/>
            <a:ext cx="3841750" cy="4006850"/>
            <a:chOff x="5149757" y="2590502"/>
            <a:chExt cx="3841750" cy="4006850"/>
          </a:xfrm>
        </p:grpSpPr>
        <p:cxnSp>
          <p:nvCxnSpPr>
            <p:cNvPr id="61" name="Straight Arrow Connector 60">
              <a:extLst>
                <a:ext uri="{FF2B5EF4-FFF2-40B4-BE49-F238E27FC236}">
                  <a16:creationId xmlns:a16="http://schemas.microsoft.com/office/drawing/2014/main" id="{FA6665AB-1249-4C2E-9E52-72AAD0141A52}"/>
                </a:ext>
              </a:extLst>
            </p:cNvPr>
            <p:cNvCxnSpPr/>
            <p:nvPr/>
          </p:nvCxnSpPr>
          <p:spPr>
            <a:xfrm rot="2700000">
              <a:off x="7757226" y="2929432"/>
              <a:ext cx="0" cy="2100263"/>
            </a:xfrm>
            <a:prstGeom prst="straightConnector1">
              <a:avLst/>
            </a:prstGeom>
            <a:ln w="28575">
              <a:solidFill>
                <a:srgbClr val="7030A0"/>
              </a:solidFill>
              <a:prstDash val="sys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024AE547-91C6-4EEA-89DE-FB2B1CB67D61}"/>
                </a:ext>
              </a:extLst>
            </p:cNvPr>
            <p:cNvCxnSpPr/>
            <p:nvPr/>
          </p:nvCxnSpPr>
          <p:spPr>
            <a:xfrm rot="2700000">
              <a:off x="6249101" y="4445495"/>
              <a:ext cx="0" cy="2100263"/>
            </a:xfrm>
            <a:prstGeom prst="straightConnector1">
              <a:avLst/>
            </a:prstGeom>
            <a:ln w="28575">
              <a:solidFill>
                <a:srgbClr val="7030A0"/>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33838" name="Group 23">
              <a:extLst>
                <a:ext uri="{FF2B5EF4-FFF2-40B4-BE49-F238E27FC236}">
                  <a16:creationId xmlns:a16="http://schemas.microsoft.com/office/drawing/2014/main" id="{0ADE83D8-80BA-4834-AFC8-4E37FC616376}"/>
                </a:ext>
              </a:extLst>
            </p:cNvPr>
            <p:cNvGrpSpPr>
              <a:grpSpLocks/>
            </p:cNvGrpSpPr>
            <p:nvPr/>
          </p:nvGrpSpPr>
          <p:grpSpPr bwMode="auto">
            <a:xfrm>
              <a:off x="5149757" y="4697302"/>
              <a:ext cx="3841750" cy="368300"/>
              <a:chOff x="5122863" y="4697302"/>
              <a:chExt cx="3841750" cy="368300"/>
            </a:xfrm>
          </p:grpSpPr>
          <p:cxnSp>
            <p:nvCxnSpPr>
              <p:cNvPr id="71" name="Straight Arrow Connector 70">
                <a:extLst>
                  <a:ext uri="{FF2B5EF4-FFF2-40B4-BE49-F238E27FC236}">
                    <a16:creationId xmlns:a16="http://schemas.microsoft.com/office/drawing/2014/main" id="{6629A240-B061-4B47-A66C-94A21448CCC3}"/>
                  </a:ext>
                </a:extLst>
              </p:cNvPr>
              <p:cNvCxnSpPr/>
              <p:nvPr/>
            </p:nvCxnSpPr>
            <p:spPr>
              <a:xfrm rot="16200000">
                <a:off x="6982619" y="2877046"/>
                <a:ext cx="0" cy="3719512"/>
              </a:xfrm>
              <a:prstGeom prst="straightConnector1">
                <a:avLst/>
              </a:prstGeom>
              <a:ln w="28575">
                <a:solidFill>
                  <a:srgbClr val="FF00FF"/>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3844" name="Rectangle 8">
                <a:extLst>
                  <a:ext uri="{FF2B5EF4-FFF2-40B4-BE49-F238E27FC236}">
                    <a16:creationId xmlns:a16="http://schemas.microsoft.com/office/drawing/2014/main" id="{18BB2A1C-08E7-49F1-8E8B-6B07639430A9}"/>
                  </a:ext>
                </a:extLst>
              </p:cNvPr>
              <p:cNvSpPr>
                <a:spLocks noChangeArrowheads="1"/>
              </p:cNvSpPr>
              <p:nvPr/>
            </p:nvSpPr>
            <p:spPr bwMode="auto">
              <a:xfrm>
                <a:off x="8626475" y="4697302"/>
                <a:ext cx="3381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CC"/>
                    </a:solidFill>
                    <a:ea typeface="Times New Roman" panose="02020603050405020304" pitchFamily="18" charset="0"/>
                    <a:cs typeface="Bookman-Light"/>
                  </a:rPr>
                  <a:t>X</a:t>
                </a:r>
                <a:endParaRPr lang="en-IN" altLang="en-US">
                  <a:ea typeface="Times New Roman" panose="02020603050405020304" pitchFamily="18" charset="0"/>
                  <a:cs typeface="Bookman-Light"/>
                </a:endParaRPr>
              </a:p>
            </p:txBody>
          </p:sp>
        </p:grpSp>
        <p:grpSp>
          <p:nvGrpSpPr>
            <p:cNvPr id="33839" name="Group 24">
              <a:extLst>
                <a:ext uri="{FF2B5EF4-FFF2-40B4-BE49-F238E27FC236}">
                  <a16:creationId xmlns:a16="http://schemas.microsoft.com/office/drawing/2014/main" id="{1AD5FF57-818A-4E42-B415-DDBB78B3A7EA}"/>
                </a:ext>
              </a:extLst>
            </p:cNvPr>
            <p:cNvGrpSpPr>
              <a:grpSpLocks/>
            </p:cNvGrpSpPr>
            <p:nvPr/>
          </p:nvGrpSpPr>
          <p:grpSpPr bwMode="auto">
            <a:xfrm>
              <a:off x="6853144" y="2590502"/>
              <a:ext cx="338138" cy="4006850"/>
              <a:chOff x="6826250" y="2590502"/>
              <a:chExt cx="338138" cy="4006850"/>
            </a:xfrm>
          </p:grpSpPr>
          <p:cxnSp>
            <p:nvCxnSpPr>
              <p:cNvPr id="69" name="Straight Arrow Connector 68">
                <a:extLst>
                  <a:ext uri="{FF2B5EF4-FFF2-40B4-BE49-F238E27FC236}">
                    <a16:creationId xmlns:a16="http://schemas.microsoft.com/office/drawing/2014/main" id="{F6FD7480-1254-4A36-88CB-0C7C06F8D0BF}"/>
                  </a:ext>
                </a:extLst>
              </p:cNvPr>
              <p:cNvCxnSpPr/>
              <p:nvPr/>
            </p:nvCxnSpPr>
            <p:spPr bwMode="auto">
              <a:xfrm>
                <a:off x="6980238" y="2877839"/>
                <a:ext cx="0" cy="3719513"/>
              </a:xfrm>
              <a:prstGeom prst="straightConnector1">
                <a:avLst/>
              </a:prstGeom>
              <a:ln w="28575">
                <a:solidFill>
                  <a:srgbClr val="FF66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3842" name="Rectangle 30">
                <a:extLst>
                  <a:ext uri="{FF2B5EF4-FFF2-40B4-BE49-F238E27FC236}">
                    <a16:creationId xmlns:a16="http://schemas.microsoft.com/office/drawing/2014/main" id="{6E1F1335-64C1-4264-81AA-1EA5A97E6073}"/>
                  </a:ext>
                </a:extLst>
              </p:cNvPr>
              <p:cNvSpPr>
                <a:spLocks noChangeArrowheads="1"/>
              </p:cNvSpPr>
              <p:nvPr/>
            </p:nvSpPr>
            <p:spPr bwMode="auto">
              <a:xfrm>
                <a:off x="6826250" y="2590502"/>
                <a:ext cx="3381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0000"/>
                    </a:solidFill>
                  </a:rPr>
                  <a:t>Y</a:t>
                </a:r>
                <a:endParaRPr lang="en-IN" altLang="en-US">
                  <a:solidFill>
                    <a:srgbClr val="FF0000"/>
                  </a:solidFill>
                </a:endParaRPr>
              </a:p>
            </p:txBody>
          </p:sp>
        </p:grpSp>
        <p:sp>
          <p:nvSpPr>
            <p:cNvPr id="33840" name="Rectangle 31">
              <a:extLst>
                <a:ext uri="{FF2B5EF4-FFF2-40B4-BE49-F238E27FC236}">
                  <a16:creationId xmlns:a16="http://schemas.microsoft.com/office/drawing/2014/main" id="{22843208-BDC8-465C-AF3C-12657742419B}"/>
                </a:ext>
              </a:extLst>
            </p:cNvPr>
            <p:cNvSpPr>
              <a:spLocks noChangeArrowheads="1"/>
            </p:cNvSpPr>
            <p:nvPr/>
          </p:nvSpPr>
          <p:spPr bwMode="auto">
            <a:xfrm>
              <a:off x="5313363" y="6181427"/>
              <a:ext cx="3397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7030A0"/>
                  </a:solidFill>
                </a:rPr>
                <a:t>Z</a:t>
              </a:r>
              <a:endParaRPr lang="en-IN" altLang="en-US">
                <a:solidFill>
                  <a:srgbClr val="7030A0"/>
                </a:solidFill>
              </a:endParaRPr>
            </a:p>
          </p:txBody>
        </p:sp>
      </p:grpSp>
      <p:grpSp>
        <p:nvGrpSpPr>
          <p:cNvPr id="77" name="Group 76">
            <a:extLst>
              <a:ext uri="{FF2B5EF4-FFF2-40B4-BE49-F238E27FC236}">
                <a16:creationId xmlns:a16="http://schemas.microsoft.com/office/drawing/2014/main" id="{2D38EBAD-D254-4490-8F03-4250F489FFEA}"/>
              </a:ext>
            </a:extLst>
          </p:cNvPr>
          <p:cNvGrpSpPr>
            <a:grpSpLocks/>
          </p:cNvGrpSpPr>
          <p:nvPr/>
        </p:nvGrpSpPr>
        <p:grpSpPr bwMode="auto">
          <a:xfrm>
            <a:off x="6800850" y="2216150"/>
            <a:ext cx="1508125" cy="995363"/>
            <a:chOff x="6800850" y="2119313"/>
            <a:chExt cx="1508125" cy="995362"/>
          </a:xfrm>
        </p:grpSpPr>
        <p:cxnSp>
          <p:nvCxnSpPr>
            <p:cNvPr id="78" name="Straight Arrow Connector 77">
              <a:extLst>
                <a:ext uri="{FF2B5EF4-FFF2-40B4-BE49-F238E27FC236}">
                  <a16:creationId xmlns:a16="http://schemas.microsoft.com/office/drawing/2014/main" id="{A1733467-B005-4B02-85D8-1BE52C4831A5}"/>
                </a:ext>
              </a:extLst>
            </p:cNvPr>
            <p:cNvCxnSpPr/>
            <p:nvPr/>
          </p:nvCxnSpPr>
          <p:spPr>
            <a:xfrm flipV="1">
              <a:off x="6800850" y="2119313"/>
              <a:ext cx="1508125" cy="995362"/>
            </a:xfrm>
            <a:prstGeom prst="straightConnector1">
              <a:avLst/>
            </a:prstGeom>
            <a:ln w="28575">
              <a:solidFill>
                <a:srgbClr val="00FF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33833" name="Group 39">
              <a:extLst>
                <a:ext uri="{FF2B5EF4-FFF2-40B4-BE49-F238E27FC236}">
                  <a16:creationId xmlns:a16="http://schemas.microsoft.com/office/drawing/2014/main" id="{1C38533F-AF33-4090-B280-A2A17CE57680}"/>
                </a:ext>
              </a:extLst>
            </p:cNvPr>
            <p:cNvGrpSpPr>
              <a:grpSpLocks/>
            </p:cNvGrpSpPr>
            <p:nvPr/>
          </p:nvGrpSpPr>
          <p:grpSpPr bwMode="auto">
            <a:xfrm>
              <a:off x="7499350" y="2576513"/>
              <a:ext cx="241300" cy="369887"/>
              <a:chOff x="7048500" y="1524000"/>
              <a:chExt cx="241734" cy="369332"/>
            </a:xfrm>
          </p:grpSpPr>
          <p:sp>
            <p:nvSpPr>
              <p:cNvPr id="33834" name="Text Box 24">
                <a:extLst>
                  <a:ext uri="{FF2B5EF4-FFF2-40B4-BE49-F238E27FC236}">
                    <a16:creationId xmlns:a16="http://schemas.microsoft.com/office/drawing/2014/main" id="{17ED7582-2C88-4157-B75C-226B30ACD3EF}"/>
                  </a:ext>
                </a:extLst>
              </p:cNvPr>
              <p:cNvSpPr txBox="1">
                <a:spLocks noChangeArrowheads="1"/>
              </p:cNvSpPr>
              <p:nvPr/>
            </p:nvSpPr>
            <p:spPr bwMode="auto">
              <a:xfrm>
                <a:off x="7048500" y="1524000"/>
                <a:ext cx="2286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00FF00"/>
                    </a:solidFill>
                    <a:cs typeface="Arial" panose="020B0604020202020204" pitchFamily="34" charset="0"/>
                  </a:rPr>
                  <a:t>r</a:t>
                </a:r>
              </a:p>
            </p:txBody>
          </p:sp>
          <p:cxnSp>
            <p:nvCxnSpPr>
              <p:cNvPr id="81" name="Straight Arrow Connector 80">
                <a:extLst>
                  <a:ext uri="{FF2B5EF4-FFF2-40B4-BE49-F238E27FC236}">
                    <a16:creationId xmlns:a16="http://schemas.microsoft.com/office/drawing/2014/main" id="{F4D3CDB9-53EA-464A-907D-FCA88188BA0E}"/>
                  </a:ext>
                </a:extLst>
              </p:cNvPr>
              <p:cNvCxnSpPr/>
              <p:nvPr/>
            </p:nvCxnSpPr>
            <p:spPr bwMode="auto">
              <a:xfrm>
                <a:off x="7118476" y="1615937"/>
                <a:ext cx="171758"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sp>
        <p:nvSpPr>
          <p:cNvPr id="83" name="Text Box 9">
            <a:extLst>
              <a:ext uri="{FF2B5EF4-FFF2-40B4-BE49-F238E27FC236}">
                <a16:creationId xmlns:a16="http://schemas.microsoft.com/office/drawing/2014/main" id="{34319E33-78C2-4A0A-B655-7895B9AB0B00}"/>
              </a:ext>
            </a:extLst>
          </p:cNvPr>
          <p:cNvSpPr txBox="1">
            <a:spLocks noChangeArrowheads="1"/>
          </p:cNvSpPr>
          <p:nvPr/>
        </p:nvSpPr>
        <p:spPr bwMode="auto">
          <a:xfrm>
            <a:off x="6516688" y="3152775"/>
            <a:ext cx="339725"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00FF00"/>
                </a:solidFill>
              </a:rPr>
              <a:t>O</a:t>
            </a:r>
          </a:p>
        </p:txBody>
      </p:sp>
      <p:grpSp>
        <p:nvGrpSpPr>
          <p:cNvPr id="84" name="Group 83">
            <a:extLst>
              <a:ext uri="{FF2B5EF4-FFF2-40B4-BE49-F238E27FC236}">
                <a16:creationId xmlns:a16="http://schemas.microsoft.com/office/drawing/2014/main" id="{13E8B46A-EE98-463B-90AE-C2AA97D3094D}"/>
              </a:ext>
            </a:extLst>
          </p:cNvPr>
          <p:cNvGrpSpPr>
            <a:grpSpLocks/>
          </p:cNvGrpSpPr>
          <p:nvPr/>
        </p:nvGrpSpPr>
        <p:grpSpPr bwMode="auto">
          <a:xfrm>
            <a:off x="8281988" y="1262063"/>
            <a:ext cx="319087" cy="954087"/>
            <a:chOff x="8281988" y="1165225"/>
            <a:chExt cx="319087" cy="954088"/>
          </a:xfrm>
        </p:grpSpPr>
        <p:cxnSp>
          <p:nvCxnSpPr>
            <p:cNvPr id="85" name="Straight Arrow Connector 84">
              <a:extLst>
                <a:ext uri="{FF2B5EF4-FFF2-40B4-BE49-F238E27FC236}">
                  <a16:creationId xmlns:a16="http://schemas.microsoft.com/office/drawing/2014/main" id="{4024548B-A057-490A-8479-C8F2BE945CD1}"/>
                </a:ext>
              </a:extLst>
            </p:cNvPr>
            <p:cNvCxnSpPr/>
            <p:nvPr/>
          </p:nvCxnSpPr>
          <p:spPr>
            <a:xfrm flipV="1">
              <a:off x="8281988" y="1444625"/>
              <a:ext cx="153987" cy="674688"/>
            </a:xfrm>
            <a:prstGeom prst="straightConnector1">
              <a:avLst/>
            </a:prstGeom>
            <a:ln w="28575">
              <a:solidFill>
                <a:srgbClr val="00B0F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33829" name="Group 39">
              <a:extLst>
                <a:ext uri="{FF2B5EF4-FFF2-40B4-BE49-F238E27FC236}">
                  <a16:creationId xmlns:a16="http://schemas.microsoft.com/office/drawing/2014/main" id="{AB4FAD1B-42D1-4ACE-9395-548A018D625D}"/>
                </a:ext>
              </a:extLst>
            </p:cNvPr>
            <p:cNvGrpSpPr>
              <a:grpSpLocks/>
            </p:cNvGrpSpPr>
            <p:nvPr/>
          </p:nvGrpSpPr>
          <p:grpSpPr bwMode="auto">
            <a:xfrm>
              <a:off x="8345488" y="1165225"/>
              <a:ext cx="255587" cy="369888"/>
              <a:chOff x="7035029" y="1577708"/>
              <a:chExt cx="255205" cy="369332"/>
            </a:xfrm>
          </p:grpSpPr>
          <p:sp>
            <p:nvSpPr>
              <p:cNvPr id="33830" name="Text Box 24">
                <a:extLst>
                  <a:ext uri="{FF2B5EF4-FFF2-40B4-BE49-F238E27FC236}">
                    <a16:creationId xmlns:a16="http://schemas.microsoft.com/office/drawing/2014/main" id="{579DD230-8FF1-4257-96B9-CF87D39388D5}"/>
                  </a:ext>
                </a:extLst>
              </p:cNvPr>
              <p:cNvSpPr txBox="1">
                <a:spLocks noChangeArrowheads="1"/>
              </p:cNvSpPr>
              <p:nvPr/>
            </p:nvSpPr>
            <p:spPr bwMode="auto">
              <a:xfrm>
                <a:off x="7035029" y="1577708"/>
                <a:ext cx="2286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00B0F0"/>
                    </a:solidFill>
                    <a:cs typeface="Arial" panose="020B0604020202020204" pitchFamily="34" charset="0"/>
                  </a:rPr>
                  <a:t>F</a:t>
                </a:r>
              </a:p>
            </p:txBody>
          </p:sp>
          <p:cxnSp>
            <p:nvCxnSpPr>
              <p:cNvPr id="88" name="Straight Arrow Connector 87">
                <a:extLst>
                  <a:ext uri="{FF2B5EF4-FFF2-40B4-BE49-F238E27FC236}">
                    <a16:creationId xmlns:a16="http://schemas.microsoft.com/office/drawing/2014/main" id="{3B466CB7-960C-42F6-B2AC-633670AC1093}"/>
                  </a:ext>
                </a:extLst>
              </p:cNvPr>
              <p:cNvCxnSpPr/>
              <p:nvPr/>
            </p:nvCxnSpPr>
            <p:spPr bwMode="auto">
              <a:xfrm>
                <a:off x="7119040" y="1615751"/>
                <a:ext cx="17119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grpSp>
        <p:nvGrpSpPr>
          <p:cNvPr id="89" name="Group 88">
            <a:extLst>
              <a:ext uri="{FF2B5EF4-FFF2-40B4-BE49-F238E27FC236}">
                <a16:creationId xmlns:a16="http://schemas.microsoft.com/office/drawing/2014/main" id="{93BEDA96-1E74-4E84-9983-87FCA2ACBF3E}"/>
              </a:ext>
            </a:extLst>
          </p:cNvPr>
          <p:cNvGrpSpPr>
            <a:grpSpLocks/>
          </p:cNvGrpSpPr>
          <p:nvPr/>
        </p:nvGrpSpPr>
        <p:grpSpPr bwMode="auto">
          <a:xfrm>
            <a:off x="5883275" y="1844675"/>
            <a:ext cx="998538" cy="1349375"/>
            <a:chOff x="5883275" y="1747838"/>
            <a:chExt cx="998538" cy="1349375"/>
          </a:xfrm>
        </p:grpSpPr>
        <p:grpSp>
          <p:nvGrpSpPr>
            <p:cNvPr id="33822" name="Group 50">
              <a:extLst>
                <a:ext uri="{FF2B5EF4-FFF2-40B4-BE49-F238E27FC236}">
                  <a16:creationId xmlns:a16="http://schemas.microsoft.com/office/drawing/2014/main" id="{A39DF25F-F07D-4E63-A7A1-08BBD51783CB}"/>
                </a:ext>
              </a:extLst>
            </p:cNvPr>
            <p:cNvGrpSpPr>
              <a:grpSpLocks/>
            </p:cNvGrpSpPr>
            <p:nvPr/>
          </p:nvGrpSpPr>
          <p:grpSpPr bwMode="auto">
            <a:xfrm rot="372249">
              <a:off x="5953125" y="2097088"/>
              <a:ext cx="928688" cy="1000125"/>
              <a:chOff x="6097615" y="2418776"/>
              <a:chExt cx="929023" cy="999108"/>
            </a:xfrm>
          </p:grpSpPr>
          <p:cxnSp>
            <p:nvCxnSpPr>
              <p:cNvPr id="94" name="Straight Arrow Connector 93">
                <a:extLst>
                  <a:ext uri="{FF2B5EF4-FFF2-40B4-BE49-F238E27FC236}">
                    <a16:creationId xmlns:a16="http://schemas.microsoft.com/office/drawing/2014/main" id="{D9FDEE47-2D60-45D8-A47B-D408F1857E96}"/>
                  </a:ext>
                </a:extLst>
              </p:cNvPr>
              <p:cNvCxnSpPr/>
              <p:nvPr/>
            </p:nvCxnSpPr>
            <p:spPr>
              <a:xfrm flipH="1" flipV="1">
                <a:off x="6097504" y="2418314"/>
                <a:ext cx="908378" cy="999108"/>
              </a:xfrm>
              <a:prstGeom prst="straightConnector1">
                <a:avLst/>
              </a:prstGeom>
              <a:ln w="28575">
                <a:solidFill>
                  <a:srgbClr val="FF7C8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5" name="Rectangle 94">
                <a:extLst>
                  <a:ext uri="{FF2B5EF4-FFF2-40B4-BE49-F238E27FC236}">
                    <a16:creationId xmlns:a16="http://schemas.microsoft.com/office/drawing/2014/main" id="{98DCE199-532C-40E1-82D4-CABF4D3F8B88}"/>
                  </a:ext>
                </a:extLst>
              </p:cNvPr>
              <p:cNvSpPr/>
              <p:nvPr/>
            </p:nvSpPr>
            <p:spPr>
              <a:xfrm rot="19020000">
                <a:off x="6930605" y="3247269"/>
                <a:ext cx="87344" cy="134800"/>
              </a:xfrm>
              <a:prstGeom prst="rect">
                <a:avLst/>
              </a:prstGeom>
              <a:noFill/>
              <a:ln w="19050">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grpSp>
          <p:nvGrpSpPr>
            <p:cNvPr id="33823" name="Group 39">
              <a:extLst>
                <a:ext uri="{FF2B5EF4-FFF2-40B4-BE49-F238E27FC236}">
                  <a16:creationId xmlns:a16="http://schemas.microsoft.com/office/drawing/2014/main" id="{17259EF1-39DB-4685-AEDD-11D4C5C3F5AA}"/>
                </a:ext>
              </a:extLst>
            </p:cNvPr>
            <p:cNvGrpSpPr>
              <a:grpSpLocks/>
            </p:cNvGrpSpPr>
            <p:nvPr/>
          </p:nvGrpSpPr>
          <p:grpSpPr bwMode="auto">
            <a:xfrm>
              <a:off x="5883275" y="1747838"/>
              <a:ext cx="255588" cy="369887"/>
              <a:chOff x="7048500" y="1524000"/>
              <a:chExt cx="255205" cy="369332"/>
            </a:xfrm>
          </p:grpSpPr>
          <p:sp>
            <p:nvSpPr>
              <p:cNvPr id="33824" name="Text Box 24">
                <a:extLst>
                  <a:ext uri="{FF2B5EF4-FFF2-40B4-BE49-F238E27FC236}">
                    <a16:creationId xmlns:a16="http://schemas.microsoft.com/office/drawing/2014/main" id="{8030668B-9DF9-4121-A9E9-28C41CC3FB4F}"/>
                  </a:ext>
                </a:extLst>
              </p:cNvPr>
              <p:cNvSpPr txBox="1">
                <a:spLocks noChangeArrowheads="1"/>
              </p:cNvSpPr>
              <p:nvPr/>
            </p:nvSpPr>
            <p:spPr bwMode="auto">
              <a:xfrm>
                <a:off x="7048500" y="1524000"/>
                <a:ext cx="2286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l-GR" altLang="en-US" b="1">
                    <a:solidFill>
                      <a:srgbClr val="00FF00"/>
                    </a:solidFill>
                    <a:latin typeface="Batang" panose="020B0503020000020004" pitchFamily="18" charset="-127"/>
                    <a:ea typeface="Batang" panose="020B0503020000020004" pitchFamily="18" charset="-127"/>
                    <a:cs typeface="Arial" panose="020B0604020202020204" pitchFamily="34" charset="0"/>
                  </a:rPr>
                  <a:t>τ</a:t>
                </a:r>
                <a:endParaRPr lang="en-US" altLang="en-US" b="1">
                  <a:solidFill>
                    <a:srgbClr val="00FF00"/>
                  </a:solidFill>
                  <a:latin typeface="Batang" panose="020B0503020000020004" pitchFamily="18" charset="-127"/>
                  <a:ea typeface="Batang" panose="020B0503020000020004" pitchFamily="18" charset="-127"/>
                  <a:cs typeface="Arial" panose="020B0604020202020204" pitchFamily="34" charset="0"/>
                </a:endParaRPr>
              </a:p>
            </p:txBody>
          </p:sp>
          <p:cxnSp>
            <p:nvCxnSpPr>
              <p:cNvPr id="93" name="Straight Arrow Connector 92">
                <a:extLst>
                  <a:ext uri="{FF2B5EF4-FFF2-40B4-BE49-F238E27FC236}">
                    <a16:creationId xmlns:a16="http://schemas.microsoft.com/office/drawing/2014/main" id="{BAD6D02A-E195-428D-AEC0-597B505A11CD}"/>
                  </a:ext>
                </a:extLst>
              </p:cNvPr>
              <p:cNvCxnSpPr/>
              <p:nvPr/>
            </p:nvCxnSpPr>
            <p:spPr bwMode="auto">
              <a:xfrm>
                <a:off x="7132512" y="1642884"/>
                <a:ext cx="171193"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cxnSp>
        <p:nvCxnSpPr>
          <p:cNvPr id="96" name="Straight Arrow Connector 95">
            <a:extLst>
              <a:ext uri="{FF2B5EF4-FFF2-40B4-BE49-F238E27FC236}">
                <a16:creationId xmlns:a16="http://schemas.microsoft.com/office/drawing/2014/main" id="{7584AF35-BAFC-4D2A-83DC-293CBA55A51B}"/>
              </a:ext>
            </a:extLst>
          </p:cNvPr>
          <p:cNvCxnSpPr/>
          <p:nvPr/>
        </p:nvCxnSpPr>
        <p:spPr>
          <a:xfrm flipV="1">
            <a:off x="8262938" y="1851025"/>
            <a:ext cx="606425" cy="388938"/>
          </a:xfrm>
          <a:prstGeom prst="straightConnector1">
            <a:avLst/>
          </a:prstGeom>
          <a:ln w="28575">
            <a:solidFill>
              <a:srgbClr val="00FF00"/>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97" name="Group 15">
            <a:extLst>
              <a:ext uri="{FF2B5EF4-FFF2-40B4-BE49-F238E27FC236}">
                <a16:creationId xmlns:a16="http://schemas.microsoft.com/office/drawing/2014/main" id="{53782E4D-63EC-48A0-A64A-67D365C46C65}"/>
              </a:ext>
            </a:extLst>
          </p:cNvPr>
          <p:cNvGrpSpPr>
            <a:grpSpLocks/>
          </p:cNvGrpSpPr>
          <p:nvPr/>
        </p:nvGrpSpPr>
        <p:grpSpPr bwMode="auto">
          <a:xfrm>
            <a:off x="8293100" y="1741488"/>
            <a:ext cx="395288" cy="436562"/>
            <a:chOff x="8437230" y="1932781"/>
            <a:chExt cx="394774" cy="436661"/>
          </a:xfrm>
        </p:grpSpPr>
        <p:sp>
          <p:nvSpPr>
            <p:cNvPr id="33820" name="Arc 299">
              <a:extLst>
                <a:ext uri="{FF2B5EF4-FFF2-40B4-BE49-F238E27FC236}">
                  <a16:creationId xmlns:a16="http://schemas.microsoft.com/office/drawing/2014/main" id="{B6E340E9-3CD1-4FD5-A89F-84CBF1437A32}"/>
                </a:ext>
              </a:extLst>
            </p:cNvPr>
            <p:cNvSpPr>
              <a:spLocks/>
            </p:cNvSpPr>
            <p:nvPr/>
          </p:nvSpPr>
          <p:spPr bwMode="auto">
            <a:xfrm rot="881616">
              <a:off x="8437230" y="2148726"/>
              <a:ext cx="197042" cy="220716"/>
            </a:xfrm>
            <a:custGeom>
              <a:avLst/>
              <a:gdLst>
                <a:gd name="T0" fmla="*/ 0 w 20030"/>
                <a:gd name="T1" fmla="*/ 0 h 21186"/>
                <a:gd name="T2" fmla="*/ 0 w 20030"/>
                <a:gd name="T3" fmla="*/ 0 h 21186"/>
                <a:gd name="T4" fmla="*/ 0 w 20030"/>
                <a:gd name="T5" fmla="*/ 0 h 21186"/>
                <a:gd name="T6" fmla="*/ 0 60000 65536"/>
                <a:gd name="T7" fmla="*/ 0 60000 65536"/>
                <a:gd name="T8" fmla="*/ 0 60000 65536"/>
              </a:gdLst>
              <a:ahLst/>
              <a:cxnLst>
                <a:cxn ang="T6">
                  <a:pos x="T0" y="T1"/>
                </a:cxn>
                <a:cxn ang="T7">
                  <a:pos x="T2" y="T3"/>
                </a:cxn>
                <a:cxn ang="T8">
                  <a:pos x="T4" y="T5"/>
                </a:cxn>
              </a:cxnLst>
              <a:rect l="0" t="0" r="r" b="b"/>
              <a:pathLst>
                <a:path w="20030" h="21186" fill="none" extrusionOk="0">
                  <a:moveTo>
                    <a:pt x="4210" y="0"/>
                  </a:moveTo>
                  <a:cubicBezTo>
                    <a:pt x="11355" y="1420"/>
                    <a:pt x="17303" y="6346"/>
                    <a:pt x="20030" y="13101"/>
                  </a:cubicBezTo>
                </a:path>
                <a:path w="20030" h="21186" stroke="0" extrusionOk="0">
                  <a:moveTo>
                    <a:pt x="4210" y="0"/>
                  </a:moveTo>
                  <a:cubicBezTo>
                    <a:pt x="11355" y="1420"/>
                    <a:pt x="17303" y="6346"/>
                    <a:pt x="20030" y="13101"/>
                  </a:cubicBezTo>
                  <a:lnTo>
                    <a:pt x="0" y="21186"/>
                  </a:lnTo>
                  <a:lnTo>
                    <a:pt x="4210" y="0"/>
                  </a:lnTo>
                  <a:close/>
                </a:path>
              </a:pathLst>
            </a:custGeom>
            <a:noFill/>
            <a:ln w="28575">
              <a:solidFill>
                <a:srgbClr val="FFFF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21" name="Rectangle 14">
              <a:extLst>
                <a:ext uri="{FF2B5EF4-FFF2-40B4-BE49-F238E27FC236}">
                  <a16:creationId xmlns:a16="http://schemas.microsoft.com/office/drawing/2014/main" id="{21A4F099-0E17-49C0-B179-2C364C69505A}"/>
                </a:ext>
              </a:extLst>
            </p:cNvPr>
            <p:cNvSpPr>
              <a:spLocks noChangeArrowheads="1"/>
            </p:cNvSpPr>
            <p:nvPr/>
          </p:nvSpPr>
          <p:spPr bwMode="auto">
            <a:xfrm>
              <a:off x="8522304" y="1932781"/>
              <a:ext cx="3097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l-GR" altLang="en-US" b="1">
                  <a:solidFill>
                    <a:srgbClr val="FFFF99"/>
                  </a:solidFill>
                </a:rPr>
                <a:t>θ</a:t>
              </a:r>
              <a:endParaRPr lang="en-IN" altLang="en-US">
                <a:solidFill>
                  <a:srgbClr val="FFFF99"/>
                </a:solidFill>
              </a:endParaRPr>
            </a:p>
          </p:txBody>
        </p:sp>
      </p:grpSp>
      <p:grpSp>
        <p:nvGrpSpPr>
          <p:cNvPr id="103" name="Group 102">
            <a:extLst>
              <a:ext uri="{FF2B5EF4-FFF2-40B4-BE49-F238E27FC236}">
                <a16:creationId xmlns:a16="http://schemas.microsoft.com/office/drawing/2014/main" id="{CC08285B-3AD8-4FE5-A37C-3389C943A566}"/>
              </a:ext>
            </a:extLst>
          </p:cNvPr>
          <p:cNvGrpSpPr>
            <a:grpSpLocks/>
          </p:cNvGrpSpPr>
          <p:nvPr/>
        </p:nvGrpSpPr>
        <p:grpSpPr bwMode="auto">
          <a:xfrm>
            <a:off x="8258175" y="2171700"/>
            <a:ext cx="403225" cy="368300"/>
            <a:chOff x="7869336" y="4107296"/>
            <a:chExt cx="402906" cy="369332"/>
          </a:xfrm>
        </p:grpSpPr>
        <p:sp>
          <p:nvSpPr>
            <p:cNvPr id="33818" name="Text Box 11">
              <a:extLst>
                <a:ext uri="{FF2B5EF4-FFF2-40B4-BE49-F238E27FC236}">
                  <a16:creationId xmlns:a16="http://schemas.microsoft.com/office/drawing/2014/main" id="{6F2E7A7F-6A7F-4D52-9BE8-A923B6E9CF68}"/>
                </a:ext>
              </a:extLst>
            </p:cNvPr>
            <p:cNvSpPr txBox="1">
              <a:spLocks noChangeArrowheads="1"/>
            </p:cNvSpPr>
            <p:nvPr/>
          </p:nvSpPr>
          <p:spPr bwMode="auto">
            <a:xfrm>
              <a:off x="7891242" y="4107296"/>
              <a:ext cx="381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99FF"/>
                  </a:solidFill>
                </a:rPr>
                <a:t>P</a:t>
              </a:r>
            </a:p>
          </p:txBody>
        </p:sp>
        <p:sp>
          <p:nvSpPr>
            <p:cNvPr id="33819" name="Oval 5">
              <a:extLst>
                <a:ext uri="{FF2B5EF4-FFF2-40B4-BE49-F238E27FC236}">
                  <a16:creationId xmlns:a16="http://schemas.microsoft.com/office/drawing/2014/main" id="{A0C1C8B6-4557-435F-A51B-2AB31D905886}"/>
                </a:ext>
              </a:extLst>
            </p:cNvPr>
            <p:cNvSpPr>
              <a:spLocks noChangeArrowheads="1"/>
            </p:cNvSpPr>
            <p:nvPr/>
          </p:nvSpPr>
          <p:spPr bwMode="auto">
            <a:xfrm>
              <a:off x="7869336" y="4120548"/>
              <a:ext cx="76200" cy="76200"/>
            </a:xfrm>
            <a:prstGeom prst="ellipse">
              <a:avLst/>
            </a:prstGeom>
            <a:solidFill>
              <a:srgbClr val="FFFF9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106" name="Text Box 24">
            <a:extLst>
              <a:ext uri="{FF2B5EF4-FFF2-40B4-BE49-F238E27FC236}">
                <a16:creationId xmlns:a16="http://schemas.microsoft.com/office/drawing/2014/main" id="{5004A6A5-0969-409C-A876-FDF5384DD7BD}"/>
              </a:ext>
            </a:extLst>
          </p:cNvPr>
          <p:cNvSpPr txBox="1">
            <a:spLocks noChangeArrowheads="1"/>
          </p:cNvSpPr>
          <p:nvPr/>
        </p:nvSpPr>
        <p:spPr bwMode="auto">
          <a:xfrm rot="-1621345">
            <a:off x="7435850" y="1422400"/>
            <a:ext cx="985838"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00B0F0"/>
                </a:solidFill>
                <a:cs typeface="Arial" panose="020B0604020202020204" pitchFamily="34" charset="0"/>
              </a:rPr>
              <a:t>F sin </a:t>
            </a:r>
            <a:r>
              <a:rPr lang="el-GR" altLang="en-US" b="1">
                <a:solidFill>
                  <a:srgbClr val="00B0F0"/>
                </a:solidFill>
                <a:cs typeface="Arial" panose="020B0604020202020204" pitchFamily="34" charset="0"/>
              </a:rPr>
              <a:t>θ</a:t>
            </a:r>
            <a:endParaRPr lang="en-US" altLang="en-US" b="1">
              <a:solidFill>
                <a:srgbClr val="00B0F0"/>
              </a:solidFill>
              <a:cs typeface="Arial" panose="020B0604020202020204" pitchFamily="34" charset="0"/>
            </a:endParaRPr>
          </a:p>
        </p:txBody>
      </p:sp>
      <p:grpSp>
        <p:nvGrpSpPr>
          <p:cNvPr id="107" name="Group 47">
            <a:extLst>
              <a:ext uri="{FF2B5EF4-FFF2-40B4-BE49-F238E27FC236}">
                <a16:creationId xmlns:a16="http://schemas.microsoft.com/office/drawing/2014/main" id="{9FF325CE-115D-4381-AA28-55889BC93E3E}"/>
              </a:ext>
            </a:extLst>
          </p:cNvPr>
          <p:cNvGrpSpPr>
            <a:grpSpLocks/>
          </p:cNvGrpSpPr>
          <p:nvPr/>
        </p:nvGrpSpPr>
        <p:grpSpPr bwMode="auto">
          <a:xfrm>
            <a:off x="7956550" y="1712913"/>
            <a:ext cx="393700" cy="536575"/>
            <a:chOff x="1454550" y="2909662"/>
            <a:chExt cx="393734" cy="536610"/>
          </a:xfrm>
        </p:grpSpPr>
        <p:sp>
          <p:nvSpPr>
            <p:cNvPr id="108" name="Rectangle 107">
              <a:extLst>
                <a:ext uri="{FF2B5EF4-FFF2-40B4-BE49-F238E27FC236}">
                  <a16:creationId xmlns:a16="http://schemas.microsoft.com/office/drawing/2014/main" id="{9FEAA4D5-1A81-4212-A442-C5D2B41AA2A4}"/>
                </a:ext>
              </a:extLst>
            </p:cNvPr>
            <p:cNvSpPr/>
            <p:nvPr/>
          </p:nvSpPr>
          <p:spPr bwMode="auto">
            <a:xfrm rot="19695911">
              <a:off x="1760964" y="3289099"/>
              <a:ext cx="87320" cy="134947"/>
            </a:xfrm>
            <a:prstGeom prst="rect">
              <a:avLst/>
            </a:prstGeom>
            <a:no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cxnSp>
          <p:nvCxnSpPr>
            <p:cNvPr id="109" name="Straight Arrow Connector 108">
              <a:extLst>
                <a:ext uri="{FF2B5EF4-FFF2-40B4-BE49-F238E27FC236}">
                  <a16:creationId xmlns:a16="http://schemas.microsoft.com/office/drawing/2014/main" id="{5590FF3F-4877-46D9-87D3-BDCF7B7C7C52}"/>
                </a:ext>
              </a:extLst>
            </p:cNvPr>
            <p:cNvCxnSpPr/>
            <p:nvPr/>
          </p:nvCxnSpPr>
          <p:spPr>
            <a:xfrm flipH="1" flipV="1">
              <a:off x="1454550" y="2909662"/>
              <a:ext cx="350868" cy="536610"/>
            </a:xfrm>
            <a:prstGeom prst="straightConnector1">
              <a:avLst/>
            </a:prstGeom>
            <a:ln w="28575">
              <a:solidFill>
                <a:srgbClr val="00B0F0"/>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afterEffect">
                                  <p:stCondLst>
                                    <p:cond delay="0"/>
                                  </p:stCondLst>
                                  <p:childTnLst>
                                    <p:set>
                                      <p:cBhvr>
                                        <p:cTn id="6" dur="1" fill="hold">
                                          <p:stCondLst>
                                            <p:cond delay="0"/>
                                          </p:stCondLst>
                                        </p:cTn>
                                        <p:tgtEl>
                                          <p:spTgt spid="33807"/>
                                        </p:tgtEl>
                                        <p:attrNameLst>
                                          <p:attrName>style.visibility</p:attrName>
                                        </p:attrNameLst>
                                      </p:cBhvr>
                                      <p:to>
                                        <p:strVal val="visible"/>
                                      </p:to>
                                    </p:set>
                                    <p:animEffect transition="in" filter="wipe(up)">
                                      <p:cBhvr>
                                        <p:cTn id="7" dur="500"/>
                                        <p:tgtEl>
                                          <p:spTgt spid="3380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33808"/>
                                        </p:tgtEl>
                                        <p:attrNameLst>
                                          <p:attrName>style.visibility</p:attrName>
                                        </p:attrNameLst>
                                      </p:cBhvr>
                                      <p:to>
                                        <p:strVal val="visible"/>
                                      </p:to>
                                    </p:set>
                                    <p:animEffect transition="in" filter="wipe(up)">
                                      <p:cBhvr>
                                        <p:cTn id="12" dur="500"/>
                                        <p:tgtEl>
                                          <p:spTgt spid="3380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3" presetClass="entr" presetSubtype="16" fill="hold" nodeType="clickEffect">
                                  <p:stCondLst>
                                    <p:cond delay="0"/>
                                  </p:stCondLst>
                                  <p:childTnLst>
                                    <p:set>
                                      <p:cBhvr>
                                        <p:cTn id="16" dur="1" fill="hold">
                                          <p:stCondLst>
                                            <p:cond delay="0"/>
                                          </p:stCondLst>
                                        </p:cTn>
                                        <p:tgtEl>
                                          <p:spTgt spid="60"/>
                                        </p:tgtEl>
                                        <p:attrNameLst>
                                          <p:attrName>style.visibility</p:attrName>
                                        </p:attrNameLst>
                                      </p:cBhvr>
                                      <p:to>
                                        <p:strVal val="visible"/>
                                      </p:to>
                                    </p:set>
                                    <p:anim calcmode="lin" valueType="num">
                                      <p:cBhvr>
                                        <p:cTn id="17" dur="500" fill="hold"/>
                                        <p:tgtEl>
                                          <p:spTgt spid="60"/>
                                        </p:tgtEl>
                                        <p:attrNameLst>
                                          <p:attrName>ppt_w</p:attrName>
                                        </p:attrNameLst>
                                      </p:cBhvr>
                                      <p:tavLst>
                                        <p:tav tm="0">
                                          <p:val>
                                            <p:fltVal val="0"/>
                                          </p:val>
                                        </p:tav>
                                        <p:tav tm="100000">
                                          <p:val>
                                            <p:strVal val="#ppt_w"/>
                                          </p:val>
                                        </p:tav>
                                      </p:tavLst>
                                    </p:anim>
                                    <p:anim calcmode="lin" valueType="num">
                                      <p:cBhvr>
                                        <p:cTn id="18" dur="500" fill="hold"/>
                                        <p:tgtEl>
                                          <p:spTgt spid="60"/>
                                        </p:tgtEl>
                                        <p:attrNameLst>
                                          <p:attrName>ppt_h</p:attrName>
                                        </p:attrNameLst>
                                      </p:cBhvr>
                                      <p:tavLst>
                                        <p:tav tm="0">
                                          <p:val>
                                            <p:fltVal val="0"/>
                                          </p:val>
                                        </p:tav>
                                        <p:tav tm="100000">
                                          <p:val>
                                            <p:strVal val="#ppt_h"/>
                                          </p:val>
                                        </p:tav>
                                      </p:tavLst>
                                    </p:anim>
                                    <p:animEffect transition="in" filter="fade">
                                      <p:cBhvr>
                                        <p:cTn id="19" dur="500"/>
                                        <p:tgtEl>
                                          <p:spTgt spid="60"/>
                                        </p:tgtEl>
                                      </p:cBhvr>
                                    </p:animEffect>
                                  </p:childTnLst>
                                </p:cTn>
                              </p:par>
                            </p:childTnLst>
                          </p:cTn>
                        </p:par>
                        <p:par>
                          <p:cTn id="20" fill="hold" nodeType="afterGroup">
                            <p:stCondLst>
                              <p:cond delay="500"/>
                            </p:stCondLst>
                            <p:childTnLst>
                              <p:par>
                                <p:cTn id="21" presetID="1" presetClass="entr" presetSubtype="0" fill="hold" grpId="0" nodeType="afterEffect">
                                  <p:stCondLst>
                                    <p:cond delay="0"/>
                                  </p:stCondLst>
                                  <p:childTnLst>
                                    <p:set>
                                      <p:cBhvr>
                                        <p:cTn id="22" dur="1" fill="hold">
                                          <p:stCondLst>
                                            <p:cond delay="0"/>
                                          </p:stCondLst>
                                        </p:cTn>
                                        <p:tgtEl>
                                          <p:spTgt spid="8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53" presetClass="entr" presetSubtype="16" fill="hold" nodeType="clickEffect">
                                  <p:stCondLst>
                                    <p:cond delay="0"/>
                                  </p:stCondLst>
                                  <p:childTnLst>
                                    <p:set>
                                      <p:cBhvr>
                                        <p:cTn id="26" dur="1" fill="hold">
                                          <p:stCondLst>
                                            <p:cond delay="0"/>
                                          </p:stCondLst>
                                        </p:cTn>
                                        <p:tgtEl>
                                          <p:spTgt spid="103"/>
                                        </p:tgtEl>
                                        <p:attrNameLst>
                                          <p:attrName>style.visibility</p:attrName>
                                        </p:attrNameLst>
                                      </p:cBhvr>
                                      <p:to>
                                        <p:strVal val="visible"/>
                                      </p:to>
                                    </p:set>
                                    <p:anim calcmode="lin" valueType="num">
                                      <p:cBhvr>
                                        <p:cTn id="27" dur="500" fill="hold"/>
                                        <p:tgtEl>
                                          <p:spTgt spid="103"/>
                                        </p:tgtEl>
                                        <p:attrNameLst>
                                          <p:attrName>ppt_w</p:attrName>
                                        </p:attrNameLst>
                                      </p:cBhvr>
                                      <p:tavLst>
                                        <p:tav tm="0">
                                          <p:val>
                                            <p:fltVal val="0"/>
                                          </p:val>
                                        </p:tav>
                                        <p:tav tm="100000">
                                          <p:val>
                                            <p:strVal val="#ppt_w"/>
                                          </p:val>
                                        </p:tav>
                                      </p:tavLst>
                                    </p:anim>
                                    <p:anim calcmode="lin" valueType="num">
                                      <p:cBhvr>
                                        <p:cTn id="28" dur="500" fill="hold"/>
                                        <p:tgtEl>
                                          <p:spTgt spid="103"/>
                                        </p:tgtEl>
                                        <p:attrNameLst>
                                          <p:attrName>ppt_h</p:attrName>
                                        </p:attrNameLst>
                                      </p:cBhvr>
                                      <p:tavLst>
                                        <p:tav tm="0">
                                          <p:val>
                                            <p:fltVal val="0"/>
                                          </p:val>
                                        </p:tav>
                                        <p:tav tm="100000">
                                          <p:val>
                                            <p:strVal val="#ppt_h"/>
                                          </p:val>
                                        </p:tav>
                                      </p:tavLst>
                                    </p:anim>
                                    <p:animEffect transition="in" filter="fade">
                                      <p:cBhvr>
                                        <p:cTn id="29" dur="500"/>
                                        <p:tgtEl>
                                          <p:spTgt spid="103"/>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nodeType="clickEffect">
                                  <p:stCondLst>
                                    <p:cond delay="0"/>
                                  </p:stCondLst>
                                  <p:childTnLst>
                                    <p:set>
                                      <p:cBhvr>
                                        <p:cTn id="33" dur="1" fill="hold">
                                          <p:stCondLst>
                                            <p:cond delay="0"/>
                                          </p:stCondLst>
                                        </p:cTn>
                                        <p:tgtEl>
                                          <p:spTgt spid="77"/>
                                        </p:tgtEl>
                                        <p:attrNameLst>
                                          <p:attrName>style.visibility</p:attrName>
                                        </p:attrNameLst>
                                      </p:cBhvr>
                                      <p:to>
                                        <p:strVal val="visible"/>
                                      </p:to>
                                    </p:set>
                                    <p:animEffect transition="in" filter="wipe(left)">
                                      <p:cBhvr>
                                        <p:cTn id="34" dur="500"/>
                                        <p:tgtEl>
                                          <p:spTgt spid="77"/>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4" fill="hold" nodeType="clickEffect">
                                  <p:stCondLst>
                                    <p:cond delay="0"/>
                                  </p:stCondLst>
                                  <p:childTnLst>
                                    <p:set>
                                      <p:cBhvr>
                                        <p:cTn id="38" dur="1" fill="hold">
                                          <p:stCondLst>
                                            <p:cond delay="0"/>
                                          </p:stCondLst>
                                        </p:cTn>
                                        <p:tgtEl>
                                          <p:spTgt spid="84"/>
                                        </p:tgtEl>
                                        <p:attrNameLst>
                                          <p:attrName>style.visibility</p:attrName>
                                        </p:attrNameLst>
                                      </p:cBhvr>
                                      <p:to>
                                        <p:strVal val="visible"/>
                                      </p:to>
                                    </p:set>
                                    <p:animEffect transition="in" filter="wipe(down)">
                                      <p:cBhvr>
                                        <p:cTn id="39" dur="500"/>
                                        <p:tgtEl>
                                          <p:spTgt spid="84"/>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4" fill="hold" nodeType="clickEffect">
                                  <p:stCondLst>
                                    <p:cond delay="0"/>
                                  </p:stCondLst>
                                  <p:childTnLst>
                                    <p:set>
                                      <p:cBhvr>
                                        <p:cTn id="43" dur="1" fill="hold">
                                          <p:stCondLst>
                                            <p:cond delay="0"/>
                                          </p:stCondLst>
                                        </p:cTn>
                                        <p:tgtEl>
                                          <p:spTgt spid="96"/>
                                        </p:tgtEl>
                                        <p:attrNameLst>
                                          <p:attrName>style.visibility</p:attrName>
                                        </p:attrNameLst>
                                      </p:cBhvr>
                                      <p:to>
                                        <p:strVal val="visible"/>
                                      </p:to>
                                    </p:set>
                                    <p:animEffect transition="in" filter="wipe(down)">
                                      <p:cBhvr>
                                        <p:cTn id="44" dur="500"/>
                                        <p:tgtEl>
                                          <p:spTgt spid="96"/>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53" presetClass="entr" presetSubtype="16" fill="hold" nodeType="clickEffect">
                                  <p:stCondLst>
                                    <p:cond delay="0"/>
                                  </p:stCondLst>
                                  <p:childTnLst>
                                    <p:set>
                                      <p:cBhvr>
                                        <p:cTn id="48" dur="1" fill="hold">
                                          <p:stCondLst>
                                            <p:cond delay="0"/>
                                          </p:stCondLst>
                                        </p:cTn>
                                        <p:tgtEl>
                                          <p:spTgt spid="97"/>
                                        </p:tgtEl>
                                        <p:attrNameLst>
                                          <p:attrName>style.visibility</p:attrName>
                                        </p:attrNameLst>
                                      </p:cBhvr>
                                      <p:to>
                                        <p:strVal val="visible"/>
                                      </p:to>
                                    </p:set>
                                    <p:anim calcmode="lin" valueType="num">
                                      <p:cBhvr>
                                        <p:cTn id="49" dur="500" fill="hold"/>
                                        <p:tgtEl>
                                          <p:spTgt spid="97"/>
                                        </p:tgtEl>
                                        <p:attrNameLst>
                                          <p:attrName>ppt_w</p:attrName>
                                        </p:attrNameLst>
                                      </p:cBhvr>
                                      <p:tavLst>
                                        <p:tav tm="0">
                                          <p:val>
                                            <p:fltVal val="0"/>
                                          </p:val>
                                        </p:tav>
                                        <p:tav tm="100000">
                                          <p:val>
                                            <p:strVal val="#ppt_w"/>
                                          </p:val>
                                        </p:tav>
                                      </p:tavLst>
                                    </p:anim>
                                    <p:anim calcmode="lin" valueType="num">
                                      <p:cBhvr>
                                        <p:cTn id="50" dur="500" fill="hold"/>
                                        <p:tgtEl>
                                          <p:spTgt spid="97"/>
                                        </p:tgtEl>
                                        <p:attrNameLst>
                                          <p:attrName>ppt_h</p:attrName>
                                        </p:attrNameLst>
                                      </p:cBhvr>
                                      <p:tavLst>
                                        <p:tav tm="0">
                                          <p:val>
                                            <p:fltVal val="0"/>
                                          </p:val>
                                        </p:tav>
                                        <p:tav tm="100000">
                                          <p:val>
                                            <p:strVal val="#ppt_h"/>
                                          </p:val>
                                        </p:tav>
                                      </p:tavLst>
                                    </p:anim>
                                    <p:animEffect transition="in" filter="fade">
                                      <p:cBhvr>
                                        <p:cTn id="51" dur="500"/>
                                        <p:tgtEl>
                                          <p:spTgt spid="97"/>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2" presetClass="entr" presetSubtype="4" fill="hold" nodeType="clickEffect">
                                  <p:stCondLst>
                                    <p:cond delay="0"/>
                                  </p:stCondLst>
                                  <p:childTnLst>
                                    <p:set>
                                      <p:cBhvr>
                                        <p:cTn id="55" dur="1" fill="hold">
                                          <p:stCondLst>
                                            <p:cond delay="0"/>
                                          </p:stCondLst>
                                        </p:cTn>
                                        <p:tgtEl>
                                          <p:spTgt spid="107"/>
                                        </p:tgtEl>
                                        <p:attrNameLst>
                                          <p:attrName>style.visibility</p:attrName>
                                        </p:attrNameLst>
                                      </p:cBhvr>
                                      <p:to>
                                        <p:strVal val="visible"/>
                                      </p:to>
                                    </p:set>
                                    <p:animEffect transition="in" filter="wipe(down)">
                                      <p:cBhvr>
                                        <p:cTn id="56" dur="500"/>
                                        <p:tgtEl>
                                          <p:spTgt spid="107"/>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53" presetClass="entr" presetSubtype="16" fill="hold" grpId="0" nodeType="clickEffect">
                                  <p:stCondLst>
                                    <p:cond delay="0"/>
                                  </p:stCondLst>
                                  <p:childTnLst>
                                    <p:set>
                                      <p:cBhvr>
                                        <p:cTn id="60" dur="1" fill="hold">
                                          <p:stCondLst>
                                            <p:cond delay="0"/>
                                          </p:stCondLst>
                                        </p:cTn>
                                        <p:tgtEl>
                                          <p:spTgt spid="106"/>
                                        </p:tgtEl>
                                        <p:attrNameLst>
                                          <p:attrName>style.visibility</p:attrName>
                                        </p:attrNameLst>
                                      </p:cBhvr>
                                      <p:to>
                                        <p:strVal val="visible"/>
                                      </p:to>
                                    </p:set>
                                    <p:anim calcmode="lin" valueType="num">
                                      <p:cBhvr>
                                        <p:cTn id="61" dur="500" fill="hold"/>
                                        <p:tgtEl>
                                          <p:spTgt spid="106"/>
                                        </p:tgtEl>
                                        <p:attrNameLst>
                                          <p:attrName>ppt_w</p:attrName>
                                        </p:attrNameLst>
                                      </p:cBhvr>
                                      <p:tavLst>
                                        <p:tav tm="0">
                                          <p:val>
                                            <p:fltVal val="0"/>
                                          </p:val>
                                        </p:tav>
                                        <p:tav tm="100000">
                                          <p:val>
                                            <p:strVal val="#ppt_w"/>
                                          </p:val>
                                        </p:tav>
                                      </p:tavLst>
                                    </p:anim>
                                    <p:anim calcmode="lin" valueType="num">
                                      <p:cBhvr>
                                        <p:cTn id="62" dur="500" fill="hold"/>
                                        <p:tgtEl>
                                          <p:spTgt spid="106"/>
                                        </p:tgtEl>
                                        <p:attrNameLst>
                                          <p:attrName>ppt_h</p:attrName>
                                        </p:attrNameLst>
                                      </p:cBhvr>
                                      <p:tavLst>
                                        <p:tav tm="0">
                                          <p:val>
                                            <p:fltVal val="0"/>
                                          </p:val>
                                        </p:tav>
                                        <p:tav tm="100000">
                                          <p:val>
                                            <p:strVal val="#ppt_h"/>
                                          </p:val>
                                        </p:tav>
                                      </p:tavLst>
                                    </p:anim>
                                    <p:animEffect transition="in" filter="fade">
                                      <p:cBhvr>
                                        <p:cTn id="63" dur="500"/>
                                        <p:tgtEl>
                                          <p:spTgt spid="106"/>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22" presetClass="entr" presetSubtype="4" fill="hold" nodeType="clickEffect">
                                  <p:stCondLst>
                                    <p:cond delay="0"/>
                                  </p:stCondLst>
                                  <p:childTnLst>
                                    <p:set>
                                      <p:cBhvr>
                                        <p:cTn id="67" dur="1" fill="hold">
                                          <p:stCondLst>
                                            <p:cond delay="0"/>
                                          </p:stCondLst>
                                        </p:cTn>
                                        <p:tgtEl>
                                          <p:spTgt spid="89"/>
                                        </p:tgtEl>
                                        <p:attrNameLst>
                                          <p:attrName>style.visibility</p:attrName>
                                        </p:attrNameLst>
                                      </p:cBhvr>
                                      <p:to>
                                        <p:strVal val="visible"/>
                                      </p:to>
                                    </p:set>
                                    <p:animEffect transition="in" filter="wipe(down)">
                                      <p:cBhvr>
                                        <p:cTn id="68" dur="500"/>
                                        <p:tgtEl>
                                          <p:spTgt spid="89"/>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22" presetClass="entr" presetSubtype="1" fill="hold" grpId="0" nodeType="clickEffect">
                                  <p:stCondLst>
                                    <p:cond delay="0"/>
                                  </p:stCondLst>
                                  <p:childTnLst>
                                    <p:set>
                                      <p:cBhvr>
                                        <p:cTn id="72" dur="1" fill="hold">
                                          <p:stCondLst>
                                            <p:cond delay="0"/>
                                          </p:stCondLst>
                                        </p:cTn>
                                        <p:tgtEl>
                                          <p:spTgt spid="33809"/>
                                        </p:tgtEl>
                                        <p:attrNameLst>
                                          <p:attrName>style.visibility</p:attrName>
                                        </p:attrNameLst>
                                      </p:cBhvr>
                                      <p:to>
                                        <p:strVal val="visible"/>
                                      </p:to>
                                    </p:set>
                                    <p:animEffect transition="in" filter="wipe(up)">
                                      <p:cBhvr>
                                        <p:cTn id="73" dur="500"/>
                                        <p:tgtEl>
                                          <p:spTgt spid="33809"/>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22" presetClass="entr" presetSubtype="8" fill="hold" grpId="0" nodeType="clickEffect">
                                  <p:stCondLst>
                                    <p:cond delay="0"/>
                                  </p:stCondLst>
                                  <p:childTnLst>
                                    <p:set>
                                      <p:cBhvr>
                                        <p:cTn id="77" dur="1" fill="hold">
                                          <p:stCondLst>
                                            <p:cond delay="0"/>
                                          </p:stCondLst>
                                        </p:cTn>
                                        <p:tgtEl>
                                          <p:spTgt spid="33810"/>
                                        </p:tgtEl>
                                        <p:attrNameLst>
                                          <p:attrName>style.visibility</p:attrName>
                                        </p:attrNameLst>
                                      </p:cBhvr>
                                      <p:to>
                                        <p:strVal val="visible"/>
                                      </p:to>
                                    </p:set>
                                    <p:animEffect transition="in" filter="wipe(left)">
                                      <p:cBhvr>
                                        <p:cTn id="78" dur="500"/>
                                        <p:tgtEl>
                                          <p:spTgt spid="33810"/>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22" presetClass="entr" presetSubtype="8" fill="hold" nodeType="clickEffect">
                                  <p:stCondLst>
                                    <p:cond delay="0"/>
                                  </p:stCondLst>
                                  <p:childTnLst>
                                    <p:set>
                                      <p:cBhvr>
                                        <p:cTn id="82" dur="1" fill="hold">
                                          <p:stCondLst>
                                            <p:cond delay="0"/>
                                          </p:stCondLst>
                                        </p:cTn>
                                        <p:tgtEl>
                                          <p:spTgt spid="2"/>
                                        </p:tgtEl>
                                        <p:attrNameLst>
                                          <p:attrName>style.visibility</p:attrName>
                                        </p:attrNameLst>
                                      </p:cBhvr>
                                      <p:to>
                                        <p:strVal val="visible"/>
                                      </p:to>
                                    </p:set>
                                    <p:animEffect transition="in" filter="wipe(left)">
                                      <p:cBhvr>
                                        <p:cTn id="83" dur="500"/>
                                        <p:tgtEl>
                                          <p:spTgt spid="2"/>
                                        </p:tgtEl>
                                      </p:cBhvr>
                                    </p:animEffect>
                                  </p:childTnLst>
                                </p:cTn>
                              </p:par>
                            </p:childTnLst>
                          </p:cTn>
                        </p:par>
                      </p:childTnLst>
                    </p:cTn>
                  </p:par>
                  <p:par>
                    <p:cTn id="84" fill="hold" nodeType="clickPar">
                      <p:stCondLst>
                        <p:cond delay="indefinite"/>
                      </p:stCondLst>
                      <p:childTnLst>
                        <p:par>
                          <p:cTn id="85" fill="hold" nodeType="withGroup">
                            <p:stCondLst>
                              <p:cond delay="0"/>
                            </p:stCondLst>
                            <p:childTnLst>
                              <p:par>
                                <p:cTn id="86" presetID="22" presetClass="entr" presetSubtype="8" fill="hold" grpId="0" nodeType="clickEffect">
                                  <p:stCondLst>
                                    <p:cond delay="0"/>
                                  </p:stCondLst>
                                  <p:childTnLst>
                                    <p:set>
                                      <p:cBhvr>
                                        <p:cTn id="87" dur="1" fill="hold">
                                          <p:stCondLst>
                                            <p:cond delay="0"/>
                                          </p:stCondLst>
                                        </p:cTn>
                                        <p:tgtEl>
                                          <p:spTgt spid="33813"/>
                                        </p:tgtEl>
                                        <p:attrNameLst>
                                          <p:attrName>style.visibility</p:attrName>
                                        </p:attrNameLst>
                                      </p:cBhvr>
                                      <p:to>
                                        <p:strVal val="visible"/>
                                      </p:to>
                                    </p:set>
                                    <p:animEffect transition="in" filter="wipe(left)">
                                      <p:cBhvr>
                                        <p:cTn id="88" dur="500"/>
                                        <p:tgtEl>
                                          <p:spTgt spid="33813"/>
                                        </p:tgtEl>
                                      </p:cBhvr>
                                    </p:animEffect>
                                  </p:childTnLst>
                                </p:cTn>
                              </p:par>
                            </p:childTnLst>
                          </p:cTn>
                        </p:par>
                      </p:childTnLst>
                    </p:cTn>
                  </p:par>
                  <p:par>
                    <p:cTn id="89" fill="hold" nodeType="clickPar">
                      <p:stCondLst>
                        <p:cond delay="indefinite"/>
                      </p:stCondLst>
                      <p:childTnLst>
                        <p:par>
                          <p:cTn id="90" fill="hold" nodeType="withGroup">
                            <p:stCondLst>
                              <p:cond delay="0"/>
                            </p:stCondLst>
                            <p:childTnLst>
                              <p:par>
                                <p:cTn id="91" presetID="22" presetClass="entr" presetSubtype="8" fill="hold" nodeType="clickEffect">
                                  <p:stCondLst>
                                    <p:cond delay="0"/>
                                  </p:stCondLst>
                                  <p:childTnLst>
                                    <p:set>
                                      <p:cBhvr>
                                        <p:cTn id="92" dur="1" fill="hold">
                                          <p:stCondLst>
                                            <p:cond delay="0"/>
                                          </p:stCondLst>
                                        </p:cTn>
                                        <p:tgtEl>
                                          <p:spTgt spid="3"/>
                                        </p:tgtEl>
                                        <p:attrNameLst>
                                          <p:attrName>style.visibility</p:attrName>
                                        </p:attrNameLst>
                                      </p:cBhvr>
                                      <p:to>
                                        <p:strVal val="visible"/>
                                      </p:to>
                                    </p:set>
                                    <p:animEffect transition="in" filter="wipe(left)">
                                      <p:cBhvr>
                                        <p:cTn id="93" dur="500"/>
                                        <p:tgtEl>
                                          <p:spTgt spid="3"/>
                                        </p:tgtEl>
                                      </p:cBhvr>
                                    </p:animEffect>
                                  </p:childTnLst>
                                </p:cTn>
                              </p:par>
                            </p:childTnLst>
                          </p:cTn>
                        </p:par>
                      </p:childTnLst>
                    </p:cTn>
                  </p:par>
                  <p:par>
                    <p:cTn id="94" fill="hold" nodeType="clickPar">
                      <p:stCondLst>
                        <p:cond delay="indefinite"/>
                      </p:stCondLst>
                      <p:childTnLst>
                        <p:par>
                          <p:cTn id="95" fill="hold" nodeType="withGroup">
                            <p:stCondLst>
                              <p:cond delay="0"/>
                            </p:stCondLst>
                            <p:childTnLst>
                              <p:par>
                                <p:cTn id="96" presetID="22" presetClass="entr" presetSubtype="1" fill="hold" grpId="0" nodeType="clickEffect">
                                  <p:stCondLst>
                                    <p:cond delay="0"/>
                                  </p:stCondLst>
                                  <p:childTnLst>
                                    <p:set>
                                      <p:cBhvr>
                                        <p:cTn id="97" dur="1" fill="hold">
                                          <p:stCondLst>
                                            <p:cond delay="0"/>
                                          </p:stCondLst>
                                        </p:cTn>
                                        <p:tgtEl>
                                          <p:spTgt spid="33816"/>
                                        </p:tgtEl>
                                        <p:attrNameLst>
                                          <p:attrName>style.visibility</p:attrName>
                                        </p:attrNameLst>
                                      </p:cBhvr>
                                      <p:to>
                                        <p:strVal val="visible"/>
                                      </p:to>
                                    </p:set>
                                    <p:animEffect transition="in" filter="wipe(up)">
                                      <p:cBhvr>
                                        <p:cTn id="98" dur="500"/>
                                        <p:tgtEl>
                                          <p:spTgt spid="33816"/>
                                        </p:tgtEl>
                                      </p:cBhvr>
                                    </p:animEffect>
                                  </p:childTnLst>
                                </p:cTn>
                              </p:par>
                            </p:childTnLst>
                          </p:cTn>
                        </p:par>
                      </p:childTnLst>
                    </p:cTn>
                  </p:par>
                  <p:par>
                    <p:cTn id="99" fill="hold" nodeType="clickPar">
                      <p:stCondLst>
                        <p:cond delay="indefinite"/>
                      </p:stCondLst>
                      <p:childTnLst>
                        <p:par>
                          <p:cTn id="100" fill="hold" nodeType="withGroup">
                            <p:stCondLst>
                              <p:cond delay="0"/>
                            </p:stCondLst>
                            <p:childTnLst>
                              <p:par>
                                <p:cTn id="101" presetID="53" presetClass="entr" presetSubtype="16" fill="hold" nodeType="clickEffect">
                                  <p:stCondLst>
                                    <p:cond delay="0"/>
                                  </p:stCondLst>
                                  <p:childTnLst>
                                    <p:set>
                                      <p:cBhvr>
                                        <p:cTn id="102" dur="1" fill="hold">
                                          <p:stCondLst>
                                            <p:cond delay="0"/>
                                          </p:stCondLst>
                                        </p:cTn>
                                        <p:tgtEl>
                                          <p:spTgt spid="33817"/>
                                        </p:tgtEl>
                                        <p:attrNameLst>
                                          <p:attrName>style.visibility</p:attrName>
                                        </p:attrNameLst>
                                      </p:cBhvr>
                                      <p:to>
                                        <p:strVal val="visible"/>
                                      </p:to>
                                    </p:set>
                                    <p:anim calcmode="lin" valueType="num">
                                      <p:cBhvr>
                                        <p:cTn id="103" dur="500" fill="hold"/>
                                        <p:tgtEl>
                                          <p:spTgt spid="33817"/>
                                        </p:tgtEl>
                                        <p:attrNameLst>
                                          <p:attrName>ppt_w</p:attrName>
                                        </p:attrNameLst>
                                      </p:cBhvr>
                                      <p:tavLst>
                                        <p:tav tm="0">
                                          <p:val>
                                            <p:fltVal val="0"/>
                                          </p:val>
                                        </p:tav>
                                        <p:tav tm="100000">
                                          <p:val>
                                            <p:strVal val="#ppt_w"/>
                                          </p:val>
                                        </p:tav>
                                      </p:tavLst>
                                    </p:anim>
                                    <p:anim calcmode="lin" valueType="num">
                                      <p:cBhvr>
                                        <p:cTn id="104" dur="500" fill="hold"/>
                                        <p:tgtEl>
                                          <p:spTgt spid="33817"/>
                                        </p:tgtEl>
                                        <p:attrNameLst>
                                          <p:attrName>ppt_h</p:attrName>
                                        </p:attrNameLst>
                                      </p:cBhvr>
                                      <p:tavLst>
                                        <p:tav tm="0">
                                          <p:val>
                                            <p:fltVal val="0"/>
                                          </p:val>
                                        </p:tav>
                                        <p:tav tm="100000">
                                          <p:val>
                                            <p:strVal val="#ppt_h"/>
                                          </p:val>
                                        </p:tav>
                                      </p:tavLst>
                                    </p:anim>
                                    <p:animEffect transition="in" filter="fade">
                                      <p:cBhvr>
                                        <p:cTn id="105" dur="500"/>
                                        <p:tgtEl>
                                          <p:spTgt spid="338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09" grpId="0"/>
      <p:bldP spid="33810" grpId="0"/>
      <p:bldP spid="33813" grpId="0"/>
      <p:bldP spid="33816" grpId="0"/>
      <p:bldP spid="83" grpId="0"/>
      <p:bldP spid="106"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1">
            <a:extLst>
              <a:ext uri="{FF2B5EF4-FFF2-40B4-BE49-F238E27FC236}">
                <a16:creationId xmlns:a16="http://schemas.microsoft.com/office/drawing/2014/main" id="{F1ABEBA1-1C93-4FAE-A82D-99F650DA9346}"/>
              </a:ext>
            </a:extLst>
          </p:cNvPr>
          <p:cNvSpPr>
            <a:spLocks noChangeArrowheads="1"/>
          </p:cNvSpPr>
          <p:nvPr/>
        </p:nvSpPr>
        <p:spPr bwMode="auto">
          <a:xfrm>
            <a:off x="250825" y="57150"/>
            <a:ext cx="6781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sz="2000" b="1">
                <a:solidFill>
                  <a:srgbClr val="00FF99"/>
                </a:solidFill>
              </a:rPr>
              <a:t>ANGULAR MOMENTUM OR MOMENT OF MOMENTUM</a:t>
            </a:r>
            <a:endParaRPr lang="en-IN" altLang="en-US" sz="2000">
              <a:solidFill>
                <a:srgbClr val="00FF99"/>
              </a:solidFill>
            </a:endParaRPr>
          </a:p>
        </p:txBody>
      </p:sp>
      <p:sp>
        <p:nvSpPr>
          <p:cNvPr id="34819" name="Rectangle 15">
            <a:extLst>
              <a:ext uri="{FF2B5EF4-FFF2-40B4-BE49-F238E27FC236}">
                <a16:creationId xmlns:a16="http://schemas.microsoft.com/office/drawing/2014/main" id="{2C2CF97F-A3F8-43BC-80C0-B411C553F54C}"/>
              </a:ext>
            </a:extLst>
          </p:cNvPr>
          <p:cNvSpPr>
            <a:spLocks noChangeArrowheads="1"/>
          </p:cNvSpPr>
          <p:nvPr/>
        </p:nvSpPr>
        <p:spPr bwMode="auto">
          <a:xfrm>
            <a:off x="206375" y="476250"/>
            <a:ext cx="496252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FF00"/>
                </a:solidFill>
              </a:rPr>
              <a:t>The rotational analogue of momentum is moment of momentum or angular momentum. </a:t>
            </a:r>
          </a:p>
        </p:txBody>
      </p:sp>
      <p:sp>
        <p:nvSpPr>
          <p:cNvPr id="34834" name="Rectangle 24">
            <a:extLst>
              <a:ext uri="{FF2B5EF4-FFF2-40B4-BE49-F238E27FC236}">
                <a16:creationId xmlns:a16="http://schemas.microsoft.com/office/drawing/2014/main" id="{507EFFD3-82F2-4701-9067-0BAE243A410E}"/>
              </a:ext>
            </a:extLst>
          </p:cNvPr>
          <p:cNvSpPr>
            <a:spLocks noChangeArrowheads="1"/>
          </p:cNvSpPr>
          <p:nvPr/>
        </p:nvSpPr>
        <p:spPr bwMode="auto">
          <a:xfrm>
            <a:off x="211138" y="2781300"/>
            <a:ext cx="4572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FF99"/>
                </a:solidFill>
              </a:rPr>
              <a:t>the angular momentum of the particle with respect to the origin O is defined as the vector product</a:t>
            </a:r>
          </a:p>
        </p:txBody>
      </p:sp>
      <p:grpSp>
        <p:nvGrpSpPr>
          <p:cNvPr id="34836" name="Group 36">
            <a:extLst>
              <a:ext uri="{FF2B5EF4-FFF2-40B4-BE49-F238E27FC236}">
                <a16:creationId xmlns:a16="http://schemas.microsoft.com/office/drawing/2014/main" id="{26BB6BA0-11A2-4557-A5D8-B2EA733156EA}"/>
              </a:ext>
            </a:extLst>
          </p:cNvPr>
          <p:cNvGrpSpPr>
            <a:grpSpLocks/>
          </p:cNvGrpSpPr>
          <p:nvPr/>
        </p:nvGrpSpPr>
        <p:grpSpPr bwMode="auto">
          <a:xfrm>
            <a:off x="1831975" y="3860800"/>
            <a:ext cx="1155700" cy="457200"/>
            <a:chOff x="1142780" y="4929540"/>
            <a:chExt cx="1156019" cy="457123"/>
          </a:xfrm>
        </p:grpSpPr>
        <p:grpSp>
          <p:nvGrpSpPr>
            <p:cNvPr id="34887" name="Group 32">
              <a:extLst>
                <a:ext uri="{FF2B5EF4-FFF2-40B4-BE49-F238E27FC236}">
                  <a16:creationId xmlns:a16="http://schemas.microsoft.com/office/drawing/2014/main" id="{280F8B83-7708-4DCA-87FE-004B3D05391C}"/>
                </a:ext>
              </a:extLst>
            </p:cNvPr>
            <p:cNvGrpSpPr>
              <a:grpSpLocks/>
            </p:cNvGrpSpPr>
            <p:nvPr/>
          </p:nvGrpSpPr>
          <p:grpSpPr bwMode="auto">
            <a:xfrm>
              <a:off x="1160719" y="4967191"/>
              <a:ext cx="1124633" cy="406025"/>
              <a:chOff x="1160719" y="4941168"/>
              <a:chExt cx="1124633" cy="406025"/>
            </a:xfrm>
          </p:grpSpPr>
          <p:grpSp>
            <p:nvGrpSpPr>
              <p:cNvPr id="34889" name="Group 31">
                <a:extLst>
                  <a:ext uri="{FF2B5EF4-FFF2-40B4-BE49-F238E27FC236}">
                    <a16:creationId xmlns:a16="http://schemas.microsoft.com/office/drawing/2014/main" id="{53E90EA2-9225-40AB-91EF-9A48F409ED99}"/>
                  </a:ext>
                </a:extLst>
              </p:cNvPr>
              <p:cNvGrpSpPr>
                <a:grpSpLocks/>
              </p:cNvGrpSpPr>
              <p:nvPr/>
            </p:nvGrpSpPr>
            <p:grpSpPr bwMode="auto">
              <a:xfrm>
                <a:off x="1344069" y="4977861"/>
                <a:ext cx="941283" cy="369332"/>
                <a:chOff x="1344069" y="4977861"/>
                <a:chExt cx="941283" cy="369332"/>
              </a:xfrm>
            </p:grpSpPr>
            <p:sp>
              <p:nvSpPr>
                <p:cNvPr id="34893" name="Rectangle 28">
                  <a:extLst>
                    <a:ext uri="{FF2B5EF4-FFF2-40B4-BE49-F238E27FC236}">
                      <a16:creationId xmlns:a16="http://schemas.microsoft.com/office/drawing/2014/main" id="{71288690-7BE1-4516-84E0-61B4E9293E7C}"/>
                    </a:ext>
                  </a:extLst>
                </p:cNvPr>
                <p:cNvSpPr>
                  <a:spLocks noChangeArrowheads="1"/>
                </p:cNvSpPr>
                <p:nvPr/>
              </p:nvSpPr>
              <p:spPr bwMode="auto">
                <a:xfrm>
                  <a:off x="1344069" y="4977861"/>
                  <a:ext cx="9412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l-GR" altLang="en-US" b="1">
                      <a:solidFill>
                        <a:srgbClr val="00FF00"/>
                      </a:solidFill>
                    </a:rPr>
                    <a:t>= </a:t>
                  </a:r>
                  <a:r>
                    <a:rPr lang="en-IN" altLang="en-US" b="1">
                      <a:solidFill>
                        <a:srgbClr val="00FF00"/>
                      </a:solidFill>
                    </a:rPr>
                    <a:t>r × p </a:t>
                  </a:r>
                  <a:endParaRPr lang="en-IN" altLang="en-US">
                    <a:solidFill>
                      <a:srgbClr val="00FF00"/>
                    </a:solidFill>
                  </a:endParaRPr>
                </a:p>
              </p:txBody>
            </p:sp>
            <p:cxnSp>
              <p:nvCxnSpPr>
                <p:cNvPr id="56" name="Straight Arrow Connector 55">
                  <a:extLst>
                    <a:ext uri="{FF2B5EF4-FFF2-40B4-BE49-F238E27FC236}">
                      <a16:creationId xmlns:a16="http://schemas.microsoft.com/office/drawing/2014/main" id="{349E1D2A-C571-440B-BBB1-4266BFCFD325}"/>
                    </a:ext>
                  </a:extLst>
                </p:cNvPr>
                <p:cNvCxnSpPr/>
                <p:nvPr/>
              </p:nvCxnSpPr>
              <p:spPr bwMode="auto">
                <a:xfrm>
                  <a:off x="1998679" y="5068590"/>
                  <a:ext cx="171497"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61114E47-8998-4B21-B7A5-29A3F1CA24B8}"/>
                    </a:ext>
                  </a:extLst>
                </p:cNvPr>
                <p:cNvCxnSpPr/>
                <p:nvPr/>
              </p:nvCxnSpPr>
              <p:spPr bwMode="auto">
                <a:xfrm>
                  <a:off x="1633454" y="5073352"/>
                  <a:ext cx="171497"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34890" name="Group 39">
                <a:extLst>
                  <a:ext uri="{FF2B5EF4-FFF2-40B4-BE49-F238E27FC236}">
                    <a16:creationId xmlns:a16="http://schemas.microsoft.com/office/drawing/2014/main" id="{74A3A6F9-C903-4771-9C57-9FE106BF31CB}"/>
                  </a:ext>
                </a:extLst>
              </p:cNvPr>
              <p:cNvGrpSpPr>
                <a:grpSpLocks/>
              </p:cNvGrpSpPr>
              <p:nvPr/>
            </p:nvGrpSpPr>
            <p:grpSpPr bwMode="auto">
              <a:xfrm>
                <a:off x="1160719" y="4941168"/>
                <a:ext cx="255175" cy="369888"/>
                <a:chOff x="7048500" y="1524000"/>
                <a:chExt cx="254793" cy="369332"/>
              </a:xfrm>
            </p:grpSpPr>
            <p:sp>
              <p:nvSpPr>
                <p:cNvPr id="53" name="Text Box 24">
                  <a:extLst>
                    <a:ext uri="{FF2B5EF4-FFF2-40B4-BE49-F238E27FC236}">
                      <a16:creationId xmlns:a16="http://schemas.microsoft.com/office/drawing/2014/main" id="{736844F6-CAB8-4D69-9970-36F78A0D4FEF}"/>
                    </a:ext>
                  </a:extLst>
                </p:cNvPr>
                <p:cNvSpPr txBox="1">
                  <a:spLocks noChangeArrowheads="1"/>
                </p:cNvSpPr>
                <p:nvPr/>
              </p:nvSpPr>
              <p:spPr bwMode="auto">
                <a:xfrm>
                  <a:off x="7048030" y="1524442"/>
                  <a:ext cx="228320" cy="369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defRPr/>
                  </a:pPr>
                  <a:r>
                    <a:rPr lang="en-US" b="1" dirty="0">
                      <a:solidFill>
                        <a:srgbClr val="00FF00"/>
                      </a:solidFill>
                      <a:latin typeface="+mn-lt"/>
                      <a:ea typeface="Batang" pitchFamily="18" charset="-127"/>
                      <a:cs typeface="Arial" pitchFamily="34" charset="0"/>
                    </a:rPr>
                    <a:t>L</a:t>
                  </a:r>
                </a:p>
              </p:txBody>
            </p:sp>
            <p:cxnSp>
              <p:nvCxnSpPr>
                <p:cNvPr id="54" name="Straight Arrow Connector 53">
                  <a:extLst>
                    <a:ext uri="{FF2B5EF4-FFF2-40B4-BE49-F238E27FC236}">
                      <a16:creationId xmlns:a16="http://schemas.microsoft.com/office/drawing/2014/main" id="{8E56D858-DB30-4494-A6AA-028D8AC95C3D}"/>
                    </a:ext>
                  </a:extLst>
                </p:cNvPr>
                <p:cNvCxnSpPr/>
                <p:nvPr/>
              </p:nvCxnSpPr>
              <p:spPr bwMode="auto">
                <a:xfrm>
                  <a:off x="7132064" y="1591006"/>
                  <a:ext cx="17124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sp>
          <p:nvSpPr>
            <p:cNvPr id="50" name="Rounded Rectangle 49">
              <a:extLst>
                <a:ext uri="{FF2B5EF4-FFF2-40B4-BE49-F238E27FC236}">
                  <a16:creationId xmlns:a16="http://schemas.microsoft.com/office/drawing/2014/main" id="{3B4F09F4-470C-40DB-8E21-46ED9FC25556}"/>
                </a:ext>
              </a:extLst>
            </p:cNvPr>
            <p:cNvSpPr/>
            <p:nvPr/>
          </p:nvSpPr>
          <p:spPr>
            <a:xfrm>
              <a:off x="1142780" y="4929540"/>
              <a:ext cx="1156019" cy="457123"/>
            </a:xfrm>
            <a:prstGeom prst="round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rgbClr val="00FF00"/>
                </a:solidFill>
              </a:endParaRPr>
            </a:p>
          </p:txBody>
        </p:sp>
      </p:grpSp>
      <p:grpSp>
        <p:nvGrpSpPr>
          <p:cNvPr id="34837" name="Group 41">
            <a:extLst>
              <a:ext uri="{FF2B5EF4-FFF2-40B4-BE49-F238E27FC236}">
                <a16:creationId xmlns:a16="http://schemas.microsoft.com/office/drawing/2014/main" id="{F98D42AD-6630-4DF2-9391-E48DCDB0CABD}"/>
              </a:ext>
            </a:extLst>
          </p:cNvPr>
          <p:cNvGrpSpPr>
            <a:grpSpLocks/>
          </p:cNvGrpSpPr>
          <p:nvPr/>
        </p:nvGrpSpPr>
        <p:grpSpPr bwMode="auto">
          <a:xfrm>
            <a:off x="219075" y="4365625"/>
            <a:ext cx="5046663" cy="646113"/>
            <a:chOff x="251521" y="5264040"/>
            <a:chExt cx="5045514" cy="646331"/>
          </a:xfrm>
        </p:grpSpPr>
        <p:sp>
          <p:nvSpPr>
            <p:cNvPr id="59" name="Rectangle 77">
              <a:extLst>
                <a:ext uri="{FF2B5EF4-FFF2-40B4-BE49-F238E27FC236}">
                  <a16:creationId xmlns:a16="http://schemas.microsoft.com/office/drawing/2014/main" id="{856F54AA-7A82-48F4-BFA9-4F5108742766}"/>
                </a:ext>
              </a:extLst>
            </p:cNvPr>
            <p:cNvSpPr>
              <a:spLocks noChangeArrowheads="1"/>
            </p:cNvSpPr>
            <p:nvPr/>
          </p:nvSpPr>
          <p:spPr bwMode="auto">
            <a:xfrm>
              <a:off x="251521" y="5264040"/>
              <a:ext cx="504551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defRPr/>
              </a:pPr>
              <a:r>
                <a:rPr lang="en-IN" b="1" dirty="0">
                  <a:solidFill>
                    <a:srgbClr val="FF66FF"/>
                  </a:solidFill>
                </a:rPr>
                <a:t>The angular momentum is a vector quantity. </a:t>
              </a:r>
            </a:p>
            <a:p>
              <a:pPr>
                <a:defRPr/>
              </a:pPr>
              <a:r>
                <a:rPr lang="en-IN" b="1" dirty="0">
                  <a:solidFill>
                    <a:srgbClr val="FF66FF"/>
                  </a:solidFill>
                </a:rPr>
                <a:t>The magnitude of </a:t>
              </a:r>
              <a:r>
                <a:rPr lang="en-US" b="1" dirty="0">
                  <a:solidFill>
                    <a:srgbClr val="FF66FF"/>
                  </a:solidFill>
                  <a:latin typeface="+mn-lt"/>
                  <a:ea typeface="Batang" pitchFamily="18" charset="-127"/>
                  <a:cs typeface="Arial" pitchFamily="34" charset="0"/>
                </a:rPr>
                <a:t>L</a:t>
              </a:r>
              <a:r>
                <a:rPr lang="en-IN" b="1" dirty="0">
                  <a:solidFill>
                    <a:srgbClr val="FF66FF"/>
                  </a:solidFill>
                </a:rPr>
                <a:t> is given by </a:t>
              </a:r>
            </a:p>
          </p:txBody>
        </p:sp>
        <p:cxnSp>
          <p:nvCxnSpPr>
            <p:cNvPr id="60" name="Straight Arrow Connector 59">
              <a:extLst>
                <a:ext uri="{FF2B5EF4-FFF2-40B4-BE49-F238E27FC236}">
                  <a16:creationId xmlns:a16="http://schemas.microsoft.com/office/drawing/2014/main" id="{DA4837AC-7816-4C2C-BE7B-86D2755737EE}"/>
                </a:ext>
              </a:extLst>
            </p:cNvPr>
            <p:cNvCxnSpPr/>
            <p:nvPr/>
          </p:nvCxnSpPr>
          <p:spPr bwMode="auto">
            <a:xfrm>
              <a:off x="2306866" y="5595940"/>
              <a:ext cx="171411"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61" name="Rectangle 37">
            <a:extLst>
              <a:ext uri="{FF2B5EF4-FFF2-40B4-BE49-F238E27FC236}">
                <a16:creationId xmlns:a16="http://schemas.microsoft.com/office/drawing/2014/main" id="{055644C7-ACE4-41BA-ACE8-0F0852334A4A}"/>
              </a:ext>
            </a:extLst>
          </p:cNvPr>
          <p:cNvSpPr>
            <a:spLocks noChangeArrowheads="1"/>
          </p:cNvSpPr>
          <p:nvPr/>
        </p:nvSpPr>
        <p:spPr bwMode="auto">
          <a:xfrm>
            <a:off x="3836988" y="4652963"/>
            <a:ext cx="13319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defRPr/>
            </a:pPr>
            <a:r>
              <a:rPr lang="en-US" dirty="0">
                <a:solidFill>
                  <a:srgbClr val="00FF00"/>
                </a:solidFill>
                <a:latin typeface="+mn-lt"/>
                <a:ea typeface="Batang" pitchFamily="18" charset="-127"/>
                <a:cs typeface="Arial" pitchFamily="34" charset="0"/>
              </a:rPr>
              <a:t>L</a:t>
            </a:r>
            <a:r>
              <a:rPr lang="el-GR" dirty="0">
                <a:solidFill>
                  <a:srgbClr val="00FF00"/>
                </a:solidFill>
                <a:ea typeface="Batang" pitchFamily="18" charset="-127"/>
                <a:cs typeface="Arial" pitchFamily="34" charset="0"/>
              </a:rPr>
              <a:t> = </a:t>
            </a:r>
            <a:r>
              <a:rPr lang="en-IN" i="1" dirty="0">
                <a:solidFill>
                  <a:srgbClr val="00FF00"/>
                </a:solidFill>
                <a:ea typeface="Batang" pitchFamily="18" charset="-127"/>
                <a:cs typeface="Arial" pitchFamily="34" charset="0"/>
              </a:rPr>
              <a:t>r p </a:t>
            </a:r>
            <a:r>
              <a:rPr lang="en-IN" dirty="0">
                <a:solidFill>
                  <a:srgbClr val="00FF00"/>
                </a:solidFill>
                <a:ea typeface="Batang" pitchFamily="18" charset="-127"/>
                <a:cs typeface="Arial" pitchFamily="34" charset="0"/>
              </a:rPr>
              <a:t>sin</a:t>
            </a:r>
            <a:r>
              <a:rPr lang="el-GR" dirty="0">
                <a:solidFill>
                  <a:srgbClr val="00FF00"/>
                </a:solidFill>
                <a:ea typeface="Batang" pitchFamily="18" charset="-127"/>
                <a:cs typeface="Arial" pitchFamily="34" charset="0"/>
              </a:rPr>
              <a:t>θ</a:t>
            </a:r>
            <a:endParaRPr lang="en-IN" dirty="0">
              <a:solidFill>
                <a:srgbClr val="00FF00"/>
              </a:solidFill>
              <a:ea typeface="Batang" pitchFamily="18" charset="-127"/>
              <a:cs typeface="Arial" pitchFamily="34" charset="0"/>
            </a:endParaRPr>
          </a:p>
        </p:txBody>
      </p:sp>
      <p:grpSp>
        <p:nvGrpSpPr>
          <p:cNvPr id="34839" name="Group 44">
            <a:extLst>
              <a:ext uri="{FF2B5EF4-FFF2-40B4-BE49-F238E27FC236}">
                <a16:creationId xmlns:a16="http://schemas.microsoft.com/office/drawing/2014/main" id="{F37FD5A8-23D8-47BA-87B4-5E755C85CFFC}"/>
              </a:ext>
            </a:extLst>
          </p:cNvPr>
          <p:cNvGrpSpPr>
            <a:grpSpLocks/>
          </p:cNvGrpSpPr>
          <p:nvPr/>
        </p:nvGrpSpPr>
        <p:grpSpPr bwMode="auto">
          <a:xfrm>
            <a:off x="223838" y="5951538"/>
            <a:ext cx="8524875" cy="646112"/>
            <a:chOff x="224313" y="6165304"/>
            <a:chExt cx="8524524" cy="646331"/>
          </a:xfrm>
        </p:grpSpPr>
        <p:sp>
          <p:nvSpPr>
            <p:cNvPr id="34882" name="Rectangle 87">
              <a:extLst>
                <a:ext uri="{FF2B5EF4-FFF2-40B4-BE49-F238E27FC236}">
                  <a16:creationId xmlns:a16="http://schemas.microsoft.com/office/drawing/2014/main" id="{A87F5E08-B8E0-4B2C-8B6D-F54A3BCEE51C}"/>
                </a:ext>
              </a:extLst>
            </p:cNvPr>
            <p:cNvSpPr>
              <a:spLocks noChangeArrowheads="1"/>
            </p:cNvSpPr>
            <p:nvPr/>
          </p:nvSpPr>
          <p:spPr bwMode="auto">
            <a:xfrm>
              <a:off x="224313" y="6165304"/>
              <a:ext cx="852452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00B0F0"/>
                  </a:solidFill>
                </a:rPr>
                <a:t>Its direction is given by the right handed screw rule and is</a:t>
              </a:r>
              <a:r>
                <a:rPr lang="en-IN" altLang="en-US" b="1" baseline="-25000">
                  <a:solidFill>
                    <a:srgbClr val="FFFF99"/>
                  </a:solidFill>
                </a:rPr>
                <a:t> </a:t>
              </a:r>
              <a:r>
                <a:rPr lang="en-IN" altLang="en-US" b="1">
                  <a:solidFill>
                    <a:srgbClr val="FFFF99"/>
                  </a:solidFill>
                </a:rPr>
                <a:t>┴ to the plane containing r and p</a:t>
              </a:r>
              <a:r>
                <a:rPr lang="en-IN" altLang="en-US" b="1">
                  <a:solidFill>
                    <a:srgbClr val="00B0F0"/>
                  </a:solidFill>
                </a:rPr>
                <a:t>.  In this case, it </a:t>
              </a:r>
              <a:r>
                <a:rPr lang="en-IN" altLang="en-US" b="1">
                  <a:solidFill>
                    <a:srgbClr val="FFFF99"/>
                  </a:solidFill>
                </a:rPr>
                <a:t>emerges out </a:t>
              </a:r>
              <a:r>
                <a:rPr lang="en-IN" altLang="en-US" b="1">
                  <a:solidFill>
                    <a:srgbClr val="00B0F0"/>
                  </a:solidFill>
                </a:rPr>
                <a:t>of the plane.</a:t>
              </a:r>
            </a:p>
          </p:txBody>
        </p:sp>
        <p:cxnSp>
          <p:nvCxnSpPr>
            <p:cNvPr id="70" name="Straight Arrow Connector 69">
              <a:extLst>
                <a:ext uri="{FF2B5EF4-FFF2-40B4-BE49-F238E27FC236}">
                  <a16:creationId xmlns:a16="http://schemas.microsoft.com/office/drawing/2014/main" id="{D4EC177F-ED81-4804-8CBA-B69E97CB3834}"/>
                </a:ext>
              </a:extLst>
            </p:cNvPr>
            <p:cNvCxnSpPr/>
            <p:nvPr/>
          </p:nvCxnSpPr>
          <p:spPr bwMode="auto">
            <a:xfrm>
              <a:off x="2154634" y="6524201"/>
              <a:ext cx="171443"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1" name="Straight Arrow Connector 70">
              <a:extLst>
                <a:ext uri="{FF2B5EF4-FFF2-40B4-BE49-F238E27FC236}">
                  <a16:creationId xmlns:a16="http://schemas.microsoft.com/office/drawing/2014/main" id="{4670083E-9AED-49C5-8A97-9488FC7251F7}"/>
                </a:ext>
              </a:extLst>
            </p:cNvPr>
            <p:cNvCxnSpPr/>
            <p:nvPr/>
          </p:nvCxnSpPr>
          <p:spPr bwMode="auto">
            <a:xfrm>
              <a:off x="1521247" y="6543257"/>
              <a:ext cx="171443"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34840" name="Group 72">
            <a:extLst>
              <a:ext uri="{FF2B5EF4-FFF2-40B4-BE49-F238E27FC236}">
                <a16:creationId xmlns:a16="http://schemas.microsoft.com/office/drawing/2014/main" id="{D52F0EE7-6EBB-45F9-9A1C-AE85B718830A}"/>
              </a:ext>
            </a:extLst>
          </p:cNvPr>
          <p:cNvGrpSpPr>
            <a:grpSpLocks/>
          </p:cNvGrpSpPr>
          <p:nvPr/>
        </p:nvGrpSpPr>
        <p:grpSpPr bwMode="auto">
          <a:xfrm>
            <a:off x="230188" y="1484313"/>
            <a:ext cx="4702175" cy="1200150"/>
            <a:chOff x="230188" y="1652607"/>
            <a:chExt cx="4702175" cy="1200329"/>
          </a:xfrm>
        </p:grpSpPr>
        <p:grpSp>
          <p:nvGrpSpPr>
            <p:cNvPr id="34878" name="Group 25">
              <a:extLst>
                <a:ext uri="{FF2B5EF4-FFF2-40B4-BE49-F238E27FC236}">
                  <a16:creationId xmlns:a16="http://schemas.microsoft.com/office/drawing/2014/main" id="{4E57181F-1524-4772-887E-7AD554FD575C}"/>
                </a:ext>
              </a:extLst>
            </p:cNvPr>
            <p:cNvGrpSpPr>
              <a:grpSpLocks/>
            </p:cNvGrpSpPr>
            <p:nvPr/>
          </p:nvGrpSpPr>
          <p:grpSpPr bwMode="auto">
            <a:xfrm>
              <a:off x="230188" y="1652607"/>
              <a:ext cx="4702175" cy="1200329"/>
              <a:chOff x="229470" y="2881967"/>
              <a:chExt cx="4702569" cy="1200508"/>
            </a:xfrm>
          </p:grpSpPr>
          <p:sp>
            <p:nvSpPr>
              <p:cNvPr id="34880" name="Rectangle 23">
                <a:extLst>
                  <a:ext uri="{FF2B5EF4-FFF2-40B4-BE49-F238E27FC236}">
                    <a16:creationId xmlns:a16="http://schemas.microsoft.com/office/drawing/2014/main" id="{2493ADDB-DFF2-4ED2-94DD-9C17C86502D6}"/>
                  </a:ext>
                </a:extLst>
              </p:cNvPr>
              <p:cNvSpPr>
                <a:spLocks noChangeArrowheads="1"/>
              </p:cNvSpPr>
              <p:nvPr/>
            </p:nvSpPr>
            <p:spPr bwMode="auto">
              <a:xfrm>
                <a:off x="229470" y="2881967"/>
                <a:ext cx="4702569" cy="12005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7C80"/>
                    </a:solidFill>
                  </a:rPr>
                  <a:t>If a single particle at a point P (whose position with respect to the origin O is given by the position vector r ) experiences linear momentum p, then </a:t>
                </a:r>
              </a:p>
            </p:txBody>
          </p:sp>
          <p:cxnSp>
            <p:nvCxnSpPr>
              <p:cNvPr id="44" name="Straight Arrow Connector 43">
                <a:extLst>
                  <a:ext uri="{FF2B5EF4-FFF2-40B4-BE49-F238E27FC236}">
                    <a16:creationId xmlns:a16="http://schemas.microsoft.com/office/drawing/2014/main" id="{68546FEE-5339-4507-8706-A7EC1E31C909}"/>
                  </a:ext>
                </a:extLst>
              </p:cNvPr>
              <p:cNvCxnSpPr/>
              <p:nvPr/>
            </p:nvCxnSpPr>
            <p:spPr bwMode="auto">
              <a:xfrm>
                <a:off x="3392035" y="3529860"/>
                <a:ext cx="17146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cxnSp>
          <p:nvCxnSpPr>
            <p:cNvPr id="72" name="Straight Arrow Connector 71">
              <a:extLst>
                <a:ext uri="{FF2B5EF4-FFF2-40B4-BE49-F238E27FC236}">
                  <a16:creationId xmlns:a16="http://schemas.microsoft.com/office/drawing/2014/main" id="{8A40B180-D974-4B50-BDAC-656F7D5CA4E3}"/>
                </a:ext>
              </a:extLst>
            </p:cNvPr>
            <p:cNvCxnSpPr/>
            <p:nvPr/>
          </p:nvCxnSpPr>
          <p:spPr bwMode="auto">
            <a:xfrm>
              <a:off x="3662363" y="2565555"/>
              <a:ext cx="17145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34841" name="Group 73">
            <a:extLst>
              <a:ext uri="{FF2B5EF4-FFF2-40B4-BE49-F238E27FC236}">
                <a16:creationId xmlns:a16="http://schemas.microsoft.com/office/drawing/2014/main" id="{0F58E85C-DC18-42AC-9BD0-DE33495953D6}"/>
              </a:ext>
            </a:extLst>
          </p:cNvPr>
          <p:cNvGrpSpPr>
            <a:grpSpLocks/>
          </p:cNvGrpSpPr>
          <p:nvPr/>
        </p:nvGrpSpPr>
        <p:grpSpPr bwMode="auto">
          <a:xfrm>
            <a:off x="900113" y="5026025"/>
            <a:ext cx="8064500" cy="923925"/>
            <a:chOff x="467544" y="5088529"/>
            <a:chExt cx="8064500" cy="923330"/>
          </a:xfrm>
        </p:grpSpPr>
        <p:cxnSp>
          <p:nvCxnSpPr>
            <p:cNvPr id="75" name="Straight Arrow Connector 74">
              <a:extLst>
                <a:ext uri="{FF2B5EF4-FFF2-40B4-BE49-F238E27FC236}">
                  <a16:creationId xmlns:a16="http://schemas.microsoft.com/office/drawing/2014/main" id="{0EB0D262-EE33-417D-95A9-B7B5A29F2351}"/>
                </a:ext>
              </a:extLst>
            </p:cNvPr>
            <p:cNvCxnSpPr/>
            <p:nvPr/>
          </p:nvCxnSpPr>
          <p:spPr bwMode="auto">
            <a:xfrm>
              <a:off x="7523981" y="5461352"/>
              <a:ext cx="17145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6" name="Straight Arrow Connector 75">
              <a:extLst>
                <a:ext uri="{FF2B5EF4-FFF2-40B4-BE49-F238E27FC236}">
                  <a16:creationId xmlns:a16="http://schemas.microsoft.com/office/drawing/2014/main" id="{065A8960-3797-4D72-BD3A-C4606A9654A9}"/>
                </a:ext>
              </a:extLst>
            </p:cNvPr>
            <p:cNvCxnSpPr/>
            <p:nvPr/>
          </p:nvCxnSpPr>
          <p:spPr bwMode="auto">
            <a:xfrm>
              <a:off x="6884219" y="5453419"/>
              <a:ext cx="17145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7" name="Straight Arrow Connector 76">
              <a:extLst>
                <a:ext uri="{FF2B5EF4-FFF2-40B4-BE49-F238E27FC236}">
                  <a16:creationId xmlns:a16="http://schemas.microsoft.com/office/drawing/2014/main" id="{1D04D993-1935-4EB8-AF83-25BE99A704B8}"/>
                </a:ext>
              </a:extLst>
            </p:cNvPr>
            <p:cNvCxnSpPr/>
            <p:nvPr/>
          </p:nvCxnSpPr>
          <p:spPr bwMode="auto">
            <a:xfrm>
              <a:off x="5665019" y="5177372"/>
              <a:ext cx="17145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4876" name="Rectangle 39">
              <a:extLst>
                <a:ext uri="{FF2B5EF4-FFF2-40B4-BE49-F238E27FC236}">
                  <a16:creationId xmlns:a16="http://schemas.microsoft.com/office/drawing/2014/main" id="{448D9BF9-E38C-4BFD-BDA9-FF2DF16B995E}"/>
                </a:ext>
              </a:extLst>
            </p:cNvPr>
            <p:cNvSpPr>
              <a:spLocks noChangeArrowheads="1"/>
            </p:cNvSpPr>
            <p:nvPr/>
          </p:nvSpPr>
          <p:spPr bwMode="auto">
            <a:xfrm>
              <a:off x="467544" y="5088529"/>
              <a:ext cx="80645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CCFF"/>
                  </a:solidFill>
                </a:rPr>
                <a:t>where </a:t>
              </a:r>
              <a:r>
                <a:rPr lang="en-IN" altLang="en-US" i="1">
                  <a:solidFill>
                    <a:srgbClr val="FFCCFF"/>
                  </a:solidFill>
                </a:rPr>
                <a:t>r</a:t>
              </a:r>
              <a:r>
                <a:rPr lang="en-IN" altLang="en-US" b="1" i="1">
                  <a:solidFill>
                    <a:srgbClr val="FFCCFF"/>
                  </a:solidFill>
                </a:rPr>
                <a:t> </a:t>
              </a:r>
              <a:r>
                <a:rPr lang="en-IN" altLang="en-US" b="1">
                  <a:solidFill>
                    <a:srgbClr val="FFCCFF"/>
                  </a:solidFill>
                </a:rPr>
                <a:t>is the magnitude of the position vector r, i.e. the length OP, </a:t>
              </a:r>
              <a:r>
                <a:rPr lang="en-IN" altLang="en-US" i="1">
                  <a:solidFill>
                    <a:srgbClr val="FFCCFF"/>
                  </a:solidFill>
                </a:rPr>
                <a:t>p</a:t>
              </a:r>
              <a:r>
                <a:rPr lang="en-IN" altLang="en-US" b="1" i="1">
                  <a:solidFill>
                    <a:srgbClr val="FFCCFF"/>
                  </a:solidFill>
                </a:rPr>
                <a:t> </a:t>
              </a:r>
              <a:r>
                <a:rPr lang="en-IN" altLang="en-US" b="1">
                  <a:solidFill>
                    <a:srgbClr val="FFCCFF"/>
                  </a:solidFill>
                </a:rPr>
                <a:t>is the magnitude of momentum p and θ is the angle between r and p as shown.</a:t>
              </a:r>
            </a:p>
          </p:txBody>
        </p:sp>
        <p:cxnSp>
          <p:nvCxnSpPr>
            <p:cNvPr id="79" name="Straight Arrow Connector 78">
              <a:extLst>
                <a:ext uri="{FF2B5EF4-FFF2-40B4-BE49-F238E27FC236}">
                  <a16:creationId xmlns:a16="http://schemas.microsoft.com/office/drawing/2014/main" id="{D339639E-8032-4E4F-9422-5CB007F48720}"/>
                </a:ext>
              </a:extLst>
            </p:cNvPr>
            <p:cNvCxnSpPr/>
            <p:nvPr/>
          </p:nvCxnSpPr>
          <p:spPr bwMode="auto">
            <a:xfrm>
              <a:off x="3752081" y="5458179"/>
              <a:ext cx="17145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34827" name="TextBox 73">
            <a:extLst>
              <a:ext uri="{FF2B5EF4-FFF2-40B4-BE49-F238E27FC236}">
                <a16:creationId xmlns:a16="http://schemas.microsoft.com/office/drawing/2014/main" id="{8700D234-DB8E-4345-ABB3-0A5AD7070E47}"/>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34828" name="TextBox 74">
            <a:extLst>
              <a:ext uri="{FF2B5EF4-FFF2-40B4-BE49-F238E27FC236}">
                <a16:creationId xmlns:a16="http://schemas.microsoft.com/office/drawing/2014/main" id="{5E36A92C-F4E5-47DB-848D-798B6FF481DD}"/>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34829" name="TextBox 75">
            <a:extLst>
              <a:ext uri="{FF2B5EF4-FFF2-40B4-BE49-F238E27FC236}">
                <a16:creationId xmlns:a16="http://schemas.microsoft.com/office/drawing/2014/main" id="{8F78DE7D-D43B-4DDD-BFC1-9C7C126C7A3D}"/>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grpSp>
        <p:nvGrpSpPr>
          <p:cNvPr id="78" name="Group 25">
            <a:extLst>
              <a:ext uri="{FF2B5EF4-FFF2-40B4-BE49-F238E27FC236}">
                <a16:creationId xmlns:a16="http://schemas.microsoft.com/office/drawing/2014/main" id="{9A784763-6003-47C8-B335-D3484883383D}"/>
              </a:ext>
            </a:extLst>
          </p:cNvPr>
          <p:cNvGrpSpPr>
            <a:grpSpLocks/>
          </p:cNvGrpSpPr>
          <p:nvPr/>
        </p:nvGrpSpPr>
        <p:grpSpPr bwMode="auto">
          <a:xfrm>
            <a:off x="4932363" y="981075"/>
            <a:ext cx="3841750" cy="4006850"/>
            <a:chOff x="5149757" y="2590502"/>
            <a:chExt cx="3841750" cy="4006850"/>
          </a:xfrm>
        </p:grpSpPr>
        <p:cxnSp>
          <p:nvCxnSpPr>
            <p:cNvPr id="80" name="Straight Arrow Connector 79">
              <a:extLst>
                <a:ext uri="{FF2B5EF4-FFF2-40B4-BE49-F238E27FC236}">
                  <a16:creationId xmlns:a16="http://schemas.microsoft.com/office/drawing/2014/main" id="{6AC5DA51-BEEC-439F-8ADB-7B9698455C4D}"/>
                </a:ext>
              </a:extLst>
            </p:cNvPr>
            <p:cNvCxnSpPr/>
            <p:nvPr/>
          </p:nvCxnSpPr>
          <p:spPr>
            <a:xfrm rot="2700000">
              <a:off x="7757226" y="2929433"/>
              <a:ext cx="0" cy="2100263"/>
            </a:xfrm>
            <a:prstGeom prst="straightConnector1">
              <a:avLst/>
            </a:prstGeom>
            <a:ln w="28575">
              <a:solidFill>
                <a:srgbClr val="7030A0"/>
              </a:solidFill>
              <a:prstDash val="sys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1" name="Straight Arrow Connector 80">
              <a:extLst>
                <a:ext uri="{FF2B5EF4-FFF2-40B4-BE49-F238E27FC236}">
                  <a16:creationId xmlns:a16="http://schemas.microsoft.com/office/drawing/2014/main" id="{602EA1E5-241B-4708-89DB-66CDD454396C}"/>
                </a:ext>
              </a:extLst>
            </p:cNvPr>
            <p:cNvCxnSpPr/>
            <p:nvPr/>
          </p:nvCxnSpPr>
          <p:spPr>
            <a:xfrm rot="2700000">
              <a:off x="6249101" y="4445495"/>
              <a:ext cx="0" cy="2100263"/>
            </a:xfrm>
            <a:prstGeom prst="straightConnector1">
              <a:avLst/>
            </a:prstGeom>
            <a:ln w="28575">
              <a:solidFill>
                <a:srgbClr val="7030A0"/>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34866" name="Group 23">
              <a:extLst>
                <a:ext uri="{FF2B5EF4-FFF2-40B4-BE49-F238E27FC236}">
                  <a16:creationId xmlns:a16="http://schemas.microsoft.com/office/drawing/2014/main" id="{1ECC783A-A50E-4444-A3F6-8C43E8C289F7}"/>
                </a:ext>
              </a:extLst>
            </p:cNvPr>
            <p:cNvGrpSpPr>
              <a:grpSpLocks/>
            </p:cNvGrpSpPr>
            <p:nvPr/>
          </p:nvGrpSpPr>
          <p:grpSpPr bwMode="auto">
            <a:xfrm>
              <a:off x="5149757" y="4697302"/>
              <a:ext cx="3841750" cy="368300"/>
              <a:chOff x="5122863" y="4697302"/>
              <a:chExt cx="3841750" cy="368300"/>
            </a:xfrm>
          </p:grpSpPr>
          <p:cxnSp>
            <p:nvCxnSpPr>
              <p:cNvPr id="87" name="Straight Arrow Connector 86">
                <a:extLst>
                  <a:ext uri="{FF2B5EF4-FFF2-40B4-BE49-F238E27FC236}">
                    <a16:creationId xmlns:a16="http://schemas.microsoft.com/office/drawing/2014/main" id="{7C595773-73DC-484F-9AD3-F6FD88D0F8F4}"/>
                  </a:ext>
                </a:extLst>
              </p:cNvPr>
              <p:cNvCxnSpPr/>
              <p:nvPr/>
            </p:nvCxnSpPr>
            <p:spPr>
              <a:xfrm rot="16200000">
                <a:off x="6982619" y="2877046"/>
                <a:ext cx="0" cy="3719512"/>
              </a:xfrm>
              <a:prstGeom prst="straightConnector1">
                <a:avLst/>
              </a:prstGeom>
              <a:ln w="28575">
                <a:solidFill>
                  <a:srgbClr val="FF00FF"/>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4872" name="Rectangle 8">
                <a:extLst>
                  <a:ext uri="{FF2B5EF4-FFF2-40B4-BE49-F238E27FC236}">
                    <a16:creationId xmlns:a16="http://schemas.microsoft.com/office/drawing/2014/main" id="{D79459B1-1A81-4F4C-A33E-B21554533523}"/>
                  </a:ext>
                </a:extLst>
              </p:cNvPr>
              <p:cNvSpPr>
                <a:spLocks noChangeArrowheads="1"/>
              </p:cNvSpPr>
              <p:nvPr/>
            </p:nvSpPr>
            <p:spPr bwMode="auto">
              <a:xfrm>
                <a:off x="8626475" y="4697302"/>
                <a:ext cx="3381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CC"/>
                    </a:solidFill>
                    <a:ea typeface="Times New Roman" panose="02020603050405020304" pitchFamily="18" charset="0"/>
                    <a:cs typeface="Bookman-Light"/>
                  </a:rPr>
                  <a:t>X</a:t>
                </a:r>
                <a:endParaRPr lang="en-IN" altLang="en-US">
                  <a:ea typeface="Times New Roman" panose="02020603050405020304" pitchFamily="18" charset="0"/>
                  <a:cs typeface="Bookman-Light"/>
                </a:endParaRPr>
              </a:p>
            </p:txBody>
          </p:sp>
        </p:grpSp>
        <p:grpSp>
          <p:nvGrpSpPr>
            <p:cNvPr id="34867" name="Group 24">
              <a:extLst>
                <a:ext uri="{FF2B5EF4-FFF2-40B4-BE49-F238E27FC236}">
                  <a16:creationId xmlns:a16="http://schemas.microsoft.com/office/drawing/2014/main" id="{0AB28666-E493-4082-A4F6-399ED3274F5F}"/>
                </a:ext>
              </a:extLst>
            </p:cNvPr>
            <p:cNvGrpSpPr>
              <a:grpSpLocks/>
            </p:cNvGrpSpPr>
            <p:nvPr/>
          </p:nvGrpSpPr>
          <p:grpSpPr bwMode="auto">
            <a:xfrm>
              <a:off x="6853144" y="2590502"/>
              <a:ext cx="338138" cy="4006850"/>
              <a:chOff x="6826250" y="2590502"/>
              <a:chExt cx="338138" cy="4006850"/>
            </a:xfrm>
          </p:grpSpPr>
          <p:cxnSp>
            <p:nvCxnSpPr>
              <p:cNvPr id="85" name="Straight Arrow Connector 84">
                <a:extLst>
                  <a:ext uri="{FF2B5EF4-FFF2-40B4-BE49-F238E27FC236}">
                    <a16:creationId xmlns:a16="http://schemas.microsoft.com/office/drawing/2014/main" id="{D4D0B794-29B1-41FF-B7A1-FA76BA0C5121}"/>
                  </a:ext>
                </a:extLst>
              </p:cNvPr>
              <p:cNvCxnSpPr/>
              <p:nvPr/>
            </p:nvCxnSpPr>
            <p:spPr bwMode="auto">
              <a:xfrm>
                <a:off x="6980238" y="2877840"/>
                <a:ext cx="0" cy="3719512"/>
              </a:xfrm>
              <a:prstGeom prst="straightConnector1">
                <a:avLst/>
              </a:prstGeom>
              <a:ln w="28575">
                <a:solidFill>
                  <a:srgbClr val="FF66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4870" name="Rectangle 30">
                <a:extLst>
                  <a:ext uri="{FF2B5EF4-FFF2-40B4-BE49-F238E27FC236}">
                    <a16:creationId xmlns:a16="http://schemas.microsoft.com/office/drawing/2014/main" id="{CC34F220-F480-40C2-B290-96896CA29097}"/>
                  </a:ext>
                </a:extLst>
              </p:cNvPr>
              <p:cNvSpPr>
                <a:spLocks noChangeArrowheads="1"/>
              </p:cNvSpPr>
              <p:nvPr/>
            </p:nvSpPr>
            <p:spPr bwMode="auto">
              <a:xfrm>
                <a:off x="6826250" y="2590502"/>
                <a:ext cx="3381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0000"/>
                    </a:solidFill>
                  </a:rPr>
                  <a:t>Y</a:t>
                </a:r>
                <a:endParaRPr lang="en-IN" altLang="en-US">
                  <a:solidFill>
                    <a:srgbClr val="FF0000"/>
                  </a:solidFill>
                </a:endParaRPr>
              </a:p>
            </p:txBody>
          </p:sp>
        </p:grpSp>
        <p:sp>
          <p:nvSpPr>
            <p:cNvPr id="34868" name="Rectangle 31">
              <a:extLst>
                <a:ext uri="{FF2B5EF4-FFF2-40B4-BE49-F238E27FC236}">
                  <a16:creationId xmlns:a16="http://schemas.microsoft.com/office/drawing/2014/main" id="{86523293-2D5D-4733-B231-47F0E0721973}"/>
                </a:ext>
              </a:extLst>
            </p:cNvPr>
            <p:cNvSpPr>
              <a:spLocks noChangeArrowheads="1"/>
            </p:cNvSpPr>
            <p:nvPr/>
          </p:nvSpPr>
          <p:spPr bwMode="auto">
            <a:xfrm>
              <a:off x="5313363" y="6181427"/>
              <a:ext cx="3397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7030A0"/>
                  </a:solidFill>
                </a:rPr>
                <a:t>Z</a:t>
              </a:r>
              <a:endParaRPr lang="en-IN" altLang="en-US">
                <a:solidFill>
                  <a:srgbClr val="7030A0"/>
                </a:solidFill>
              </a:endParaRPr>
            </a:p>
          </p:txBody>
        </p:sp>
      </p:grpSp>
      <p:cxnSp>
        <p:nvCxnSpPr>
          <p:cNvPr id="89" name="Straight Arrow Connector 88">
            <a:extLst>
              <a:ext uri="{FF2B5EF4-FFF2-40B4-BE49-F238E27FC236}">
                <a16:creationId xmlns:a16="http://schemas.microsoft.com/office/drawing/2014/main" id="{F09D2F0A-B9CC-486C-8B7B-FE374AB0E0FA}"/>
              </a:ext>
            </a:extLst>
          </p:cNvPr>
          <p:cNvCxnSpPr/>
          <p:nvPr/>
        </p:nvCxnSpPr>
        <p:spPr>
          <a:xfrm flipV="1">
            <a:off x="7740650" y="2144713"/>
            <a:ext cx="538163" cy="2378075"/>
          </a:xfrm>
          <a:prstGeom prst="straightConnector1">
            <a:avLst/>
          </a:prstGeom>
          <a:ln w="28575">
            <a:solidFill>
              <a:srgbClr val="00B0F0"/>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90" name="Group 37">
            <a:extLst>
              <a:ext uri="{FF2B5EF4-FFF2-40B4-BE49-F238E27FC236}">
                <a16:creationId xmlns:a16="http://schemas.microsoft.com/office/drawing/2014/main" id="{854B93A2-C539-4856-ADD0-8AA8D8E7CCFE}"/>
              </a:ext>
            </a:extLst>
          </p:cNvPr>
          <p:cNvGrpSpPr>
            <a:grpSpLocks/>
          </p:cNvGrpSpPr>
          <p:nvPr/>
        </p:nvGrpSpPr>
        <p:grpSpPr bwMode="auto">
          <a:xfrm>
            <a:off x="6775450" y="3128963"/>
            <a:ext cx="1238250" cy="273050"/>
            <a:chOff x="6991992" y="3415854"/>
            <a:chExt cx="1238259" cy="274284"/>
          </a:xfrm>
        </p:grpSpPr>
        <p:sp>
          <p:nvSpPr>
            <p:cNvPr id="91" name="Rectangle 90">
              <a:extLst>
                <a:ext uri="{FF2B5EF4-FFF2-40B4-BE49-F238E27FC236}">
                  <a16:creationId xmlns:a16="http://schemas.microsoft.com/office/drawing/2014/main" id="{40D68E4E-E1ED-41D8-B2CB-89525E634D9A}"/>
                </a:ext>
              </a:extLst>
            </p:cNvPr>
            <p:cNvSpPr/>
            <p:nvPr/>
          </p:nvSpPr>
          <p:spPr>
            <a:xfrm rot="16980000">
              <a:off x="8118929" y="3564463"/>
              <a:ext cx="87707" cy="134938"/>
            </a:xfrm>
            <a:prstGeom prst="rect">
              <a:avLst/>
            </a:prstGeom>
            <a:noFill/>
            <a:ln w="19050">
              <a:solidFill>
                <a:srgbClr val="00FF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cxnSp>
          <p:nvCxnSpPr>
            <p:cNvPr id="92" name="Straight Connector 91">
              <a:extLst>
                <a:ext uri="{FF2B5EF4-FFF2-40B4-BE49-F238E27FC236}">
                  <a16:creationId xmlns:a16="http://schemas.microsoft.com/office/drawing/2014/main" id="{7AD715C2-C205-4E3F-A7CF-5355A0AF6D06}"/>
                </a:ext>
              </a:extLst>
            </p:cNvPr>
            <p:cNvCxnSpPr/>
            <p:nvPr/>
          </p:nvCxnSpPr>
          <p:spPr>
            <a:xfrm>
              <a:off x="6991992" y="3415854"/>
              <a:ext cx="1219209" cy="274284"/>
            </a:xfrm>
            <a:prstGeom prst="line">
              <a:avLst/>
            </a:prstGeom>
            <a:ln w="28575">
              <a:solidFill>
                <a:srgbClr val="00FF99"/>
              </a:solidFill>
              <a:prstDash val="sysDash"/>
            </a:ln>
          </p:spPr>
          <p:style>
            <a:lnRef idx="1">
              <a:schemeClr val="accent1"/>
            </a:lnRef>
            <a:fillRef idx="0">
              <a:schemeClr val="accent1"/>
            </a:fillRef>
            <a:effectRef idx="0">
              <a:schemeClr val="accent1"/>
            </a:effectRef>
            <a:fontRef idx="minor">
              <a:schemeClr val="tx1"/>
            </a:fontRef>
          </p:style>
        </p:cxnSp>
      </p:grpSp>
      <p:grpSp>
        <p:nvGrpSpPr>
          <p:cNvPr id="93" name="Group 92">
            <a:extLst>
              <a:ext uri="{FF2B5EF4-FFF2-40B4-BE49-F238E27FC236}">
                <a16:creationId xmlns:a16="http://schemas.microsoft.com/office/drawing/2014/main" id="{A99494C8-BE7E-474A-8C29-0C98A4E7575C}"/>
              </a:ext>
            </a:extLst>
          </p:cNvPr>
          <p:cNvGrpSpPr>
            <a:grpSpLocks/>
          </p:cNvGrpSpPr>
          <p:nvPr/>
        </p:nvGrpSpPr>
        <p:grpSpPr bwMode="auto">
          <a:xfrm>
            <a:off x="6800850" y="2119313"/>
            <a:ext cx="1508125" cy="995362"/>
            <a:chOff x="6800850" y="2119313"/>
            <a:chExt cx="1508125" cy="995362"/>
          </a:xfrm>
        </p:grpSpPr>
        <p:cxnSp>
          <p:nvCxnSpPr>
            <p:cNvPr id="94" name="Straight Arrow Connector 93">
              <a:extLst>
                <a:ext uri="{FF2B5EF4-FFF2-40B4-BE49-F238E27FC236}">
                  <a16:creationId xmlns:a16="http://schemas.microsoft.com/office/drawing/2014/main" id="{4F707278-AECF-4E69-9FC7-A88AB418E61D}"/>
                </a:ext>
              </a:extLst>
            </p:cNvPr>
            <p:cNvCxnSpPr/>
            <p:nvPr/>
          </p:nvCxnSpPr>
          <p:spPr>
            <a:xfrm flipV="1">
              <a:off x="6800850" y="2119313"/>
              <a:ext cx="1508125" cy="995362"/>
            </a:xfrm>
            <a:prstGeom prst="straightConnector1">
              <a:avLst/>
            </a:prstGeom>
            <a:ln w="28575">
              <a:solidFill>
                <a:srgbClr val="00FF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34859" name="Group 39">
              <a:extLst>
                <a:ext uri="{FF2B5EF4-FFF2-40B4-BE49-F238E27FC236}">
                  <a16:creationId xmlns:a16="http://schemas.microsoft.com/office/drawing/2014/main" id="{E4E3083E-A098-45DB-B197-1A65D423AF33}"/>
                </a:ext>
              </a:extLst>
            </p:cNvPr>
            <p:cNvGrpSpPr>
              <a:grpSpLocks/>
            </p:cNvGrpSpPr>
            <p:nvPr/>
          </p:nvGrpSpPr>
          <p:grpSpPr bwMode="auto">
            <a:xfrm>
              <a:off x="7499350" y="2576513"/>
              <a:ext cx="241300" cy="369887"/>
              <a:chOff x="7048500" y="1524000"/>
              <a:chExt cx="241734" cy="369332"/>
            </a:xfrm>
          </p:grpSpPr>
          <p:sp>
            <p:nvSpPr>
              <p:cNvPr id="34860" name="Text Box 24">
                <a:extLst>
                  <a:ext uri="{FF2B5EF4-FFF2-40B4-BE49-F238E27FC236}">
                    <a16:creationId xmlns:a16="http://schemas.microsoft.com/office/drawing/2014/main" id="{8A4B11B2-99A6-48A6-A604-F47AD88972CC}"/>
                  </a:ext>
                </a:extLst>
              </p:cNvPr>
              <p:cNvSpPr txBox="1">
                <a:spLocks noChangeArrowheads="1"/>
              </p:cNvSpPr>
              <p:nvPr/>
            </p:nvSpPr>
            <p:spPr bwMode="auto">
              <a:xfrm>
                <a:off x="7048500" y="1524000"/>
                <a:ext cx="2286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00FF00"/>
                    </a:solidFill>
                    <a:cs typeface="Arial" panose="020B0604020202020204" pitchFamily="34" charset="0"/>
                  </a:rPr>
                  <a:t>r</a:t>
                </a:r>
              </a:p>
            </p:txBody>
          </p:sp>
          <p:cxnSp>
            <p:nvCxnSpPr>
              <p:cNvPr id="97" name="Straight Arrow Connector 96">
                <a:extLst>
                  <a:ext uri="{FF2B5EF4-FFF2-40B4-BE49-F238E27FC236}">
                    <a16:creationId xmlns:a16="http://schemas.microsoft.com/office/drawing/2014/main" id="{08F4E6AB-9701-4B11-91D5-FB7AB8F538FB}"/>
                  </a:ext>
                </a:extLst>
              </p:cNvPr>
              <p:cNvCxnSpPr/>
              <p:nvPr/>
            </p:nvCxnSpPr>
            <p:spPr bwMode="auto">
              <a:xfrm>
                <a:off x="7118476" y="1615937"/>
                <a:ext cx="171758"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sp>
        <p:nvSpPr>
          <p:cNvPr id="98" name="Text Box 24">
            <a:extLst>
              <a:ext uri="{FF2B5EF4-FFF2-40B4-BE49-F238E27FC236}">
                <a16:creationId xmlns:a16="http://schemas.microsoft.com/office/drawing/2014/main" id="{D4404C72-DDDC-40EC-80DD-6B1462C3101A}"/>
              </a:ext>
            </a:extLst>
          </p:cNvPr>
          <p:cNvSpPr txBox="1">
            <a:spLocks noChangeArrowheads="1"/>
          </p:cNvSpPr>
          <p:nvPr/>
        </p:nvSpPr>
        <p:spPr bwMode="auto">
          <a:xfrm rot="803649">
            <a:off x="6978650" y="3233738"/>
            <a:ext cx="871538" cy="36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00FF00"/>
                </a:solidFill>
                <a:cs typeface="Arial" panose="020B0604020202020204" pitchFamily="34" charset="0"/>
              </a:rPr>
              <a:t>r sin </a:t>
            </a:r>
            <a:r>
              <a:rPr lang="el-GR" altLang="en-US" b="1">
                <a:solidFill>
                  <a:srgbClr val="00FF00"/>
                </a:solidFill>
                <a:cs typeface="Arial" panose="020B0604020202020204" pitchFamily="34" charset="0"/>
              </a:rPr>
              <a:t>θ</a:t>
            </a:r>
            <a:endParaRPr lang="en-US" altLang="en-US" b="1">
              <a:solidFill>
                <a:srgbClr val="00FF00"/>
              </a:solidFill>
              <a:cs typeface="Arial" panose="020B0604020202020204" pitchFamily="34" charset="0"/>
            </a:endParaRPr>
          </a:p>
        </p:txBody>
      </p:sp>
      <p:sp>
        <p:nvSpPr>
          <p:cNvPr id="99" name="Text Box 9">
            <a:extLst>
              <a:ext uri="{FF2B5EF4-FFF2-40B4-BE49-F238E27FC236}">
                <a16:creationId xmlns:a16="http://schemas.microsoft.com/office/drawing/2014/main" id="{D2E80B45-2C39-414A-8077-F477D78E4176}"/>
              </a:ext>
            </a:extLst>
          </p:cNvPr>
          <p:cNvSpPr txBox="1">
            <a:spLocks noChangeArrowheads="1"/>
          </p:cNvSpPr>
          <p:nvPr/>
        </p:nvSpPr>
        <p:spPr bwMode="auto">
          <a:xfrm>
            <a:off x="6516688" y="3055938"/>
            <a:ext cx="339725" cy="36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00FF00"/>
                </a:solidFill>
              </a:rPr>
              <a:t>O</a:t>
            </a:r>
          </a:p>
        </p:txBody>
      </p:sp>
      <p:grpSp>
        <p:nvGrpSpPr>
          <p:cNvPr id="100" name="Group 99">
            <a:extLst>
              <a:ext uri="{FF2B5EF4-FFF2-40B4-BE49-F238E27FC236}">
                <a16:creationId xmlns:a16="http://schemas.microsoft.com/office/drawing/2014/main" id="{A4A88AB2-E1F3-4BC9-A173-11AC9B85EFCC}"/>
              </a:ext>
            </a:extLst>
          </p:cNvPr>
          <p:cNvGrpSpPr>
            <a:grpSpLocks/>
          </p:cNvGrpSpPr>
          <p:nvPr/>
        </p:nvGrpSpPr>
        <p:grpSpPr bwMode="auto">
          <a:xfrm>
            <a:off x="8281988" y="1111250"/>
            <a:ext cx="279400" cy="1008063"/>
            <a:chOff x="8281988" y="1111437"/>
            <a:chExt cx="278734" cy="1007876"/>
          </a:xfrm>
        </p:grpSpPr>
        <p:cxnSp>
          <p:nvCxnSpPr>
            <p:cNvPr id="101" name="Straight Arrow Connector 100">
              <a:extLst>
                <a:ext uri="{FF2B5EF4-FFF2-40B4-BE49-F238E27FC236}">
                  <a16:creationId xmlns:a16="http://schemas.microsoft.com/office/drawing/2014/main" id="{C83A2990-8708-4911-AAF3-0EEC7FE4E7C7}"/>
                </a:ext>
              </a:extLst>
            </p:cNvPr>
            <p:cNvCxnSpPr/>
            <p:nvPr/>
          </p:nvCxnSpPr>
          <p:spPr>
            <a:xfrm flipV="1">
              <a:off x="8281988" y="1444750"/>
              <a:ext cx="153620" cy="674563"/>
            </a:xfrm>
            <a:prstGeom prst="straightConnector1">
              <a:avLst/>
            </a:prstGeom>
            <a:ln w="28575">
              <a:solidFill>
                <a:srgbClr val="00B0F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34855" name="Group 39">
              <a:extLst>
                <a:ext uri="{FF2B5EF4-FFF2-40B4-BE49-F238E27FC236}">
                  <a16:creationId xmlns:a16="http://schemas.microsoft.com/office/drawing/2014/main" id="{EEBC4090-6721-4CB6-BA7D-25A5D4A395DD}"/>
                </a:ext>
              </a:extLst>
            </p:cNvPr>
            <p:cNvGrpSpPr>
              <a:grpSpLocks/>
            </p:cNvGrpSpPr>
            <p:nvPr/>
          </p:nvGrpSpPr>
          <p:grpSpPr bwMode="auto">
            <a:xfrm>
              <a:off x="8294812" y="1111437"/>
              <a:ext cx="265910" cy="369888"/>
              <a:chOff x="6984440" y="1524000"/>
              <a:chExt cx="265513" cy="369332"/>
            </a:xfrm>
          </p:grpSpPr>
          <p:sp>
            <p:nvSpPr>
              <p:cNvPr id="34856" name="Text Box 24">
                <a:extLst>
                  <a:ext uri="{FF2B5EF4-FFF2-40B4-BE49-F238E27FC236}">
                    <a16:creationId xmlns:a16="http://schemas.microsoft.com/office/drawing/2014/main" id="{2AE934D5-90ED-4E31-8EEE-643E92493E21}"/>
                  </a:ext>
                </a:extLst>
              </p:cNvPr>
              <p:cNvSpPr txBox="1">
                <a:spLocks noChangeArrowheads="1"/>
              </p:cNvSpPr>
              <p:nvPr/>
            </p:nvSpPr>
            <p:spPr bwMode="auto">
              <a:xfrm>
                <a:off x="6984440" y="1524000"/>
                <a:ext cx="2286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00B0F0"/>
                    </a:solidFill>
                    <a:cs typeface="Arial" panose="020B0604020202020204" pitchFamily="34" charset="0"/>
                  </a:rPr>
                  <a:t>p</a:t>
                </a:r>
              </a:p>
            </p:txBody>
          </p:sp>
          <p:cxnSp>
            <p:nvCxnSpPr>
              <p:cNvPr id="104" name="Straight Arrow Connector 103">
                <a:extLst>
                  <a:ext uri="{FF2B5EF4-FFF2-40B4-BE49-F238E27FC236}">
                    <a16:creationId xmlns:a16="http://schemas.microsoft.com/office/drawing/2014/main" id="{639F2C7B-C938-4158-919F-0E95BA601164}"/>
                  </a:ext>
                </a:extLst>
              </p:cNvPr>
              <p:cNvCxnSpPr/>
              <p:nvPr/>
            </p:nvCxnSpPr>
            <p:spPr bwMode="auto">
              <a:xfrm>
                <a:off x="7079167" y="1628598"/>
                <a:ext cx="170786"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grpSp>
        <p:nvGrpSpPr>
          <p:cNvPr id="105" name="Group 104">
            <a:extLst>
              <a:ext uri="{FF2B5EF4-FFF2-40B4-BE49-F238E27FC236}">
                <a16:creationId xmlns:a16="http://schemas.microsoft.com/office/drawing/2014/main" id="{C94044BA-5150-4633-AFAA-961B27625BCA}"/>
              </a:ext>
            </a:extLst>
          </p:cNvPr>
          <p:cNvGrpSpPr>
            <a:grpSpLocks/>
          </p:cNvGrpSpPr>
          <p:nvPr/>
        </p:nvGrpSpPr>
        <p:grpSpPr bwMode="auto">
          <a:xfrm>
            <a:off x="5883275" y="1747838"/>
            <a:ext cx="998538" cy="1349375"/>
            <a:chOff x="5883271" y="1747838"/>
            <a:chExt cx="998542" cy="1349375"/>
          </a:xfrm>
        </p:grpSpPr>
        <p:grpSp>
          <p:nvGrpSpPr>
            <p:cNvPr id="34848" name="Group 50">
              <a:extLst>
                <a:ext uri="{FF2B5EF4-FFF2-40B4-BE49-F238E27FC236}">
                  <a16:creationId xmlns:a16="http://schemas.microsoft.com/office/drawing/2014/main" id="{378A4A70-DA18-428A-B361-5F110C8C831D}"/>
                </a:ext>
              </a:extLst>
            </p:cNvPr>
            <p:cNvGrpSpPr>
              <a:grpSpLocks/>
            </p:cNvGrpSpPr>
            <p:nvPr/>
          </p:nvGrpSpPr>
          <p:grpSpPr bwMode="auto">
            <a:xfrm rot="372249">
              <a:off x="5953125" y="2097088"/>
              <a:ext cx="928688" cy="1000125"/>
              <a:chOff x="6097615" y="2418776"/>
              <a:chExt cx="929023" cy="999108"/>
            </a:xfrm>
          </p:grpSpPr>
          <p:cxnSp>
            <p:nvCxnSpPr>
              <p:cNvPr id="110" name="Straight Arrow Connector 109">
                <a:extLst>
                  <a:ext uri="{FF2B5EF4-FFF2-40B4-BE49-F238E27FC236}">
                    <a16:creationId xmlns:a16="http://schemas.microsoft.com/office/drawing/2014/main" id="{3DBAAD76-8D23-4BED-8BC8-FDE6E1B656A8}"/>
                  </a:ext>
                </a:extLst>
              </p:cNvPr>
              <p:cNvCxnSpPr/>
              <p:nvPr/>
            </p:nvCxnSpPr>
            <p:spPr>
              <a:xfrm flipH="1" flipV="1">
                <a:off x="6097500" y="2418313"/>
                <a:ext cx="908381" cy="999108"/>
              </a:xfrm>
              <a:prstGeom prst="straightConnector1">
                <a:avLst/>
              </a:prstGeom>
              <a:ln w="28575">
                <a:solidFill>
                  <a:srgbClr val="FF7C8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11" name="Rectangle 110">
                <a:extLst>
                  <a:ext uri="{FF2B5EF4-FFF2-40B4-BE49-F238E27FC236}">
                    <a16:creationId xmlns:a16="http://schemas.microsoft.com/office/drawing/2014/main" id="{41920887-A4CF-4D88-91FB-B76B11FF41F2}"/>
                  </a:ext>
                </a:extLst>
              </p:cNvPr>
              <p:cNvSpPr/>
              <p:nvPr/>
            </p:nvSpPr>
            <p:spPr>
              <a:xfrm rot="19020000">
                <a:off x="6930604" y="3247268"/>
                <a:ext cx="87345" cy="134801"/>
              </a:xfrm>
              <a:prstGeom prst="rect">
                <a:avLst/>
              </a:prstGeom>
              <a:noFill/>
              <a:ln w="19050">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grpSp>
          <p:nvGrpSpPr>
            <p:cNvPr id="34849" name="Group 39">
              <a:extLst>
                <a:ext uri="{FF2B5EF4-FFF2-40B4-BE49-F238E27FC236}">
                  <a16:creationId xmlns:a16="http://schemas.microsoft.com/office/drawing/2014/main" id="{D2F5DA64-D738-442B-B76D-21822074E47A}"/>
                </a:ext>
              </a:extLst>
            </p:cNvPr>
            <p:cNvGrpSpPr>
              <a:grpSpLocks/>
            </p:cNvGrpSpPr>
            <p:nvPr/>
          </p:nvGrpSpPr>
          <p:grpSpPr bwMode="auto">
            <a:xfrm>
              <a:off x="5883271" y="1747838"/>
              <a:ext cx="269035" cy="369887"/>
              <a:chOff x="7048500" y="1524000"/>
              <a:chExt cx="268632" cy="369332"/>
            </a:xfrm>
          </p:grpSpPr>
          <p:sp>
            <p:nvSpPr>
              <p:cNvPr id="108" name="Text Box 24">
                <a:extLst>
                  <a:ext uri="{FF2B5EF4-FFF2-40B4-BE49-F238E27FC236}">
                    <a16:creationId xmlns:a16="http://schemas.microsoft.com/office/drawing/2014/main" id="{C06799CB-6904-4468-9982-91C376DB5D37}"/>
                  </a:ext>
                </a:extLst>
              </p:cNvPr>
              <p:cNvSpPr txBox="1">
                <a:spLocks noChangeArrowheads="1"/>
              </p:cNvSpPr>
              <p:nvPr/>
            </p:nvSpPr>
            <p:spPr bwMode="auto">
              <a:xfrm>
                <a:off x="7048500" y="1524000"/>
                <a:ext cx="22825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defRPr/>
                </a:pPr>
                <a:r>
                  <a:rPr lang="en-US" b="1" dirty="0">
                    <a:solidFill>
                      <a:srgbClr val="00FF00"/>
                    </a:solidFill>
                    <a:latin typeface="+mn-lt"/>
                    <a:ea typeface="Batang" pitchFamily="18" charset="-127"/>
                    <a:cs typeface="Arial" pitchFamily="34" charset="0"/>
                  </a:rPr>
                  <a:t>L</a:t>
                </a:r>
              </a:p>
            </p:txBody>
          </p:sp>
          <p:cxnSp>
            <p:nvCxnSpPr>
              <p:cNvPr id="109" name="Straight Arrow Connector 108">
                <a:extLst>
                  <a:ext uri="{FF2B5EF4-FFF2-40B4-BE49-F238E27FC236}">
                    <a16:creationId xmlns:a16="http://schemas.microsoft.com/office/drawing/2014/main" id="{957E19A3-DF14-4008-A020-BD0E50FAC5DB}"/>
                  </a:ext>
                </a:extLst>
              </p:cNvPr>
              <p:cNvCxnSpPr/>
              <p:nvPr/>
            </p:nvCxnSpPr>
            <p:spPr bwMode="auto">
              <a:xfrm>
                <a:off x="7145193" y="1576308"/>
                <a:ext cx="17119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cxnSp>
        <p:nvCxnSpPr>
          <p:cNvPr id="112" name="Straight Arrow Connector 111">
            <a:extLst>
              <a:ext uri="{FF2B5EF4-FFF2-40B4-BE49-F238E27FC236}">
                <a16:creationId xmlns:a16="http://schemas.microsoft.com/office/drawing/2014/main" id="{A20822DA-6BFE-4D04-ADFB-6424B7795639}"/>
              </a:ext>
            </a:extLst>
          </p:cNvPr>
          <p:cNvCxnSpPr/>
          <p:nvPr/>
        </p:nvCxnSpPr>
        <p:spPr>
          <a:xfrm flipV="1">
            <a:off x="8262938" y="1754188"/>
            <a:ext cx="606425" cy="388937"/>
          </a:xfrm>
          <a:prstGeom prst="straightConnector1">
            <a:avLst/>
          </a:prstGeom>
          <a:ln w="28575">
            <a:solidFill>
              <a:srgbClr val="00FF00"/>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113" name="Group 15">
            <a:extLst>
              <a:ext uri="{FF2B5EF4-FFF2-40B4-BE49-F238E27FC236}">
                <a16:creationId xmlns:a16="http://schemas.microsoft.com/office/drawing/2014/main" id="{8DB917DE-D481-413D-B77D-AA331A8EDBA7}"/>
              </a:ext>
            </a:extLst>
          </p:cNvPr>
          <p:cNvGrpSpPr>
            <a:grpSpLocks/>
          </p:cNvGrpSpPr>
          <p:nvPr/>
        </p:nvGrpSpPr>
        <p:grpSpPr bwMode="auto">
          <a:xfrm>
            <a:off x="8293100" y="1644650"/>
            <a:ext cx="395288" cy="436563"/>
            <a:chOff x="8437230" y="1932781"/>
            <a:chExt cx="394774" cy="436661"/>
          </a:xfrm>
        </p:grpSpPr>
        <p:sp>
          <p:nvSpPr>
            <p:cNvPr id="34846" name="Arc 299">
              <a:extLst>
                <a:ext uri="{FF2B5EF4-FFF2-40B4-BE49-F238E27FC236}">
                  <a16:creationId xmlns:a16="http://schemas.microsoft.com/office/drawing/2014/main" id="{DBF8411E-F5AC-4F31-A685-5CCBEFEEF76E}"/>
                </a:ext>
              </a:extLst>
            </p:cNvPr>
            <p:cNvSpPr>
              <a:spLocks/>
            </p:cNvSpPr>
            <p:nvPr/>
          </p:nvSpPr>
          <p:spPr bwMode="auto">
            <a:xfrm rot="881616">
              <a:off x="8437230" y="2148726"/>
              <a:ext cx="197042" cy="220716"/>
            </a:xfrm>
            <a:custGeom>
              <a:avLst/>
              <a:gdLst>
                <a:gd name="T0" fmla="*/ 0 w 20030"/>
                <a:gd name="T1" fmla="*/ 0 h 21186"/>
                <a:gd name="T2" fmla="*/ 0 w 20030"/>
                <a:gd name="T3" fmla="*/ 0 h 21186"/>
                <a:gd name="T4" fmla="*/ 0 w 20030"/>
                <a:gd name="T5" fmla="*/ 0 h 21186"/>
                <a:gd name="T6" fmla="*/ 0 60000 65536"/>
                <a:gd name="T7" fmla="*/ 0 60000 65536"/>
                <a:gd name="T8" fmla="*/ 0 60000 65536"/>
              </a:gdLst>
              <a:ahLst/>
              <a:cxnLst>
                <a:cxn ang="T6">
                  <a:pos x="T0" y="T1"/>
                </a:cxn>
                <a:cxn ang="T7">
                  <a:pos x="T2" y="T3"/>
                </a:cxn>
                <a:cxn ang="T8">
                  <a:pos x="T4" y="T5"/>
                </a:cxn>
              </a:cxnLst>
              <a:rect l="0" t="0" r="r" b="b"/>
              <a:pathLst>
                <a:path w="20030" h="21186" fill="none" extrusionOk="0">
                  <a:moveTo>
                    <a:pt x="4210" y="0"/>
                  </a:moveTo>
                  <a:cubicBezTo>
                    <a:pt x="11355" y="1420"/>
                    <a:pt x="17303" y="6346"/>
                    <a:pt x="20030" y="13101"/>
                  </a:cubicBezTo>
                </a:path>
                <a:path w="20030" h="21186" stroke="0" extrusionOk="0">
                  <a:moveTo>
                    <a:pt x="4210" y="0"/>
                  </a:moveTo>
                  <a:cubicBezTo>
                    <a:pt x="11355" y="1420"/>
                    <a:pt x="17303" y="6346"/>
                    <a:pt x="20030" y="13101"/>
                  </a:cubicBezTo>
                  <a:lnTo>
                    <a:pt x="0" y="21186"/>
                  </a:lnTo>
                  <a:lnTo>
                    <a:pt x="4210" y="0"/>
                  </a:lnTo>
                  <a:close/>
                </a:path>
              </a:pathLst>
            </a:custGeom>
            <a:noFill/>
            <a:ln w="28575">
              <a:solidFill>
                <a:srgbClr val="FFFF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47" name="Rectangle 14">
              <a:extLst>
                <a:ext uri="{FF2B5EF4-FFF2-40B4-BE49-F238E27FC236}">
                  <a16:creationId xmlns:a16="http://schemas.microsoft.com/office/drawing/2014/main" id="{2EECA2ED-CA5C-4C3F-B72D-40D7CDF75A72}"/>
                </a:ext>
              </a:extLst>
            </p:cNvPr>
            <p:cNvSpPr>
              <a:spLocks noChangeArrowheads="1"/>
            </p:cNvSpPr>
            <p:nvPr/>
          </p:nvSpPr>
          <p:spPr bwMode="auto">
            <a:xfrm>
              <a:off x="8522304" y="1932781"/>
              <a:ext cx="3097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l-GR" altLang="en-US" b="1">
                  <a:solidFill>
                    <a:srgbClr val="FFFF99"/>
                  </a:solidFill>
                </a:rPr>
                <a:t>θ</a:t>
              </a:r>
              <a:endParaRPr lang="en-IN" altLang="en-US">
                <a:solidFill>
                  <a:srgbClr val="FFFF99"/>
                </a:solidFill>
              </a:endParaRPr>
            </a:p>
          </p:txBody>
        </p:sp>
      </p:grpSp>
      <p:grpSp>
        <p:nvGrpSpPr>
          <p:cNvPr id="116" name="Group 21">
            <a:extLst>
              <a:ext uri="{FF2B5EF4-FFF2-40B4-BE49-F238E27FC236}">
                <a16:creationId xmlns:a16="http://schemas.microsoft.com/office/drawing/2014/main" id="{85F1D912-7DD5-47D1-BEC3-3EC897372BCD}"/>
              </a:ext>
            </a:extLst>
          </p:cNvPr>
          <p:cNvGrpSpPr>
            <a:grpSpLocks/>
          </p:cNvGrpSpPr>
          <p:nvPr/>
        </p:nvGrpSpPr>
        <p:grpSpPr bwMode="auto">
          <a:xfrm>
            <a:off x="7886700" y="2244725"/>
            <a:ext cx="384175" cy="415925"/>
            <a:chOff x="8030997" y="2532221"/>
            <a:chExt cx="383500" cy="415462"/>
          </a:xfrm>
        </p:grpSpPr>
        <p:sp>
          <p:nvSpPr>
            <p:cNvPr id="34844" name="Arc 299">
              <a:extLst>
                <a:ext uri="{FF2B5EF4-FFF2-40B4-BE49-F238E27FC236}">
                  <a16:creationId xmlns:a16="http://schemas.microsoft.com/office/drawing/2014/main" id="{3D01F785-53F8-4CB6-914C-7EDC718ED520}"/>
                </a:ext>
              </a:extLst>
            </p:cNvPr>
            <p:cNvSpPr>
              <a:spLocks/>
            </p:cNvSpPr>
            <p:nvPr/>
          </p:nvSpPr>
          <p:spPr bwMode="auto">
            <a:xfrm rot="4518384" flipV="1">
              <a:off x="8205618" y="2520384"/>
              <a:ext cx="197042" cy="220716"/>
            </a:xfrm>
            <a:custGeom>
              <a:avLst/>
              <a:gdLst>
                <a:gd name="T0" fmla="*/ 0 w 20030"/>
                <a:gd name="T1" fmla="*/ 0 h 21186"/>
                <a:gd name="T2" fmla="*/ 0 w 20030"/>
                <a:gd name="T3" fmla="*/ 0 h 21186"/>
                <a:gd name="T4" fmla="*/ 0 w 20030"/>
                <a:gd name="T5" fmla="*/ 0 h 21186"/>
                <a:gd name="T6" fmla="*/ 0 60000 65536"/>
                <a:gd name="T7" fmla="*/ 0 60000 65536"/>
                <a:gd name="T8" fmla="*/ 0 60000 65536"/>
              </a:gdLst>
              <a:ahLst/>
              <a:cxnLst>
                <a:cxn ang="T6">
                  <a:pos x="T0" y="T1"/>
                </a:cxn>
                <a:cxn ang="T7">
                  <a:pos x="T2" y="T3"/>
                </a:cxn>
                <a:cxn ang="T8">
                  <a:pos x="T4" y="T5"/>
                </a:cxn>
              </a:cxnLst>
              <a:rect l="0" t="0" r="r" b="b"/>
              <a:pathLst>
                <a:path w="20030" h="21186" fill="none" extrusionOk="0">
                  <a:moveTo>
                    <a:pt x="4210" y="0"/>
                  </a:moveTo>
                  <a:cubicBezTo>
                    <a:pt x="11355" y="1420"/>
                    <a:pt x="17303" y="6346"/>
                    <a:pt x="20030" y="13101"/>
                  </a:cubicBezTo>
                </a:path>
                <a:path w="20030" h="21186" stroke="0" extrusionOk="0">
                  <a:moveTo>
                    <a:pt x="4210" y="0"/>
                  </a:moveTo>
                  <a:cubicBezTo>
                    <a:pt x="11355" y="1420"/>
                    <a:pt x="17303" y="6346"/>
                    <a:pt x="20030" y="13101"/>
                  </a:cubicBezTo>
                  <a:lnTo>
                    <a:pt x="0" y="21186"/>
                  </a:lnTo>
                  <a:lnTo>
                    <a:pt x="4210" y="0"/>
                  </a:lnTo>
                  <a:close/>
                </a:path>
              </a:pathLst>
            </a:custGeom>
            <a:noFill/>
            <a:ln w="28575">
              <a:solidFill>
                <a:srgbClr val="FFFF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45" name="Rectangle 20">
              <a:extLst>
                <a:ext uri="{FF2B5EF4-FFF2-40B4-BE49-F238E27FC236}">
                  <a16:creationId xmlns:a16="http://schemas.microsoft.com/office/drawing/2014/main" id="{1FF08D55-8E6F-40F8-8C40-4B1C9193613F}"/>
                </a:ext>
              </a:extLst>
            </p:cNvPr>
            <p:cNvSpPr>
              <a:spLocks noChangeArrowheads="1"/>
            </p:cNvSpPr>
            <p:nvPr/>
          </p:nvSpPr>
          <p:spPr bwMode="auto">
            <a:xfrm>
              <a:off x="8030997" y="2578351"/>
              <a:ext cx="3097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l-GR" altLang="en-US" b="1">
                  <a:solidFill>
                    <a:srgbClr val="FFFF99"/>
                  </a:solidFill>
                </a:rPr>
                <a:t>θ</a:t>
              </a:r>
              <a:endParaRPr lang="en-IN" altLang="en-US">
                <a:solidFill>
                  <a:srgbClr val="FFFF99"/>
                </a:solidFill>
              </a:endParaRPr>
            </a:p>
          </p:txBody>
        </p:sp>
      </p:grpSp>
      <p:grpSp>
        <p:nvGrpSpPr>
          <p:cNvPr id="119" name="Group 118">
            <a:extLst>
              <a:ext uri="{FF2B5EF4-FFF2-40B4-BE49-F238E27FC236}">
                <a16:creationId xmlns:a16="http://schemas.microsoft.com/office/drawing/2014/main" id="{929F9B20-8FBA-4F87-8986-2841040A00D5}"/>
              </a:ext>
            </a:extLst>
          </p:cNvPr>
          <p:cNvGrpSpPr>
            <a:grpSpLocks/>
          </p:cNvGrpSpPr>
          <p:nvPr/>
        </p:nvGrpSpPr>
        <p:grpSpPr bwMode="auto">
          <a:xfrm>
            <a:off x="8258175" y="2074863"/>
            <a:ext cx="403225" cy="368300"/>
            <a:chOff x="7869336" y="4107296"/>
            <a:chExt cx="402906" cy="369332"/>
          </a:xfrm>
        </p:grpSpPr>
        <p:sp>
          <p:nvSpPr>
            <p:cNvPr id="34842" name="Text Box 11">
              <a:extLst>
                <a:ext uri="{FF2B5EF4-FFF2-40B4-BE49-F238E27FC236}">
                  <a16:creationId xmlns:a16="http://schemas.microsoft.com/office/drawing/2014/main" id="{66BEE3F7-5E47-4DE4-909E-C90AD4440A15}"/>
                </a:ext>
              </a:extLst>
            </p:cNvPr>
            <p:cNvSpPr txBox="1">
              <a:spLocks noChangeArrowheads="1"/>
            </p:cNvSpPr>
            <p:nvPr/>
          </p:nvSpPr>
          <p:spPr bwMode="auto">
            <a:xfrm>
              <a:off x="7891242" y="4107296"/>
              <a:ext cx="381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99FF"/>
                  </a:solidFill>
                </a:rPr>
                <a:t>P</a:t>
              </a:r>
            </a:p>
          </p:txBody>
        </p:sp>
        <p:sp>
          <p:nvSpPr>
            <p:cNvPr id="34843" name="Oval 5">
              <a:extLst>
                <a:ext uri="{FF2B5EF4-FFF2-40B4-BE49-F238E27FC236}">
                  <a16:creationId xmlns:a16="http://schemas.microsoft.com/office/drawing/2014/main" id="{EA38D6ED-27C2-4FB1-9D03-B061846806D0}"/>
                </a:ext>
              </a:extLst>
            </p:cNvPr>
            <p:cNvSpPr>
              <a:spLocks noChangeArrowheads="1"/>
            </p:cNvSpPr>
            <p:nvPr/>
          </p:nvSpPr>
          <p:spPr bwMode="auto">
            <a:xfrm>
              <a:off x="7869336" y="4120548"/>
              <a:ext cx="76200" cy="76200"/>
            </a:xfrm>
            <a:prstGeom prst="ellipse">
              <a:avLst/>
            </a:prstGeom>
            <a:solidFill>
              <a:srgbClr val="FFFF9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4818"/>
                                        </p:tgtEl>
                                        <p:attrNameLst>
                                          <p:attrName>style.visibility</p:attrName>
                                        </p:attrNameLst>
                                      </p:cBhvr>
                                      <p:to>
                                        <p:strVal val="visible"/>
                                      </p:to>
                                    </p:set>
                                    <p:anim calcmode="lin" valueType="num">
                                      <p:cBhvr>
                                        <p:cTn id="7" dur="500" fill="hold"/>
                                        <p:tgtEl>
                                          <p:spTgt spid="34818"/>
                                        </p:tgtEl>
                                        <p:attrNameLst>
                                          <p:attrName>ppt_w</p:attrName>
                                        </p:attrNameLst>
                                      </p:cBhvr>
                                      <p:tavLst>
                                        <p:tav tm="0">
                                          <p:val>
                                            <p:fltVal val="0"/>
                                          </p:val>
                                        </p:tav>
                                        <p:tav tm="100000">
                                          <p:val>
                                            <p:strVal val="#ppt_w"/>
                                          </p:val>
                                        </p:tav>
                                      </p:tavLst>
                                    </p:anim>
                                    <p:anim calcmode="lin" valueType="num">
                                      <p:cBhvr>
                                        <p:cTn id="8" dur="500" fill="hold"/>
                                        <p:tgtEl>
                                          <p:spTgt spid="34818"/>
                                        </p:tgtEl>
                                        <p:attrNameLst>
                                          <p:attrName>ppt_h</p:attrName>
                                        </p:attrNameLst>
                                      </p:cBhvr>
                                      <p:tavLst>
                                        <p:tav tm="0">
                                          <p:val>
                                            <p:fltVal val="0"/>
                                          </p:val>
                                        </p:tav>
                                        <p:tav tm="100000">
                                          <p:val>
                                            <p:strVal val="#ppt_h"/>
                                          </p:val>
                                        </p:tav>
                                      </p:tavLst>
                                    </p:anim>
                                    <p:animEffect transition="in" filter="fade">
                                      <p:cBhvr>
                                        <p:cTn id="9" dur="500"/>
                                        <p:tgtEl>
                                          <p:spTgt spid="3481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1" fill="hold" grpId="0" nodeType="clickEffect">
                                  <p:stCondLst>
                                    <p:cond delay="0"/>
                                  </p:stCondLst>
                                  <p:childTnLst>
                                    <p:set>
                                      <p:cBhvr>
                                        <p:cTn id="13" dur="1" fill="hold">
                                          <p:stCondLst>
                                            <p:cond delay="0"/>
                                          </p:stCondLst>
                                        </p:cTn>
                                        <p:tgtEl>
                                          <p:spTgt spid="34819"/>
                                        </p:tgtEl>
                                        <p:attrNameLst>
                                          <p:attrName>style.visibility</p:attrName>
                                        </p:attrNameLst>
                                      </p:cBhvr>
                                      <p:to>
                                        <p:strVal val="visible"/>
                                      </p:to>
                                    </p:set>
                                    <p:animEffect transition="in" filter="wipe(up)">
                                      <p:cBhvr>
                                        <p:cTn id="14" dur="500"/>
                                        <p:tgtEl>
                                          <p:spTgt spid="34819"/>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3" presetClass="entr" presetSubtype="16" fill="hold" nodeType="clickEffect">
                                  <p:stCondLst>
                                    <p:cond delay="0"/>
                                  </p:stCondLst>
                                  <p:childTnLst>
                                    <p:set>
                                      <p:cBhvr>
                                        <p:cTn id="18" dur="1" fill="hold">
                                          <p:stCondLst>
                                            <p:cond delay="0"/>
                                          </p:stCondLst>
                                        </p:cTn>
                                        <p:tgtEl>
                                          <p:spTgt spid="78"/>
                                        </p:tgtEl>
                                        <p:attrNameLst>
                                          <p:attrName>style.visibility</p:attrName>
                                        </p:attrNameLst>
                                      </p:cBhvr>
                                      <p:to>
                                        <p:strVal val="visible"/>
                                      </p:to>
                                    </p:set>
                                    <p:anim calcmode="lin" valueType="num">
                                      <p:cBhvr>
                                        <p:cTn id="19" dur="500" fill="hold"/>
                                        <p:tgtEl>
                                          <p:spTgt spid="78"/>
                                        </p:tgtEl>
                                        <p:attrNameLst>
                                          <p:attrName>ppt_w</p:attrName>
                                        </p:attrNameLst>
                                      </p:cBhvr>
                                      <p:tavLst>
                                        <p:tav tm="0">
                                          <p:val>
                                            <p:fltVal val="0"/>
                                          </p:val>
                                        </p:tav>
                                        <p:tav tm="100000">
                                          <p:val>
                                            <p:strVal val="#ppt_w"/>
                                          </p:val>
                                        </p:tav>
                                      </p:tavLst>
                                    </p:anim>
                                    <p:anim calcmode="lin" valueType="num">
                                      <p:cBhvr>
                                        <p:cTn id="20" dur="500" fill="hold"/>
                                        <p:tgtEl>
                                          <p:spTgt spid="78"/>
                                        </p:tgtEl>
                                        <p:attrNameLst>
                                          <p:attrName>ppt_h</p:attrName>
                                        </p:attrNameLst>
                                      </p:cBhvr>
                                      <p:tavLst>
                                        <p:tav tm="0">
                                          <p:val>
                                            <p:fltVal val="0"/>
                                          </p:val>
                                        </p:tav>
                                        <p:tav tm="100000">
                                          <p:val>
                                            <p:strVal val="#ppt_h"/>
                                          </p:val>
                                        </p:tav>
                                      </p:tavLst>
                                    </p:anim>
                                    <p:animEffect transition="in" filter="fade">
                                      <p:cBhvr>
                                        <p:cTn id="21" dur="500"/>
                                        <p:tgtEl>
                                          <p:spTgt spid="78"/>
                                        </p:tgtEl>
                                      </p:cBhvr>
                                    </p:animEffect>
                                  </p:childTnLst>
                                </p:cTn>
                              </p:par>
                            </p:childTnLst>
                          </p:cTn>
                        </p:par>
                        <p:par>
                          <p:cTn id="22" fill="hold" nodeType="afterGroup">
                            <p:stCondLst>
                              <p:cond delay="500"/>
                            </p:stCondLst>
                            <p:childTnLst>
                              <p:par>
                                <p:cTn id="23" presetID="1" presetClass="entr" presetSubtype="0" fill="hold" grpId="0" nodeType="afterEffect">
                                  <p:stCondLst>
                                    <p:cond delay="0"/>
                                  </p:stCondLst>
                                  <p:childTnLst>
                                    <p:set>
                                      <p:cBhvr>
                                        <p:cTn id="24" dur="1" fill="hold">
                                          <p:stCondLst>
                                            <p:cond delay="0"/>
                                          </p:stCondLst>
                                        </p:cTn>
                                        <p:tgtEl>
                                          <p:spTgt spid="99"/>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53" presetClass="entr" presetSubtype="16" fill="hold" nodeType="clickEffect">
                                  <p:stCondLst>
                                    <p:cond delay="0"/>
                                  </p:stCondLst>
                                  <p:childTnLst>
                                    <p:set>
                                      <p:cBhvr>
                                        <p:cTn id="28" dur="1" fill="hold">
                                          <p:stCondLst>
                                            <p:cond delay="0"/>
                                          </p:stCondLst>
                                        </p:cTn>
                                        <p:tgtEl>
                                          <p:spTgt spid="119"/>
                                        </p:tgtEl>
                                        <p:attrNameLst>
                                          <p:attrName>style.visibility</p:attrName>
                                        </p:attrNameLst>
                                      </p:cBhvr>
                                      <p:to>
                                        <p:strVal val="visible"/>
                                      </p:to>
                                    </p:set>
                                    <p:anim calcmode="lin" valueType="num">
                                      <p:cBhvr>
                                        <p:cTn id="29" dur="500" fill="hold"/>
                                        <p:tgtEl>
                                          <p:spTgt spid="119"/>
                                        </p:tgtEl>
                                        <p:attrNameLst>
                                          <p:attrName>ppt_w</p:attrName>
                                        </p:attrNameLst>
                                      </p:cBhvr>
                                      <p:tavLst>
                                        <p:tav tm="0">
                                          <p:val>
                                            <p:fltVal val="0"/>
                                          </p:val>
                                        </p:tav>
                                        <p:tav tm="100000">
                                          <p:val>
                                            <p:strVal val="#ppt_w"/>
                                          </p:val>
                                        </p:tav>
                                      </p:tavLst>
                                    </p:anim>
                                    <p:anim calcmode="lin" valueType="num">
                                      <p:cBhvr>
                                        <p:cTn id="30" dur="500" fill="hold"/>
                                        <p:tgtEl>
                                          <p:spTgt spid="119"/>
                                        </p:tgtEl>
                                        <p:attrNameLst>
                                          <p:attrName>ppt_h</p:attrName>
                                        </p:attrNameLst>
                                      </p:cBhvr>
                                      <p:tavLst>
                                        <p:tav tm="0">
                                          <p:val>
                                            <p:fltVal val="0"/>
                                          </p:val>
                                        </p:tav>
                                        <p:tav tm="100000">
                                          <p:val>
                                            <p:strVal val="#ppt_h"/>
                                          </p:val>
                                        </p:tav>
                                      </p:tavLst>
                                    </p:anim>
                                    <p:animEffect transition="in" filter="fade">
                                      <p:cBhvr>
                                        <p:cTn id="31" dur="500"/>
                                        <p:tgtEl>
                                          <p:spTgt spid="119"/>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nodeType="clickEffect">
                                  <p:stCondLst>
                                    <p:cond delay="0"/>
                                  </p:stCondLst>
                                  <p:childTnLst>
                                    <p:set>
                                      <p:cBhvr>
                                        <p:cTn id="35" dur="1" fill="hold">
                                          <p:stCondLst>
                                            <p:cond delay="0"/>
                                          </p:stCondLst>
                                        </p:cTn>
                                        <p:tgtEl>
                                          <p:spTgt spid="93"/>
                                        </p:tgtEl>
                                        <p:attrNameLst>
                                          <p:attrName>style.visibility</p:attrName>
                                        </p:attrNameLst>
                                      </p:cBhvr>
                                      <p:to>
                                        <p:strVal val="visible"/>
                                      </p:to>
                                    </p:set>
                                    <p:animEffect transition="in" filter="wipe(left)">
                                      <p:cBhvr>
                                        <p:cTn id="36" dur="500"/>
                                        <p:tgtEl>
                                          <p:spTgt spid="93"/>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4" fill="hold" nodeType="clickEffect">
                                  <p:stCondLst>
                                    <p:cond delay="0"/>
                                  </p:stCondLst>
                                  <p:childTnLst>
                                    <p:set>
                                      <p:cBhvr>
                                        <p:cTn id="40" dur="1" fill="hold">
                                          <p:stCondLst>
                                            <p:cond delay="0"/>
                                          </p:stCondLst>
                                        </p:cTn>
                                        <p:tgtEl>
                                          <p:spTgt spid="100"/>
                                        </p:tgtEl>
                                        <p:attrNameLst>
                                          <p:attrName>style.visibility</p:attrName>
                                        </p:attrNameLst>
                                      </p:cBhvr>
                                      <p:to>
                                        <p:strVal val="visible"/>
                                      </p:to>
                                    </p:set>
                                    <p:animEffect transition="in" filter="wipe(down)">
                                      <p:cBhvr>
                                        <p:cTn id="41" dur="500"/>
                                        <p:tgtEl>
                                          <p:spTgt spid="100"/>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4" fill="hold" nodeType="clickEffect">
                                  <p:stCondLst>
                                    <p:cond delay="0"/>
                                  </p:stCondLst>
                                  <p:childTnLst>
                                    <p:set>
                                      <p:cBhvr>
                                        <p:cTn id="45" dur="1" fill="hold">
                                          <p:stCondLst>
                                            <p:cond delay="0"/>
                                          </p:stCondLst>
                                        </p:cTn>
                                        <p:tgtEl>
                                          <p:spTgt spid="112"/>
                                        </p:tgtEl>
                                        <p:attrNameLst>
                                          <p:attrName>style.visibility</p:attrName>
                                        </p:attrNameLst>
                                      </p:cBhvr>
                                      <p:to>
                                        <p:strVal val="visible"/>
                                      </p:to>
                                    </p:set>
                                    <p:animEffect transition="in" filter="wipe(down)">
                                      <p:cBhvr>
                                        <p:cTn id="46" dur="500"/>
                                        <p:tgtEl>
                                          <p:spTgt spid="112"/>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53" presetClass="entr" presetSubtype="16" fill="hold" nodeType="clickEffect">
                                  <p:stCondLst>
                                    <p:cond delay="0"/>
                                  </p:stCondLst>
                                  <p:childTnLst>
                                    <p:set>
                                      <p:cBhvr>
                                        <p:cTn id="50" dur="1" fill="hold">
                                          <p:stCondLst>
                                            <p:cond delay="0"/>
                                          </p:stCondLst>
                                        </p:cTn>
                                        <p:tgtEl>
                                          <p:spTgt spid="113"/>
                                        </p:tgtEl>
                                        <p:attrNameLst>
                                          <p:attrName>style.visibility</p:attrName>
                                        </p:attrNameLst>
                                      </p:cBhvr>
                                      <p:to>
                                        <p:strVal val="visible"/>
                                      </p:to>
                                    </p:set>
                                    <p:anim calcmode="lin" valueType="num">
                                      <p:cBhvr>
                                        <p:cTn id="51" dur="500" fill="hold"/>
                                        <p:tgtEl>
                                          <p:spTgt spid="113"/>
                                        </p:tgtEl>
                                        <p:attrNameLst>
                                          <p:attrName>ppt_w</p:attrName>
                                        </p:attrNameLst>
                                      </p:cBhvr>
                                      <p:tavLst>
                                        <p:tav tm="0">
                                          <p:val>
                                            <p:fltVal val="0"/>
                                          </p:val>
                                        </p:tav>
                                        <p:tav tm="100000">
                                          <p:val>
                                            <p:strVal val="#ppt_w"/>
                                          </p:val>
                                        </p:tav>
                                      </p:tavLst>
                                    </p:anim>
                                    <p:anim calcmode="lin" valueType="num">
                                      <p:cBhvr>
                                        <p:cTn id="52" dur="500" fill="hold"/>
                                        <p:tgtEl>
                                          <p:spTgt spid="113"/>
                                        </p:tgtEl>
                                        <p:attrNameLst>
                                          <p:attrName>ppt_h</p:attrName>
                                        </p:attrNameLst>
                                      </p:cBhvr>
                                      <p:tavLst>
                                        <p:tav tm="0">
                                          <p:val>
                                            <p:fltVal val="0"/>
                                          </p:val>
                                        </p:tav>
                                        <p:tav tm="100000">
                                          <p:val>
                                            <p:strVal val="#ppt_h"/>
                                          </p:val>
                                        </p:tav>
                                      </p:tavLst>
                                    </p:anim>
                                    <p:animEffect transition="in" filter="fade">
                                      <p:cBhvr>
                                        <p:cTn id="53" dur="500"/>
                                        <p:tgtEl>
                                          <p:spTgt spid="113"/>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22" presetClass="entr" presetSubtype="1" fill="hold" nodeType="clickEffect">
                                  <p:stCondLst>
                                    <p:cond delay="0"/>
                                  </p:stCondLst>
                                  <p:childTnLst>
                                    <p:set>
                                      <p:cBhvr>
                                        <p:cTn id="57" dur="1" fill="hold">
                                          <p:stCondLst>
                                            <p:cond delay="0"/>
                                          </p:stCondLst>
                                        </p:cTn>
                                        <p:tgtEl>
                                          <p:spTgt spid="89"/>
                                        </p:tgtEl>
                                        <p:attrNameLst>
                                          <p:attrName>style.visibility</p:attrName>
                                        </p:attrNameLst>
                                      </p:cBhvr>
                                      <p:to>
                                        <p:strVal val="visible"/>
                                      </p:to>
                                    </p:set>
                                    <p:animEffect transition="in" filter="wipe(up)">
                                      <p:cBhvr>
                                        <p:cTn id="58" dur="500"/>
                                        <p:tgtEl>
                                          <p:spTgt spid="89"/>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53" presetClass="entr" presetSubtype="16" fill="hold" nodeType="clickEffect">
                                  <p:stCondLst>
                                    <p:cond delay="0"/>
                                  </p:stCondLst>
                                  <p:childTnLst>
                                    <p:set>
                                      <p:cBhvr>
                                        <p:cTn id="62" dur="1" fill="hold">
                                          <p:stCondLst>
                                            <p:cond delay="0"/>
                                          </p:stCondLst>
                                        </p:cTn>
                                        <p:tgtEl>
                                          <p:spTgt spid="116"/>
                                        </p:tgtEl>
                                        <p:attrNameLst>
                                          <p:attrName>style.visibility</p:attrName>
                                        </p:attrNameLst>
                                      </p:cBhvr>
                                      <p:to>
                                        <p:strVal val="visible"/>
                                      </p:to>
                                    </p:set>
                                    <p:anim calcmode="lin" valueType="num">
                                      <p:cBhvr>
                                        <p:cTn id="63" dur="500" fill="hold"/>
                                        <p:tgtEl>
                                          <p:spTgt spid="116"/>
                                        </p:tgtEl>
                                        <p:attrNameLst>
                                          <p:attrName>ppt_w</p:attrName>
                                        </p:attrNameLst>
                                      </p:cBhvr>
                                      <p:tavLst>
                                        <p:tav tm="0">
                                          <p:val>
                                            <p:fltVal val="0"/>
                                          </p:val>
                                        </p:tav>
                                        <p:tav tm="100000">
                                          <p:val>
                                            <p:strVal val="#ppt_w"/>
                                          </p:val>
                                        </p:tav>
                                      </p:tavLst>
                                    </p:anim>
                                    <p:anim calcmode="lin" valueType="num">
                                      <p:cBhvr>
                                        <p:cTn id="64" dur="500" fill="hold"/>
                                        <p:tgtEl>
                                          <p:spTgt spid="116"/>
                                        </p:tgtEl>
                                        <p:attrNameLst>
                                          <p:attrName>ppt_h</p:attrName>
                                        </p:attrNameLst>
                                      </p:cBhvr>
                                      <p:tavLst>
                                        <p:tav tm="0">
                                          <p:val>
                                            <p:fltVal val="0"/>
                                          </p:val>
                                        </p:tav>
                                        <p:tav tm="100000">
                                          <p:val>
                                            <p:strVal val="#ppt_h"/>
                                          </p:val>
                                        </p:tav>
                                      </p:tavLst>
                                    </p:anim>
                                    <p:animEffect transition="in" filter="fade">
                                      <p:cBhvr>
                                        <p:cTn id="65" dur="500"/>
                                        <p:tgtEl>
                                          <p:spTgt spid="116"/>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22" presetClass="entr" presetSubtype="8" fill="hold" nodeType="clickEffect">
                                  <p:stCondLst>
                                    <p:cond delay="0"/>
                                  </p:stCondLst>
                                  <p:childTnLst>
                                    <p:set>
                                      <p:cBhvr>
                                        <p:cTn id="69" dur="1" fill="hold">
                                          <p:stCondLst>
                                            <p:cond delay="0"/>
                                          </p:stCondLst>
                                        </p:cTn>
                                        <p:tgtEl>
                                          <p:spTgt spid="90"/>
                                        </p:tgtEl>
                                        <p:attrNameLst>
                                          <p:attrName>style.visibility</p:attrName>
                                        </p:attrNameLst>
                                      </p:cBhvr>
                                      <p:to>
                                        <p:strVal val="visible"/>
                                      </p:to>
                                    </p:set>
                                    <p:animEffect transition="in" filter="wipe(left)">
                                      <p:cBhvr>
                                        <p:cTn id="70" dur="500"/>
                                        <p:tgtEl>
                                          <p:spTgt spid="90"/>
                                        </p:tgtEl>
                                      </p:cBhvr>
                                    </p:animEffect>
                                  </p:childTnLst>
                                </p:cTn>
                              </p:par>
                            </p:childTnLst>
                          </p:cTn>
                        </p:par>
                        <p:par>
                          <p:cTn id="71" fill="hold" nodeType="afterGroup">
                            <p:stCondLst>
                              <p:cond delay="500"/>
                            </p:stCondLst>
                            <p:childTnLst>
                              <p:par>
                                <p:cTn id="72" presetID="53" presetClass="entr" presetSubtype="16" fill="hold" grpId="0" nodeType="afterEffect">
                                  <p:stCondLst>
                                    <p:cond delay="0"/>
                                  </p:stCondLst>
                                  <p:childTnLst>
                                    <p:set>
                                      <p:cBhvr>
                                        <p:cTn id="73" dur="1" fill="hold">
                                          <p:stCondLst>
                                            <p:cond delay="0"/>
                                          </p:stCondLst>
                                        </p:cTn>
                                        <p:tgtEl>
                                          <p:spTgt spid="98"/>
                                        </p:tgtEl>
                                        <p:attrNameLst>
                                          <p:attrName>style.visibility</p:attrName>
                                        </p:attrNameLst>
                                      </p:cBhvr>
                                      <p:to>
                                        <p:strVal val="visible"/>
                                      </p:to>
                                    </p:set>
                                    <p:anim calcmode="lin" valueType="num">
                                      <p:cBhvr>
                                        <p:cTn id="74" dur="500" fill="hold"/>
                                        <p:tgtEl>
                                          <p:spTgt spid="98"/>
                                        </p:tgtEl>
                                        <p:attrNameLst>
                                          <p:attrName>ppt_w</p:attrName>
                                        </p:attrNameLst>
                                      </p:cBhvr>
                                      <p:tavLst>
                                        <p:tav tm="0">
                                          <p:val>
                                            <p:fltVal val="0"/>
                                          </p:val>
                                        </p:tav>
                                        <p:tav tm="100000">
                                          <p:val>
                                            <p:strVal val="#ppt_w"/>
                                          </p:val>
                                        </p:tav>
                                      </p:tavLst>
                                    </p:anim>
                                    <p:anim calcmode="lin" valueType="num">
                                      <p:cBhvr>
                                        <p:cTn id="75" dur="500" fill="hold"/>
                                        <p:tgtEl>
                                          <p:spTgt spid="98"/>
                                        </p:tgtEl>
                                        <p:attrNameLst>
                                          <p:attrName>ppt_h</p:attrName>
                                        </p:attrNameLst>
                                      </p:cBhvr>
                                      <p:tavLst>
                                        <p:tav tm="0">
                                          <p:val>
                                            <p:fltVal val="0"/>
                                          </p:val>
                                        </p:tav>
                                        <p:tav tm="100000">
                                          <p:val>
                                            <p:strVal val="#ppt_h"/>
                                          </p:val>
                                        </p:tav>
                                      </p:tavLst>
                                    </p:anim>
                                    <p:animEffect transition="in" filter="fade">
                                      <p:cBhvr>
                                        <p:cTn id="76" dur="500"/>
                                        <p:tgtEl>
                                          <p:spTgt spid="98"/>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22" presetClass="entr" presetSubtype="4" fill="hold" nodeType="clickEffect">
                                  <p:stCondLst>
                                    <p:cond delay="0"/>
                                  </p:stCondLst>
                                  <p:childTnLst>
                                    <p:set>
                                      <p:cBhvr>
                                        <p:cTn id="80" dur="1" fill="hold">
                                          <p:stCondLst>
                                            <p:cond delay="0"/>
                                          </p:stCondLst>
                                        </p:cTn>
                                        <p:tgtEl>
                                          <p:spTgt spid="105"/>
                                        </p:tgtEl>
                                        <p:attrNameLst>
                                          <p:attrName>style.visibility</p:attrName>
                                        </p:attrNameLst>
                                      </p:cBhvr>
                                      <p:to>
                                        <p:strVal val="visible"/>
                                      </p:to>
                                    </p:set>
                                    <p:animEffect transition="in" filter="wipe(down)">
                                      <p:cBhvr>
                                        <p:cTn id="81" dur="500"/>
                                        <p:tgtEl>
                                          <p:spTgt spid="105"/>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22" presetClass="entr" presetSubtype="1" fill="hold" nodeType="clickEffect">
                                  <p:stCondLst>
                                    <p:cond delay="0"/>
                                  </p:stCondLst>
                                  <p:childTnLst>
                                    <p:set>
                                      <p:cBhvr>
                                        <p:cTn id="85" dur="1" fill="hold">
                                          <p:stCondLst>
                                            <p:cond delay="0"/>
                                          </p:stCondLst>
                                        </p:cTn>
                                        <p:tgtEl>
                                          <p:spTgt spid="34840"/>
                                        </p:tgtEl>
                                        <p:attrNameLst>
                                          <p:attrName>style.visibility</p:attrName>
                                        </p:attrNameLst>
                                      </p:cBhvr>
                                      <p:to>
                                        <p:strVal val="visible"/>
                                      </p:to>
                                    </p:set>
                                    <p:animEffect transition="in" filter="wipe(up)">
                                      <p:cBhvr>
                                        <p:cTn id="86" dur="500"/>
                                        <p:tgtEl>
                                          <p:spTgt spid="34840"/>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22" presetClass="entr" presetSubtype="1" fill="hold" grpId="0" nodeType="clickEffect">
                                  <p:stCondLst>
                                    <p:cond delay="0"/>
                                  </p:stCondLst>
                                  <p:childTnLst>
                                    <p:set>
                                      <p:cBhvr>
                                        <p:cTn id="90" dur="1" fill="hold">
                                          <p:stCondLst>
                                            <p:cond delay="0"/>
                                          </p:stCondLst>
                                        </p:cTn>
                                        <p:tgtEl>
                                          <p:spTgt spid="34834"/>
                                        </p:tgtEl>
                                        <p:attrNameLst>
                                          <p:attrName>style.visibility</p:attrName>
                                        </p:attrNameLst>
                                      </p:cBhvr>
                                      <p:to>
                                        <p:strVal val="visible"/>
                                      </p:to>
                                    </p:set>
                                    <p:animEffect transition="in" filter="wipe(up)">
                                      <p:cBhvr>
                                        <p:cTn id="91" dur="500"/>
                                        <p:tgtEl>
                                          <p:spTgt spid="34834"/>
                                        </p:tgtEl>
                                      </p:cBhvr>
                                    </p:animEffect>
                                  </p:childTnLst>
                                </p:cTn>
                              </p:par>
                            </p:childTnLst>
                          </p:cTn>
                        </p:par>
                      </p:childTnLst>
                    </p:cTn>
                  </p:par>
                  <p:par>
                    <p:cTn id="92" fill="hold" nodeType="clickPar">
                      <p:stCondLst>
                        <p:cond delay="indefinite"/>
                      </p:stCondLst>
                      <p:childTnLst>
                        <p:par>
                          <p:cTn id="93" fill="hold" nodeType="withGroup">
                            <p:stCondLst>
                              <p:cond delay="0"/>
                            </p:stCondLst>
                            <p:childTnLst>
                              <p:par>
                                <p:cTn id="94" presetID="53" presetClass="entr" presetSubtype="16" fill="hold" nodeType="clickEffect">
                                  <p:stCondLst>
                                    <p:cond delay="0"/>
                                  </p:stCondLst>
                                  <p:childTnLst>
                                    <p:set>
                                      <p:cBhvr>
                                        <p:cTn id="95" dur="1" fill="hold">
                                          <p:stCondLst>
                                            <p:cond delay="0"/>
                                          </p:stCondLst>
                                        </p:cTn>
                                        <p:tgtEl>
                                          <p:spTgt spid="34836"/>
                                        </p:tgtEl>
                                        <p:attrNameLst>
                                          <p:attrName>style.visibility</p:attrName>
                                        </p:attrNameLst>
                                      </p:cBhvr>
                                      <p:to>
                                        <p:strVal val="visible"/>
                                      </p:to>
                                    </p:set>
                                    <p:anim calcmode="lin" valueType="num">
                                      <p:cBhvr>
                                        <p:cTn id="96" dur="500" fill="hold"/>
                                        <p:tgtEl>
                                          <p:spTgt spid="34836"/>
                                        </p:tgtEl>
                                        <p:attrNameLst>
                                          <p:attrName>ppt_w</p:attrName>
                                        </p:attrNameLst>
                                      </p:cBhvr>
                                      <p:tavLst>
                                        <p:tav tm="0">
                                          <p:val>
                                            <p:fltVal val="0"/>
                                          </p:val>
                                        </p:tav>
                                        <p:tav tm="100000">
                                          <p:val>
                                            <p:strVal val="#ppt_w"/>
                                          </p:val>
                                        </p:tav>
                                      </p:tavLst>
                                    </p:anim>
                                    <p:anim calcmode="lin" valueType="num">
                                      <p:cBhvr>
                                        <p:cTn id="97" dur="500" fill="hold"/>
                                        <p:tgtEl>
                                          <p:spTgt spid="34836"/>
                                        </p:tgtEl>
                                        <p:attrNameLst>
                                          <p:attrName>ppt_h</p:attrName>
                                        </p:attrNameLst>
                                      </p:cBhvr>
                                      <p:tavLst>
                                        <p:tav tm="0">
                                          <p:val>
                                            <p:fltVal val="0"/>
                                          </p:val>
                                        </p:tav>
                                        <p:tav tm="100000">
                                          <p:val>
                                            <p:strVal val="#ppt_h"/>
                                          </p:val>
                                        </p:tav>
                                      </p:tavLst>
                                    </p:anim>
                                    <p:animEffect transition="in" filter="fade">
                                      <p:cBhvr>
                                        <p:cTn id="98" dur="500"/>
                                        <p:tgtEl>
                                          <p:spTgt spid="34836"/>
                                        </p:tgtEl>
                                      </p:cBhvr>
                                    </p:animEffect>
                                  </p:childTnLst>
                                </p:cTn>
                              </p:par>
                            </p:childTnLst>
                          </p:cTn>
                        </p:par>
                      </p:childTnLst>
                    </p:cTn>
                  </p:par>
                  <p:par>
                    <p:cTn id="99" fill="hold" nodeType="clickPar">
                      <p:stCondLst>
                        <p:cond delay="indefinite"/>
                      </p:stCondLst>
                      <p:childTnLst>
                        <p:par>
                          <p:cTn id="100" fill="hold" nodeType="withGroup">
                            <p:stCondLst>
                              <p:cond delay="0"/>
                            </p:stCondLst>
                            <p:childTnLst>
                              <p:par>
                                <p:cTn id="101" presetID="22" presetClass="entr" presetSubtype="1" fill="hold" nodeType="clickEffect">
                                  <p:stCondLst>
                                    <p:cond delay="0"/>
                                  </p:stCondLst>
                                  <p:childTnLst>
                                    <p:set>
                                      <p:cBhvr>
                                        <p:cTn id="102" dur="1" fill="hold">
                                          <p:stCondLst>
                                            <p:cond delay="0"/>
                                          </p:stCondLst>
                                        </p:cTn>
                                        <p:tgtEl>
                                          <p:spTgt spid="34837"/>
                                        </p:tgtEl>
                                        <p:attrNameLst>
                                          <p:attrName>style.visibility</p:attrName>
                                        </p:attrNameLst>
                                      </p:cBhvr>
                                      <p:to>
                                        <p:strVal val="visible"/>
                                      </p:to>
                                    </p:set>
                                    <p:animEffect transition="in" filter="wipe(up)">
                                      <p:cBhvr>
                                        <p:cTn id="103" dur="500"/>
                                        <p:tgtEl>
                                          <p:spTgt spid="34837"/>
                                        </p:tgtEl>
                                      </p:cBhvr>
                                    </p:animEffect>
                                  </p:childTnLst>
                                </p:cTn>
                              </p:par>
                            </p:childTnLst>
                          </p:cTn>
                        </p:par>
                      </p:childTnLst>
                    </p:cTn>
                  </p:par>
                  <p:par>
                    <p:cTn id="104" fill="hold" nodeType="clickPar">
                      <p:stCondLst>
                        <p:cond delay="indefinite"/>
                      </p:stCondLst>
                      <p:childTnLst>
                        <p:par>
                          <p:cTn id="105" fill="hold" nodeType="withGroup">
                            <p:stCondLst>
                              <p:cond delay="0"/>
                            </p:stCondLst>
                            <p:childTnLst>
                              <p:par>
                                <p:cTn id="106" presetID="53" presetClass="entr" presetSubtype="16" fill="hold" grpId="0" nodeType="clickEffect">
                                  <p:stCondLst>
                                    <p:cond delay="0"/>
                                  </p:stCondLst>
                                  <p:childTnLst>
                                    <p:set>
                                      <p:cBhvr>
                                        <p:cTn id="107" dur="1" fill="hold">
                                          <p:stCondLst>
                                            <p:cond delay="0"/>
                                          </p:stCondLst>
                                        </p:cTn>
                                        <p:tgtEl>
                                          <p:spTgt spid="61"/>
                                        </p:tgtEl>
                                        <p:attrNameLst>
                                          <p:attrName>style.visibility</p:attrName>
                                        </p:attrNameLst>
                                      </p:cBhvr>
                                      <p:to>
                                        <p:strVal val="visible"/>
                                      </p:to>
                                    </p:set>
                                    <p:anim calcmode="lin" valueType="num">
                                      <p:cBhvr>
                                        <p:cTn id="108" dur="500" fill="hold"/>
                                        <p:tgtEl>
                                          <p:spTgt spid="61"/>
                                        </p:tgtEl>
                                        <p:attrNameLst>
                                          <p:attrName>ppt_w</p:attrName>
                                        </p:attrNameLst>
                                      </p:cBhvr>
                                      <p:tavLst>
                                        <p:tav tm="0">
                                          <p:val>
                                            <p:fltVal val="0"/>
                                          </p:val>
                                        </p:tav>
                                        <p:tav tm="100000">
                                          <p:val>
                                            <p:strVal val="#ppt_w"/>
                                          </p:val>
                                        </p:tav>
                                      </p:tavLst>
                                    </p:anim>
                                    <p:anim calcmode="lin" valueType="num">
                                      <p:cBhvr>
                                        <p:cTn id="109" dur="500" fill="hold"/>
                                        <p:tgtEl>
                                          <p:spTgt spid="61"/>
                                        </p:tgtEl>
                                        <p:attrNameLst>
                                          <p:attrName>ppt_h</p:attrName>
                                        </p:attrNameLst>
                                      </p:cBhvr>
                                      <p:tavLst>
                                        <p:tav tm="0">
                                          <p:val>
                                            <p:fltVal val="0"/>
                                          </p:val>
                                        </p:tav>
                                        <p:tav tm="100000">
                                          <p:val>
                                            <p:strVal val="#ppt_h"/>
                                          </p:val>
                                        </p:tav>
                                      </p:tavLst>
                                    </p:anim>
                                    <p:animEffect transition="in" filter="fade">
                                      <p:cBhvr>
                                        <p:cTn id="110" dur="500"/>
                                        <p:tgtEl>
                                          <p:spTgt spid="61"/>
                                        </p:tgtEl>
                                      </p:cBhvr>
                                    </p:animEffect>
                                  </p:childTnLst>
                                </p:cTn>
                              </p:par>
                            </p:childTnLst>
                          </p:cTn>
                        </p:par>
                      </p:childTnLst>
                    </p:cTn>
                  </p:par>
                  <p:par>
                    <p:cTn id="111" fill="hold" nodeType="clickPar">
                      <p:stCondLst>
                        <p:cond delay="indefinite"/>
                      </p:stCondLst>
                      <p:childTnLst>
                        <p:par>
                          <p:cTn id="112" fill="hold" nodeType="withGroup">
                            <p:stCondLst>
                              <p:cond delay="0"/>
                            </p:stCondLst>
                            <p:childTnLst>
                              <p:par>
                                <p:cTn id="113" presetID="22" presetClass="entr" presetSubtype="1" fill="hold" nodeType="clickEffect">
                                  <p:stCondLst>
                                    <p:cond delay="0"/>
                                  </p:stCondLst>
                                  <p:childTnLst>
                                    <p:set>
                                      <p:cBhvr>
                                        <p:cTn id="114" dur="1" fill="hold">
                                          <p:stCondLst>
                                            <p:cond delay="0"/>
                                          </p:stCondLst>
                                        </p:cTn>
                                        <p:tgtEl>
                                          <p:spTgt spid="34841"/>
                                        </p:tgtEl>
                                        <p:attrNameLst>
                                          <p:attrName>style.visibility</p:attrName>
                                        </p:attrNameLst>
                                      </p:cBhvr>
                                      <p:to>
                                        <p:strVal val="visible"/>
                                      </p:to>
                                    </p:set>
                                    <p:animEffect transition="in" filter="wipe(up)">
                                      <p:cBhvr>
                                        <p:cTn id="115" dur="500"/>
                                        <p:tgtEl>
                                          <p:spTgt spid="34841"/>
                                        </p:tgtEl>
                                      </p:cBhvr>
                                    </p:animEffect>
                                  </p:childTnLst>
                                </p:cTn>
                              </p:par>
                            </p:childTnLst>
                          </p:cTn>
                        </p:par>
                      </p:childTnLst>
                    </p:cTn>
                  </p:par>
                  <p:par>
                    <p:cTn id="116" fill="hold" nodeType="clickPar">
                      <p:stCondLst>
                        <p:cond delay="indefinite"/>
                      </p:stCondLst>
                      <p:childTnLst>
                        <p:par>
                          <p:cTn id="117" fill="hold" nodeType="withGroup">
                            <p:stCondLst>
                              <p:cond delay="0"/>
                            </p:stCondLst>
                            <p:childTnLst>
                              <p:par>
                                <p:cTn id="118" presetID="53" presetClass="entr" presetSubtype="16" fill="hold" nodeType="clickEffect">
                                  <p:stCondLst>
                                    <p:cond delay="0"/>
                                  </p:stCondLst>
                                  <p:childTnLst>
                                    <p:set>
                                      <p:cBhvr>
                                        <p:cTn id="119" dur="1" fill="hold">
                                          <p:stCondLst>
                                            <p:cond delay="0"/>
                                          </p:stCondLst>
                                        </p:cTn>
                                        <p:tgtEl>
                                          <p:spTgt spid="34839"/>
                                        </p:tgtEl>
                                        <p:attrNameLst>
                                          <p:attrName>style.visibility</p:attrName>
                                        </p:attrNameLst>
                                      </p:cBhvr>
                                      <p:to>
                                        <p:strVal val="visible"/>
                                      </p:to>
                                    </p:set>
                                    <p:anim calcmode="lin" valueType="num">
                                      <p:cBhvr>
                                        <p:cTn id="120" dur="500" fill="hold"/>
                                        <p:tgtEl>
                                          <p:spTgt spid="34839"/>
                                        </p:tgtEl>
                                        <p:attrNameLst>
                                          <p:attrName>ppt_w</p:attrName>
                                        </p:attrNameLst>
                                      </p:cBhvr>
                                      <p:tavLst>
                                        <p:tav tm="0">
                                          <p:val>
                                            <p:fltVal val="0"/>
                                          </p:val>
                                        </p:tav>
                                        <p:tav tm="100000">
                                          <p:val>
                                            <p:strVal val="#ppt_w"/>
                                          </p:val>
                                        </p:tav>
                                      </p:tavLst>
                                    </p:anim>
                                    <p:anim calcmode="lin" valueType="num">
                                      <p:cBhvr>
                                        <p:cTn id="121" dur="500" fill="hold"/>
                                        <p:tgtEl>
                                          <p:spTgt spid="34839"/>
                                        </p:tgtEl>
                                        <p:attrNameLst>
                                          <p:attrName>ppt_h</p:attrName>
                                        </p:attrNameLst>
                                      </p:cBhvr>
                                      <p:tavLst>
                                        <p:tav tm="0">
                                          <p:val>
                                            <p:fltVal val="0"/>
                                          </p:val>
                                        </p:tav>
                                        <p:tav tm="100000">
                                          <p:val>
                                            <p:strVal val="#ppt_h"/>
                                          </p:val>
                                        </p:tav>
                                      </p:tavLst>
                                    </p:anim>
                                    <p:animEffect transition="in" filter="fade">
                                      <p:cBhvr>
                                        <p:cTn id="122" dur="500"/>
                                        <p:tgtEl>
                                          <p:spTgt spid="348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p:bldP spid="34819" grpId="0"/>
      <p:bldP spid="34834" grpId="0"/>
      <p:bldP spid="61" grpId="0"/>
      <p:bldP spid="98" grpId="0"/>
      <p:bldP spid="99"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855" name="Group 49">
            <a:extLst>
              <a:ext uri="{FF2B5EF4-FFF2-40B4-BE49-F238E27FC236}">
                <a16:creationId xmlns:a16="http://schemas.microsoft.com/office/drawing/2014/main" id="{0E2933C2-5241-4141-B704-7982F07C684A}"/>
              </a:ext>
            </a:extLst>
          </p:cNvPr>
          <p:cNvGrpSpPr>
            <a:grpSpLocks/>
          </p:cNvGrpSpPr>
          <p:nvPr/>
        </p:nvGrpSpPr>
        <p:grpSpPr bwMode="auto">
          <a:xfrm>
            <a:off x="179388" y="44450"/>
            <a:ext cx="8713787" cy="646113"/>
            <a:chOff x="179512" y="44624"/>
            <a:chExt cx="8712968" cy="646331"/>
          </a:xfrm>
        </p:grpSpPr>
        <p:sp>
          <p:nvSpPr>
            <p:cNvPr id="35872" name="Rectangle 3">
              <a:extLst>
                <a:ext uri="{FF2B5EF4-FFF2-40B4-BE49-F238E27FC236}">
                  <a16:creationId xmlns:a16="http://schemas.microsoft.com/office/drawing/2014/main" id="{76E9B745-5266-4D7D-98CC-91E35E1C2BF2}"/>
                </a:ext>
              </a:extLst>
            </p:cNvPr>
            <p:cNvSpPr>
              <a:spLocks noChangeArrowheads="1"/>
            </p:cNvSpPr>
            <p:nvPr/>
          </p:nvSpPr>
          <p:spPr bwMode="auto">
            <a:xfrm>
              <a:off x="179512" y="44624"/>
              <a:ext cx="871296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defRPr/>
              </a:pPr>
              <a:r>
                <a:rPr lang="en-IN" b="1" dirty="0">
                  <a:solidFill>
                    <a:schemeClr val="accent2">
                      <a:lumMod val="60000"/>
                      <a:lumOff val="40000"/>
                    </a:schemeClr>
                  </a:solidFill>
                </a:rPr>
                <a:t>In the previous treatment position vector r was resolved and perpendicular component r sin </a:t>
              </a:r>
              <a:r>
                <a:rPr lang="el-GR" b="1" dirty="0">
                  <a:solidFill>
                    <a:schemeClr val="accent2">
                      <a:lumMod val="60000"/>
                      <a:lumOff val="40000"/>
                    </a:schemeClr>
                  </a:solidFill>
                </a:rPr>
                <a:t>θ</a:t>
              </a:r>
              <a:r>
                <a:rPr lang="en-US" b="1" dirty="0">
                  <a:solidFill>
                    <a:schemeClr val="accent2">
                      <a:lumMod val="60000"/>
                      <a:lumOff val="40000"/>
                    </a:schemeClr>
                  </a:solidFill>
                </a:rPr>
                <a:t> was used for angular momentum.</a:t>
              </a:r>
              <a:endParaRPr lang="en-IN" b="1" dirty="0">
                <a:solidFill>
                  <a:schemeClr val="accent2">
                    <a:lumMod val="60000"/>
                    <a:lumOff val="40000"/>
                  </a:schemeClr>
                </a:solidFill>
              </a:endParaRPr>
            </a:p>
          </p:txBody>
        </p:sp>
        <p:cxnSp>
          <p:nvCxnSpPr>
            <p:cNvPr id="47" name="Straight Arrow Connector 46">
              <a:extLst>
                <a:ext uri="{FF2B5EF4-FFF2-40B4-BE49-F238E27FC236}">
                  <a16:creationId xmlns:a16="http://schemas.microsoft.com/office/drawing/2014/main" id="{614F4D65-E058-4583-A6F5-E91A509D460B}"/>
                </a:ext>
              </a:extLst>
            </p:cNvPr>
            <p:cNvCxnSpPr/>
            <p:nvPr/>
          </p:nvCxnSpPr>
          <p:spPr bwMode="auto">
            <a:xfrm>
              <a:off x="4733621" y="143082"/>
              <a:ext cx="17143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35856" name="Group 50">
            <a:extLst>
              <a:ext uri="{FF2B5EF4-FFF2-40B4-BE49-F238E27FC236}">
                <a16:creationId xmlns:a16="http://schemas.microsoft.com/office/drawing/2014/main" id="{7CEA56F9-61FD-4192-8719-8B2F13F13496}"/>
              </a:ext>
            </a:extLst>
          </p:cNvPr>
          <p:cNvGrpSpPr>
            <a:grpSpLocks/>
          </p:cNvGrpSpPr>
          <p:nvPr/>
        </p:nvGrpSpPr>
        <p:grpSpPr bwMode="auto">
          <a:xfrm>
            <a:off x="179388" y="693738"/>
            <a:ext cx="8713787" cy="646112"/>
            <a:chOff x="179512" y="44624"/>
            <a:chExt cx="8712968" cy="644965"/>
          </a:xfrm>
        </p:grpSpPr>
        <p:sp>
          <p:nvSpPr>
            <p:cNvPr id="35901" name="Rectangle 3">
              <a:extLst>
                <a:ext uri="{FF2B5EF4-FFF2-40B4-BE49-F238E27FC236}">
                  <a16:creationId xmlns:a16="http://schemas.microsoft.com/office/drawing/2014/main" id="{6ED33D56-3050-4DC9-AD17-21B20F3660CF}"/>
                </a:ext>
              </a:extLst>
            </p:cNvPr>
            <p:cNvSpPr>
              <a:spLocks noChangeArrowheads="1"/>
            </p:cNvSpPr>
            <p:nvPr/>
          </p:nvSpPr>
          <p:spPr bwMode="auto">
            <a:xfrm>
              <a:off x="179512" y="44624"/>
              <a:ext cx="8712968" cy="6449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00B050"/>
                  </a:solidFill>
                </a:rPr>
                <a:t>Similarly, the momentum vector p can be resolved and perpendicular component p sin </a:t>
              </a:r>
              <a:r>
                <a:rPr lang="el-GR" altLang="en-US" b="1">
                  <a:solidFill>
                    <a:srgbClr val="00B050"/>
                  </a:solidFill>
                </a:rPr>
                <a:t>θ</a:t>
              </a:r>
              <a:r>
                <a:rPr lang="en-US" altLang="en-US" b="1">
                  <a:solidFill>
                    <a:srgbClr val="00B050"/>
                  </a:solidFill>
                </a:rPr>
                <a:t> can be used for angular momentum.</a:t>
              </a:r>
              <a:endParaRPr lang="en-IN" altLang="en-US" b="1">
                <a:solidFill>
                  <a:srgbClr val="00B050"/>
                </a:solidFill>
              </a:endParaRPr>
            </a:p>
          </p:txBody>
        </p:sp>
        <p:cxnSp>
          <p:nvCxnSpPr>
            <p:cNvPr id="50" name="Straight Arrow Connector 49">
              <a:extLst>
                <a:ext uri="{FF2B5EF4-FFF2-40B4-BE49-F238E27FC236}">
                  <a16:creationId xmlns:a16="http://schemas.microsoft.com/office/drawing/2014/main" id="{FC0693A4-4F6C-47EC-AFD7-4AF4007A45AF}"/>
                </a:ext>
              </a:extLst>
            </p:cNvPr>
            <p:cNvCxnSpPr/>
            <p:nvPr/>
          </p:nvCxnSpPr>
          <p:spPr bwMode="auto">
            <a:xfrm>
              <a:off x="3779624" y="128612"/>
              <a:ext cx="17143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35857" name="Rectangle 3">
            <a:extLst>
              <a:ext uri="{FF2B5EF4-FFF2-40B4-BE49-F238E27FC236}">
                <a16:creationId xmlns:a16="http://schemas.microsoft.com/office/drawing/2014/main" id="{CEC99C3E-A3E4-47A3-9320-711449484810}"/>
              </a:ext>
            </a:extLst>
          </p:cNvPr>
          <p:cNvSpPr>
            <a:spLocks noChangeArrowheads="1"/>
          </p:cNvSpPr>
          <p:nvPr/>
        </p:nvSpPr>
        <p:spPr bwMode="auto">
          <a:xfrm>
            <a:off x="179388" y="1343025"/>
            <a:ext cx="464026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66FFFF"/>
                </a:solidFill>
              </a:rPr>
              <a:t>Therefore, angular momentum can be interpreted in two ways viz</a:t>
            </a:r>
            <a:r>
              <a:rPr lang="en-US" altLang="en-US" b="1">
                <a:solidFill>
                  <a:srgbClr val="FFFF99"/>
                </a:solidFill>
              </a:rPr>
              <a:t>.</a:t>
            </a:r>
            <a:endParaRPr lang="en-IN" altLang="en-US" b="1">
              <a:solidFill>
                <a:srgbClr val="66FFFF"/>
              </a:solidFill>
            </a:endParaRPr>
          </a:p>
        </p:txBody>
      </p:sp>
      <p:sp>
        <p:nvSpPr>
          <p:cNvPr id="52" name="Rectangle 54">
            <a:extLst>
              <a:ext uri="{FF2B5EF4-FFF2-40B4-BE49-F238E27FC236}">
                <a16:creationId xmlns:a16="http://schemas.microsoft.com/office/drawing/2014/main" id="{34AB385E-A12C-4BDC-8F79-9F8CD948400F}"/>
              </a:ext>
            </a:extLst>
          </p:cNvPr>
          <p:cNvSpPr>
            <a:spLocks noChangeArrowheads="1"/>
          </p:cNvSpPr>
          <p:nvPr/>
        </p:nvSpPr>
        <p:spPr bwMode="auto">
          <a:xfrm>
            <a:off x="911225" y="2039938"/>
            <a:ext cx="20764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defRPr/>
            </a:pPr>
            <a:r>
              <a:rPr lang="en-US" b="1" dirty="0">
                <a:solidFill>
                  <a:srgbClr val="FF00FF"/>
                </a:solidFill>
                <a:latin typeface="+mn-lt"/>
              </a:rPr>
              <a:t>i)   </a:t>
            </a:r>
            <a:r>
              <a:rPr lang="en-US" dirty="0">
                <a:solidFill>
                  <a:srgbClr val="FF00FF"/>
                </a:solidFill>
                <a:latin typeface="+mn-lt"/>
                <a:ea typeface="Batang" pitchFamily="18" charset="-127"/>
                <a:cs typeface="Arial" pitchFamily="34" charset="0"/>
              </a:rPr>
              <a:t>L</a:t>
            </a:r>
            <a:r>
              <a:rPr lang="el-GR" dirty="0">
                <a:solidFill>
                  <a:srgbClr val="FF00FF"/>
                </a:solidFill>
                <a:latin typeface="+mn-lt"/>
              </a:rPr>
              <a:t> = </a:t>
            </a:r>
            <a:r>
              <a:rPr lang="en-US" dirty="0">
                <a:solidFill>
                  <a:srgbClr val="FF00FF"/>
                </a:solidFill>
                <a:latin typeface="+mn-lt"/>
              </a:rPr>
              <a:t>(</a:t>
            </a:r>
            <a:r>
              <a:rPr lang="en-IN" dirty="0">
                <a:solidFill>
                  <a:srgbClr val="FF00FF"/>
                </a:solidFill>
                <a:latin typeface="+mn-lt"/>
              </a:rPr>
              <a:t>r sin </a:t>
            </a:r>
            <a:r>
              <a:rPr lang="el-GR" dirty="0">
                <a:solidFill>
                  <a:srgbClr val="FF00FF"/>
                </a:solidFill>
                <a:latin typeface="+mn-lt"/>
              </a:rPr>
              <a:t>θ</a:t>
            </a:r>
            <a:r>
              <a:rPr lang="en-US" dirty="0">
                <a:solidFill>
                  <a:srgbClr val="FF00FF"/>
                </a:solidFill>
                <a:latin typeface="+mn-lt"/>
              </a:rPr>
              <a:t>)</a:t>
            </a:r>
            <a:r>
              <a:rPr lang="en-IN" dirty="0">
                <a:solidFill>
                  <a:srgbClr val="FF00FF"/>
                </a:solidFill>
                <a:latin typeface="+mn-lt"/>
              </a:rPr>
              <a:t> p</a:t>
            </a:r>
          </a:p>
        </p:txBody>
      </p:sp>
      <p:grpSp>
        <p:nvGrpSpPr>
          <p:cNvPr id="2" name="Group 1">
            <a:extLst>
              <a:ext uri="{FF2B5EF4-FFF2-40B4-BE49-F238E27FC236}">
                <a16:creationId xmlns:a16="http://schemas.microsoft.com/office/drawing/2014/main" id="{B2DCE595-DCBB-4CF6-9380-20429E62FA1E}"/>
              </a:ext>
            </a:extLst>
          </p:cNvPr>
          <p:cNvGrpSpPr>
            <a:grpSpLocks/>
          </p:cNvGrpSpPr>
          <p:nvPr/>
        </p:nvGrpSpPr>
        <p:grpSpPr bwMode="auto">
          <a:xfrm>
            <a:off x="539750" y="2443163"/>
            <a:ext cx="1858963" cy="374650"/>
            <a:chOff x="539750" y="2443163"/>
            <a:chExt cx="1858963" cy="374650"/>
          </a:xfrm>
        </p:grpSpPr>
        <p:sp>
          <p:nvSpPr>
            <p:cNvPr id="35899" name="Rectangle 55">
              <a:extLst>
                <a:ext uri="{FF2B5EF4-FFF2-40B4-BE49-F238E27FC236}">
                  <a16:creationId xmlns:a16="http://schemas.microsoft.com/office/drawing/2014/main" id="{87D5F6A7-890B-4237-8A1A-A9AC881640D4}"/>
                </a:ext>
              </a:extLst>
            </p:cNvPr>
            <p:cNvSpPr>
              <a:spLocks noChangeArrowheads="1"/>
            </p:cNvSpPr>
            <p:nvPr/>
          </p:nvSpPr>
          <p:spPr bwMode="auto">
            <a:xfrm>
              <a:off x="539750" y="2447925"/>
              <a:ext cx="4159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00FF"/>
                  </a:solidFill>
                </a:rPr>
                <a:t>or</a:t>
              </a:r>
              <a:endParaRPr lang="en-IN" altLang="en-US">
                <a:solidFill>
                  <a:srgbClr val="FF00FF"/>
                </a:solidFill>
              </a:endParaRPr>
            </a:p>
          </p:txBody>
        </p:sp>
        <p:sp>
          <p:nvSpPr>
            <p:cNvPr id="35900" name="Rectangle 56">
              <a:extLst>
                <a:ext uri="{FF2B5EF4-FFF2-40B4-BE49-F238E27FC236}">
                  <a16:creationId xmlns:a16="http://schemas.microsoft.com/office/drawing/2014/main" id="{EF61ED34-19B7-438B-B2D0-BBC3D23353D6}"/>
                </a:ext>
              </a:extLst>
            </p:cNvPr>
            <p:cNvSpPr>
              <a:spLocks noChangeArrowheads="1"/>
            </p:cNvSpPr>
            <p:nvPr/>
          </p:nvSpPr>
          <p:spPr bwMode="auto">
            <a:xfrm>
              <a:off x="1258888" y="2443163"/>
              <a:ext cx="11398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FF00FF"/>
                  </a:solidFill>
                  <a:ea typeface="Batang" panose="020B0503020000020004" pitchFamily="18" charset="-127"/>
                  <a:cs typeface="Arial" panose="020B0604020202020204" pitchFamily="34" charset="0"/>
                </a:rPr>
                <a:t>L</a:t>
              </a:r>
              <a:r>
                <a:rPr lang="el-GR" altLang="en-US">
                  <a:solidFill>
                    <a:srgbClr val="FF00FF"/>
                  </a:solidFill>
                  <a:ea typeface="Batang" panose="020B0503020000020004" pitchFamily="18" charset="-127"/>
                  <a:cs typeface="Arial" panose="020B0604020202020204" pitchFamily="34" charset="0"/>
                </a:rPr>
                <a:t> = </a:t>
              </a:r>
              <a:r>
                <a:rPr lang="en-IN" altLang="en-US">
                  <a:solidFill>
                    <a:srgbClr val="FF00FF"/>
                  </a:solidFill>
                  <a:ea typeface="Batang" panose="020B0503020000020004" pitchFamily="18" charset="-127"/>
                  <a:cs typeface="Arial" panose="020B0604020202020204" pitchFamily="34" charset="0"/>
                </a:rPr>
                <a:t>r</a:t>
              </a:r>
              <a:r>
                <a:rPr lang="en-IN" altLang="en-US" baseline="-25000">
                  <a:solidFill>
                    <a:srgbClr val="FF00FF"/>
                  </a:solidFill>
                  <a:ea typeface="Batang" panose="020B0503020000020004" pitchFamily="18" charset="-127"/>
                  <a:cs typeface="Arial" panose="020B0604020202020204" pitchFamily="34" charset="0"/>
                </a:rPr>
                <a:t>┴</a:t>
              </a:r>
              <a:r>
                <a:rPr lang="en-IN" altLang="en-US">
                  <a:solidFill>
                    <a:srgbClr val="FF00FF"/>
                  </a:solidFill>
                  <a:ea typeface="Batang" panose="020B0503020000020004" pitchFamily="18" charset="-127"/>
                  <a:cs typeface="Arial" panose="020B0604020202020204" pitchFamily="34" charset="0"/>
                </a:rPr>
                <a:t> p</a:t>
              </a:r>
            </a:p>
          </p:txBody>
        </p:sp>
      </p:grpSp>
      <p:sp>
        <p:nvSpPr>
          <p:cNvPr id="35861" name="Rectangle 57">
            <a:extLst>
              <a:ext uri="{FF2B5EF4-FFF2-40B4-BE49-F238E27FC236}">
                <a16:creationId xmlns:a16="http://schemas.microsoft.com/office/drawing/2014/main" id="{6D6EF09A-2D0B-4ABF-ADEA-34B0860E759C}"/>
              </a:ext>
            </a:extLst>
          </p:cNvPr>
          <p:cNvSpPr>
            <a:spLocks noChangeArrowheads="1"/>
          </p:cNvSpPr>
          <p:nvPr/>
        </p:nvSpPr>
        <p:spPr bwMode="auto">
          <a:xfrm>
            <a:off x="890588" y="3059113"/>
            <a:ext cx="20970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FF00"/>
                </a:solidFill>
              </a:rPr>
              <a:t>ii) </a:t>
            </a:r>
            <a:r>
              <a:rPr lang="en-US" altLang="en-US">
                <a:solidFill>
                  <a:srgbClr val="FFFF00"/>
                </a:solidFill>
                <a:ea typeface="Batang" panose="020B0503020000020004" pitchFamily="18" charset="-127"/>
                <a:cs typeface="Arial" panose="020B0604020202020204" pitchFamily="34" charset="0"/>
              </a:rPr>
              <a:t>L</a:t>
            </a:r>
            <a:r>
              <a:rPr lang="el-GR" altLang="en-US">
                <a:solidFill>
                  <a:srgbClr val="FFFF00"/>
                </a:solidFill>
              </a:rPr>
              <a:t> = </a:t>
            </a:r>
            <a:r>
              <a:rPr lang="en-IN" altLang="en-US">
                <a:solidFill>
                  <a:srgbClr val="FFFF00"/>
                </a:solidFill>
              </a:rPr>
              <a:t>r (p sin </a:t>
            </a:r>
            <a:r>
              <a:rPr lang="el-GR" altLang="en-US">
                <a:solidFill>
                  <a:srgbClr val="FFFF00"/>
                </a:solidFill>
              </a:rPr>
              <a:t>θ</a:t>
            </a:r>
            <a:r>
              <a:rPr lang="en-US" altLang="en-US">
                <a:solidFill>
                  <a:srgbClr val="FFFF00"/>
                </a:solidFill>
              </a:rPr>
              <a:t>)</a:t>
            </a:r>
            <a:endParaRPr lang="en-IN" altLang="en-US">
              <a:solidFill>
                <a:srgbClr val="FFFF00"/>
              </a:solidFill>
            </a:endParaRPr>
          </a:p>
        </p:txBody>
      </p:sp>
      <p:grpSp>
        <p:nvGrpSpPr>
          <p:cNvPr id="3" name="Group 2">
            <a:extLst>
              <a:ext uri="{FF2B5EF4-FFF2-40B4-BE49-F238E27FC236}">
                <a16:creationId xmlns:a16="http://schemas.microsoft.com/office/drawing/2014/main" id="{14EE17DD-2060-4F4B-9C63-9D2F79FF002A}"/>
              </a:ext>
            </a:extLst>
          </p:cNvPr>
          <p:cNvGrpSpPr>
            <a:grpSpLocks/>
          </p:cNvGrpSpPr>
          <p:nvPr/>
        </p:nvGrpSpPr>
        <p:grpSpPr bwMode="auto">
          <a:xfrm>
            <a:off x="539750" y="3486150"/>
            <a:ext cx="1800225" cy="374650"/>
            <a:chOff x="539750" y="3486150"/>
            <a:chExt cx="1800225" cy="374650"/>
          </a:xfrm>
        </p:grpSpPr>
        <p:sp>
          <p:nvSpPr>
            <p:cNvPr id="35897" name="Rectangle 58">
              <a:extLst>
                <a:ext uri="{FF2B5EF4-FFF2-40B4-BE49-F238E27FC236}">
                  <a16:creationId xmlns:a16="http://schemas.microsoft.com/office/drawing/2014/main" id="{3314A677-E1E6-40A7-BF2E-8DFFA797A783}"/>
                </a:ext>
              </a:extLst>
            </p:cNvPr>
            <p:cNvSpPr>
              <a:spLocks noChangeArrowheads="1"/>
            </p:cNvSpPr>
            <p:nvPr/>
          </p:nvSpPr>
          <p:spPr bwMode="auto">
            <a:xfrm>
              <a:off x="539750" y="3492500"/>
              <a:ext cx="4159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FF00"/>
                  </a:solidFill>
                </a:rPr>
                <a:t>or</a:t>
              </a:r>
              <a:endParaRPr lang="en-IN" altLang="en-US">
                <a:solidFill>
                  <a:srgbClr val="FFFF00"/>
                </a:solidFill>
              </a:endParaRPr>
            </a:p>
          </p:txBody>
        </p:sp>
        <p:sp>
          <p:nvSpPr>
            <p:cNvPr id="35898" name="Rectangle 59">
              <a:extLst>
                <a:ext uri="{FF2B5EF4-FFF2-40B4-BE49-F238E27FC236}">
                  <a16:creationId xmlns:a16="http://schemas.microsoft.com/office/drawing/2014/main" id="{B7BFC268-ADF0-4071-A965-5F280D84B9A7}"/>
                </a:ext>
              </a:extLst>
            </p:cNvPr>
            <p:cNvSpPr>
              <a:spLocks noChangeArrowheads="1"/>
            </p:cNvSpPr>
            <p:nvPr/>
          </p:nvSpPr>
          <p:spPr bwMode="auto">
            <a:xfrm>
              <a:off x="1301750" y="3486150"/>
              <a:ext cx="10382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FFFF00"/>
                  </a:solidFill>
                  <a:ea typeface="Batang" panose="020B0503020000020004" pitchFamily="18" charset="-127"/>
                  <a:cs typeface="Arial" panose="020B0604020202020204" pitchFamily="34" charset="0"/>
                </a:rPr>
                <a:t>L</a:t>
              </a:r>
              <a:r>
                <a:rPr lang="el-GR" altLang="en-US">
                  <a:solidFill>
                    <a:srgbClr val="FFFF00"/>
                  </a:solidFill>
                  <a:ea typeface="Batang" panose="020B0503020000020004" pitchFamily="18" charset="-127"/>
                  <a:cs typeface="Arial" panose="020B0604020202020204" pitchFamily="34" charset="0"/>
                </a:rPr>
                <a:t> = </a:t>
              </a:r>
              <a:r>
                <a:rPr lang="en-IN" altLang="en-US">
                  <a:solidFill>
                    <a:srgbClr val="FFFF00"/>
                  </a:solidFill>
                  <a:ea typeface="Batang" panose="020B0503020000020004" pitchFamily="18" charset="-127"/>
                  <a:cs typeface="Arial" panose="020B0604020202020204" pitchFamily="34" charset="0"/>
                </a:rPr>
                <a:t>r p</a:t>
              </a:r>
              <a:r>
                <a:rPr lang="en-IN" altLang="en-US" baseline="-25000">
                  <a:solidFill>
                    <a:srgbClr val="FFFF00"/>
                  </a:solidFill>
                  <a:ea typeface="Batang" panose="020B0503020000020004" pitchFamily="18" charset="-127"/>
                  <a:cs typeface="Arial" panose="020B0604020202020204" pitchFamily="34" charset="0"/>
                </a:rPr>
                <a:t>┴</a:t>
              </a:r>
              <a:endParaRPr lang="en-IN" altLang="en-US">
                <a:solidFill>
                  <a:srgbClr val="FFFF00"/>
                </a:solidFill>
                <a:ea typeface="Batang" panose="020B0503020000020004" pitchFamily="18" charset="-127"/>
                <a:cs typeface="Arial" panose="020B0604020202020204" pitchFamily="34" charset="0"/>
              </a:endParaRPr>
            </a:p>
          </p:txBody>
        </p:sp>
      </p:grpSp>
      <p:sp>
        <p:nvSpPr>
          <p:cNvPr id="35864" name="Rectangle 60">
            <a:extLst>
              <a:ext uri="{FF2B5EF4-FFF2-40B4-BE49-F238E27FC236}">
                <a16:creationId xmlns:a16="http://schemas.microsoft.com/office/drawing/2014/main" id="{70C0BAC0-4534-4743-BF2C-31C5263EE5AC}"/>
              </a:ext>
            </a:extLst>
          </p:cNvPr>
          <p:cNvSpPr>
            <a:spLocks noChangeArrowheads="1"/>
          </p:cNvSpPr>
          <p:nvPr/>
        </p:nvSpPr>
        <p:spPr bwMode="auto">
          <a:xfrm>
            <a:off x="171450" y="3929063"/>
            <a:ext cx="5045075"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00B0F0"/>
                </a:solidFill>
              </a:rPr>
              <a:t>Note that </a:t>
            </a:r>
            <a:r>
              <a:rPr lang="en-US" altLang="en-US">
                <a:solidFill>
                  <a:srgbClr val="FFFF99"/>
                </a:solidFill>
                <a:ea typeface="Batang" panose="020B0503020000020004" pitchFamily="18" charset="-127"/>
                <a:cs typeface="Arial" panose="020B0604020202020204" pitchFamily="34" charset="0"/>
              </a:rPr>
              <a:t>L</a:t>
            </a:r>
            <a:r>
              <a:rPr lang="en-IN" altLang="en-US">
                <a:solidFill>
                  <a:srgbClr val="00B0F0"/>
                </a:solidFill>
              </a:rPr>
              <a:t> = 0 if </a:t>
            </a:r>
            <a:r>
              <a:rPr lang="en-IN" altLang="en-US" i="1">
                <a:solidFill>
                  <a:srgbClr val="00B0F0"/>
                </a:solidFill>
              </a:rPr>
              <a:t>r </a:t>
            </a:r>
            <a:r>
              <a:rPr lang="en-IN" altLang="en-US">
                <a:solidFill>
                  <a:srgbClr val="00B0F0"/>
                </a:solidFill>
              </a:rPr>
              <a:t>= 0, </a:t>
            </a:r>
            <a:r>
              <a:rPr lang="en-IN" altLang="en-US" i="1">
                <a:solidFill>
                  <a:srgbClr val="00B0F0"/>
                </a:solidFill>
              </a:rPr>
              <a:t>p </a:t>
            </a:r>
            <a:r>
              <a:rPr lang="en-IN" altLang="en-US">
                <a:solidFill>
                  <a:srgbClr val="00B0F0"/>
                </a:solidFill>
              </a:rPr>
              <a:t>= 0 or θ = 0° or 180°</a:t>
            </a:r>
            <a:r>
              <a:rPr lang="en-IN" altLang="en-US" b="1">
                <a:solidFill>
                  <a:srgbClr val="00B0F0"/>
                </a:solidFill>
              </a:rPr>
              <a:t>. Thus, the angular momentum vanishes if either the magnitude of the momentum is zero, or if the line of action of the momentum passes through the origin.</a:t>
            </a:r>
          </a:p>
        </p:txBody>
      </p:sp>
      <p:grpSp>
        <p:nvGrpSpPr>
          <p:cNvPr id="35865" name="Group 65">
            <a:extLst>
              <a:ext uri="{FF2B5EF4-FFF2-40B4-BE49-F238E27FC236}">
                <a16:creationId xmlns:a16="http://schemas.microsoft.com/office/drawing/2014/main" id="{D05E3AC0-9864-4118-A578-F1F5709F8BC5}"/>
              </a:ext>
            </a:extLst>
          </p:cNvPr>
          <p:cNvGrpSpPr>
            <a:grpSpLocks/>
          </p:cNvGrpSpPr>
          <p:nvPr/>
        </p:nvGrpSpPr>
        <p:grpSpPr bwMode="auto">
          <a:xfrm>
            <a:off x="222250" y="5675313"/>
            <a:ext cx="8909050" cy="922337"/>
            <a:chOff x="222685" y="5406316"/>
            <a:chExt cx="8907868" cy="923330"/>
          </a:xfrm>
        </p:grpSpPr>
        <p:sp>
          <p:nvSpPr>
            <p:cNvPr id="35893" name="Rectangle 61">
              <a:extLst>
                <a:ext uri="{FF2B5EF4-FFF2-40B4-BE49-F238E27FC236}">
                  <a16:creationId xmlns:a16="http://schemas.microsoft.com/office/drawing/2014/main" id="{4EFAC149-65BB-4433-A166-9378105B888E}"/>
                </a:ext>
              </a:extLst>
            </p:cNvPr>
            <p:cNvSpPr>
              <a:spLocks noChangeArrowheads="1"/>
            </p:cNvSpPr>
            <p:nvPr/>
          </p:nvSpPr>
          <p:spPr bwMode="auto">
            <a:xfrm>
              <a:off x="222685" y="5406316"/>
              <a:ext cx="8907868"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C000"/>
                  </a:solidFill>
                </a:rPr>
                <a:t>If the direction of p is reversed, the direction of the angular momentum is reversed. If directions of both r and p are reversed, the direction of the angular momentum remains the same.</a:t>
              </a:r>
            </a:p>
          </p:txBody>
        </p:sp>
        <p:cxnSp>
          <p:nvCxnSpPr>
            <p:cNvPr id="61" name="Straight Arrow Connector 60">
              <a:extLst>
                <a:ext uri="{FF2B5EF4-FFF2-40B4-BE49-F238E27FC236}">
                  <a16:creationId xmlns:a16="http://schemas.microsoft.com/office/drawing/2014/main" id="{196FA08E-EB8D-424D-990C-0EAC9EE3B54A}"/>
                </a:ext>
              </a:extLst>
            </p:cNvPr>
            <p:cNvCxnSpPr/>
            <p:nvPr/>
          </p:nvCxnSpPr>
          <p:spPr bwMode="auto">
            <a:xfrm>
              <a:off x="2227432" y="5498490"/>
              <a:ext cx="171427"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93D236CA-DDDB-431A-BD07-612B120F31A7}"/>
                </a:ext>
              </a:extLst>
            </p:cNvPr>
            <p:cNvCxnSpPr/>
            <p:nvPr/>
          </p:nvCxnSpPr>
          <p:spPr bwMode="auto">
            <a:xfrm>
              <a:off x="4203607" y="5773423"/>
              <a:ext cx="171427"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487E87F7-6FA5-46EB-B5EC-82912744B43F}"/>
                </a:ext>
              </a:extLst>
            </p:cNvPr>
            <p:cNvCxnSpPr/>
            <p:nvPr/>
          </p:nvCxnSpPr>
          <p:spPr bwMode="auto">
            <a:xfrm>
              <a:off x="3590913" y="5773423"/>
              <a:ext cx="171427"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35851" name="TextBox 73">
            <a:extLst>
              <a:ext uri="{FF2B5EF4-FFF2-40B4-BE49-F238E27FC236}">
                <a16:creationId xmlns:a16="http://schemas.microsoft.com/office/drawing/2014/main" id="{4D4EA666-5D7E-475A-9B86-8D6520AA3835}"/>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35852" name="TextBox 74">
            <a:extLst>
              <a:ext uri="{FF2B5EF4-FFF2-40B4-BE49-F238E27FC236}">
                <a16:creationId xmlns:a16="http://schemas.microsoft.com/office/drawing/2014/main" id="{6F0C409C-0D72-4481-ABD5-7F7762A373CD}"/>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35853" name="TextBox 75">
            <a:extLst>
              <a:ext uri="{FF2B5EF4-FFF2-40B4-BE49-F238E27FC236}">
                <a16:creationId xmlns:a16="http://schemas.microsoft.com/office/drawing/2014/main" id="{7DCAB3C7-D16C-4415-9182-2E2154B9A027}"/>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grpSp>
        <p:nvGrpSpPr>
          <p:cNvPr id="60" name="Group 25">
            <a:extLst>
              <a:ext uri="{FF2B5EF4-FFF2-40B4-BE49-F238E27FC236}">
                <a16:creationId xmlns:a16="http://schemas.microsoft.com/office/drawing/2014/main" id="{57FBDF0C-5E3A-4B80-B95B-4F114F0EDB5A}"/>
              </a:ext>
            </a:extLst>
          </p:cNvPr>
          <p:cNvGrpSpPr>
            <a:grpSpLocks/>
          </p:cNvGrpSpPr>
          <p:nvPr/>
        </p:nvGrpSpPr>
        <p:grpSpPr bwMode="auto">
          <a:xfrm>
            <a:off x="4932363" y="1077913"/>
            <a:ext cx="3841750" cy="4006850"/>
            <a:chOff x="5149757" y="2590502"/>
            <a:chExt cx="3841750" cy="4006850"/>
          </a:xfrm>
        </p:grpSpPr>
        <p:cxnSp>
          <p:nvCxnSpPr>
            <p:cNvPr id="64" name="Straight Arrow Connector 63">
              <a:extLst>
                <a:ext uri="{FF2B5EF4-FFF2-40B4-BE49-F238E27FC236}">
                  <a16:creationId xmlns:a16="http://schemas.microsoft.com/office/drawing/2014/main" id="{7282240B-CD8D-4694-BF67-17E06935076A}"/>
                </a:ext>
              </a:extLst>
            </p:cNvPr>
            <p:cNvCxnSpPr/>
            <p:nvPr/>
          </p:nvCxnSpPr>
          <p:spPr>
            <a:xfrm rot="2700000">
              <a:off x="7757226" y="2929432"/>
              <a:ext cx="0" cy="2100263"/>
            </a:xfrm>
            <a:prstGeom prst="straightConnector1">
              <a:avLst/>
            </a:prstGeom>
            <a:ln w="28575">
              <a:solidFill>
                <a:srgbClr val="7030A0"/>
              </a:solidFill>
              <a:prstDash val="sys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1F4F5D9A-4ADD-4F34-9DB2-74EE6D5A1584}"/>
                </a:ext>
              </a:extLst>
            </p:cNvPr>
            <p:cNvCxnSpPr/>
            <p:nvPr/>
          </p:nvCxnSpPr>
          <p:spPr>
            <a:xfrm rot="2700000">
              <a:off x="6249101" y="4445495"/>
              <a:ext cx="0" cy="2100263"/>
            </a:xfrm>
            <a:prstGeom prst="straightConnector1">
              <a:avLst/>
            </a:prstGeom>
            <a:ln w="28575">
              <a:solidFill>
                <a:srgbClr val="7030A0"/>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35886" name="Group 23">
              <a:extLst>
                <a:ext uri="{FF2B5EF4-FFF2-40B4-BE49-F238E27FC236}">
                  <a16:creationId xmlns:a16="http://schemas.microsoft.com/office/drawing/2014/main" id="{E7156AFE-AB26-41BF-9D57-0258905A18B9}"/>
                </a:ext>
              </a:extLst>
            </p:cNvPr>
            <p:cNvGrpSpPr>
              <a:grpSpLocks/>
            </p:cNvGrpSpPr>
            <p:nvPr/>
          </p:nvGrpSpPr>
          <p:grpSpPr bwMode="auto">
            <a:xfrm>
              <a:off x="5149757" y="4697302"/>
              <a:ext cx="3841750" cy="368300"/>
              <a:chOff x="5122863" y="4697302"/>
              <a:chExt cx="3841750" cy="368300"/>
            </a:xfrm>
          </p:grpSpPr>
          <p:cxnSp>
            <p:nvCxnSpPr>
              <p:cNvPr id="71" name="Straight Arrow Connector 70">
                <a:extLst>
                  <a:ext uri="{FF2B5EF4-FFF2-40B4-BE49-F238E27FC236}">
                    <a16:creationId xmlns:a16="http://schemas.microsoft.com/office/drawing/2014/main" id="{B42BEED7-87DC-4947-88F3-2317FE99E923}"/>
                  </a:ext>
                </a:extLst>
              </p:cNvPr>
              <p:cNvCxnSpPr/>
              <p:nvPr/>
            </p:nvCxnSpPr>
            <p:spPr>
              <a:xfrm rot="16200000">
                <a:off x="6982619" y="2877046"/>
                <a:ext cx="0" cy="3719512"/>
              </a:xfrm>
              <a:prstGeom prst="straightConnector1">
                <a:avLst/>
              </a:prstGeom>
              <a:ln w="28575">
                <a:solidFill>
                  <a:srgbClr val="FF00FF"/>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5892" name="Rectangle 8">
                <a:extLst>
                  <a:ext uri="{FF2B5EF4-FFF2-40B4-BE49-F238E27FC236}">
                    <a16:creationId xmlns:a16="http://schemas.microsoft.com/office/drawing/2014/main" id="{80454091-EAEC-455A-92CE-18830D0CA84D}"/>
                  </a:ext>
                </a:extLst>
              </p:cNvPr>
              <p:cNvSpPr>
                <a:spLocks noChangeArrowheads="1"/>
              </p:cNvSpPr>
              <p:nvPr/>
            </p:nvSpPr>
            <p:spPr bwMode="auto">
              <a:xfrm>
                <a:off x="8626475" y="4697302"/>
                <a:ext cx="3381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CC"/>
                    </a:solidFill>
                    <a:ea typeface="Times New Roman" panose="02020603050405020304" pitchFamily="18" charset="0"/>
                    <a:cs typeface="Bookman-Light"/>
                  </a:rPr>
                  <a:t>X</a:t>
                </a:r>
                <a:endParaRPr lang="en-IN" altLang="en-US">
                  <a:ea typeface="Times New Roman" panose="02020603050405020304" pitchFamily="18" charset="0"/>
                  <a:cs typeface="Bookman-Light"/>
                </a:endParaRPr>
              </a:p>
            </p:txBody>
          </p:sp>
        </p:grpSp>
        <p:grpSp>
          <p:nvGrpSpPr>
            <p:cNvPr id="35887" name="Group 24">
              <a:extLst>
                <a:ext uri="{FF2B5EF4-FFF2-40B4-BE49-F238E27FC236}">
                  <a16:creationId xmlns:a16="http://schemas.microsoft.com/office/drawing/2014/main" id="{7FD27143-EC5C-4E89-8C92-22A7C25077E6}"/>
                </a:ext>
              </a:extLst>
            </p:cNvPr>
            <p:cNvGrpSpPr>
              <a:grpSpLocks/>
            </p:cNvGrpSpPr>
            <p:nvPr/>
          </p:nvGrpSpPr>
          <p:grpSpPr bwMode="auto">
            <a:xfrm>
              <a:off x="6853144" y="2590502"/>
              <a:ext cx="338138" cy="4006850"/>
              <a:chOff x="6826250" y="2590502"/>
              <a:chExt cx="338138" cy="4006850"/>
            </a:xfrm>
          </p:grpSpPr>
          <p:cxnSp>
            <p:nvCxnSpPr>
              <p:cNvPr id="69" name="Straight Arrow Connector 68">
                <a:extLst>
                  <a:ext uri="{FF2B5EF4-FFF2-40B4-BE49-F238E27FC236}">
                    <a16:creationId xmlns:a16="http://schemas.microsoft.com/office/drawing/2014/main" id="{DB62590E-4F09-4648-97BD-F487E69B45E8}"/>
                  </a:ext>
                </a:extLst>
              </p:cNvPr>
              <p:cNvCxnSpPr/>
              <p:nvPr/>
            </p:nvCxnSpPr>
            <p:spPr bwMode="auto">
              <a:xfrm>
                <a:off x="6980238" y="2877839"/>
                <a:ext cx="0" cy="3719513"/>
              </a:xfrm>
              <a:prstGeom prst="straightConnector1">
                <a:avLst/>
              </a:prstGeom>
              <a:ln w="28575">
                <a:solidFill>
                  <a:srgbClr val="FF66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5890" name="Rectangle 30">
                <a:extLst>
                  <a:ext uri="{FF2B5EF4-FFF2-40B4-BE49-F238E27FC236}">
                    <a16:creationId xmlns:a16="http://schemas.microsoft.com/office/drawing/2014/main" id="{0846F2CE-20E1-4B69-92CA-C27C4CD08A49}"/>
                  </a:ext>
                </a:extLst>
              </p:cNvPr>
              <p:cNvSpPr>
                <a:spLocks noChangeArrowheads="1"/>
              </p:cNvSpPr>
              <p:nvPr/>
            </p:nvSpPr>
            <p:spPr bwMode="auto">
              <a:xfrm>
                <a:off x="6826250" y="2590502"/>
                <a:ext cx="3381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0000"/>
                    </a:solidFill>
                  </a:rPr>
                  <a:t>Y</a:t>
                </a:r>
                <a:endParaRPr lang="en-IN" altLang="en-US">
                  <a:solidFill>
                    <a:srgbClr val="FF0000"/>
                  </a:solidFill>
                </a:endParaRPr>
              </a:p>
            </p:txBody>
          </p:sp>
        </p:grpSp>
        <p:sp>
          <p:nvSpPr>
            <p:cNvPr id="35888" name="Rectangle 31">
              <a:extLst>
                <a:ext uri="{FF2B5EF4-FFF2-40B4-BE49-F238E27FC236}">
                  <a16:creationId xmlns:a16="http://schemas.microsoft.com/office/drawing/2014/main" id="{1C69C628-A050-48A6-AD98-96779B8B1786}"/>
                </a:ext>
              </a:extLst>
            </p:cNvPr>
            <p:cNvSpPr>
              <a:spLocks noChangeArrowheads="1"/>
            </p:cNvSpPr>
            <p:nvPr/>
          </p:nvSpPr>
          <p:spPr bwMode="auto">
            <a:xfrm>
              <a:off x="5313363" y="6181427"/>
              <a:ext cx="3397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7030A0"/>
                  </a:solidFill>
                </a:rPr>
                <a:t>Z</a:t>
              </a:r>
              <a:endParaRPr lang="en-IN" altLang="en-US">
                <a:solidFill>
                  <a:srgbClr val="7030A0"/>
                </a:solidFill>
              </a:endParaRPr>
            </a:p>
          </p:txBody>
        </p:sp>
      </p:grpSp>
      <p:grpSp>
        <p:nvGrpSpPr>
          <p:cNvPr id="73" name="Group 72">
            <a:extLst>
              <a:ext uri="{FF2B5EF4-FFF2-40B4-BE49-F238E27FC236}">
                <a16:creationId xmlns:a16="http://schemas.microsoft.com/office/drawing/2014/main" id="{D7BB7362-F4F7-405B-A19A-C63DD9124C9A}"/>
              </a:ext>
            </a:extLst>
          </p:cNvPr>
          <p:cNvGrpSpPr>
            <a:grpSpLocks/>
          </p:cNvGrpSpPr>
          <p:nvPr/>
        </p:nvGrpSpPr>
        <p:grpSpPr bwMode="auto">
          <a:xfrm>
            <a:off x="6800850" y="2216150"/>
            <a:ext cx="1508125" cy="995363"/>
            <a:chOff x="6800850" y="2119313"/>
            <a:chExt cx="1508125" cy="995362"/>
          </a:xfrm>
        </p:grpSpPr>
        <p:cxnSp>
          <p:nvCxnSpPr>
            <p:cNvPr id="74" name="Straight Arrow Connector 73">
              <a:extLst>
                <a:ext uri="{FF2B5EF4-FFF2-40B4-BE49-F238E27FC236}">
                  <a16:creationId xmlns:a16="http://schemas.microsoft.com/office/drawing/2014/main" id="{8C4CBAFE-FA3F-4899-B04B-9CE458171291}"/>
                </a:ext>
              </a:extLst>
            </p:cNvPr>
            <p:cNvCxnSpPr/>
            <p:nvPr/>
          </p:nvCxnSpPr>
          <p:spPr>
            <a:xfrm flipV="1">
              <a:off x="6800850" y="2119313"/>
              <a:ext cx="1508125" cy="995362"/>
            </a:xfrm>
            <a:prstGeom prst="straightConnector1">
              <a:avLst/>
            </a:prstGeom>
            <a:ln w="28575">
              <a:solidFill>
                <a:srgbClr val="00FF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35881" name="Group 39">
              <a:extLst>
                <a:ext uri="{FF2B5EF4-FFF2-40B4-BE49-F238E27FC236}">
                  <a16:creationId xmlns:a16="http://schemas.microsoft.com/office/drawing/2014/main" id="{4265FB89-30E1-467B-8452-73F6C90D0141}"/>
                </a:ext>
              </a:extLst>
            </p:cNvPr>
            <p:cNvGrpSpPr>
              <a:grpSpLocks/>
            </p:cNvGrpSpPr>
            <p:nvPr/>
          </p:nvGrpSpPr>
          <p:grpSpPr bwMode="auto">
            <a:xfrm>
              <a:off x="7499350" y="2576513"/>
              <a:ext cx="241300" cy="369887"/>
              <a:chOff x="7048500" y="1524000"/>
              <a:chExt cx="241734" cy="369332"/>
            </a:xfrm>
          </p:grpSpPr>
          <p:sp>
            <p:nvSpPr>
              <p:cNvPr id="35882" name="Text Box 24">
                <a:extLst>
                  <a:ext uri="{FF2B5EF4-FFF2-40B4-BE49-F238E27FC236}">
                    <a16:creationId xmlns:a16="http://schemas.microsoft.com/office/drawing/2014/main" id="{B40B1D3F-6A46-45CA-9698-E525DCBCB2DA}"/>
                  </a:ext>
                </a:extLst>
              </p:cNvPr>
              <p:cNvSpPr txBox="1">
                <a:spLocks noChangeArrowheads="1"/>
              </p:cNvSpPr>
              <p:nvPr/>
            </p:nvSpPr>
            <p:spPr bwMode="auto">
              <a:xfrm>
                <a:off x="7048500" y="1524000"/>
                <a:ext cx="2286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00FF00"/>
                    </a:solidFill>
                    <a:cs typeface="Arial" panose="020B0604020202020204" pitchFamily="34" charset="0"/>
                  </a:rPr>
                  <a:t>r</a:t>
                </a:r>
              </a:p>
            </p:txBody>
          </p:sp>
          <p:cxnSp>
            <p:nvCxnSpPr>
              <p:cNvPr id="77" name="Straight Arrow Connector 76">
                <a:extLst>
                  <a:ext uri="{FF2B5EF4-FFF2-40B4-BE49-F238E27FC236}">
                    <a16:creationId xmlns:a16="http://schemas.microsoft.com/office/drawing/2014/main" id="{FE5B9E63-317F-4B37-ACD2-A4D1C8A973B4}"/>
                  </a:ext>
                </a:extLst>
              </p:cNvPr>
              <p:cNvCxnSpPr/>
              <p:nvPr/>
            </p:nvCxnSpPr>
            <p:spPr bwMode="auto">
              <a:xfrm>
                <a:off x="7118476" y="1615937"/>
                <a:ext cx="171758"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sp>
        <p:nvSpPr>
          <p:cNvPr id="78" name="Text Box 9">
            <a:extLst>
              <a:ext uri="{FF2B5EF4-FFF2-40B4-BE49-F238E27FC236}">
                <a16:creationId xmlns:a16="http://schemas.microsoft.com/office/drawing/2014/main" id="{14B3F70F-7A7A-40B1-9B60-321D6ED21A34}"/>
              </a:ext>
            </a:extLst>
          </p:cNvPr>
          <p:cNvSpPr txBox="1">
            <a:spLocks noChangeArrowheads="1"/>
          </p:cNvSpPr>
          <p:nvPr/>
        </p:nvSpPr>
        <p:spPr bwMode="auto">
          <a:xfrm>
            <a:off x="6516688" y="3152775"/>
            <a:ext cx="339725"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00FF00"/>
                </a:solidFill>
              </a:rPr>
              <a:t>O</a:t>
            </a:r>
          </a:p>
        </p:txBody>
      </p:sp>
      <p:grpSp>
        <p:nvGrpSpPr>
          <p:cNvPr id="79" name="Group 78">
            <a:extLst>
              <a:ext uri="{FF2B5EF4-FFF2-40B4-BE49-F238E27FC236}">
                <a16:creationId xmlns:a16="http://schemas.microsoft.com/office/drawing/2014/main" id="{FC0AEAF7-BD72-49C5-8E34-D5AAA0443EA4}"/>
              </a:ext>
            </a:extLst>
          </p:cNvPr>
          <p:cNvGrpSpPr>
            <a:grpSpLocks/>
          </p:cNvGrpSpPr>
          <p:nvPr/>
        </p:nvGrpSpPr>
        <p:grpSpPr bwMode="auto">
          <a:xfrm>
            <a:off x="8281988" y="1222375"/>
            <a:ext cx="319087" cy="993775"/>
            <a:chOff x="8281988" y="1124884"/>
            <a:chExt cx="319087" cy="994429"/>
          </a:xfrm>
        </p:grpSpPr>
        <p:cxnSp>
          <p:nvCxnSpPr>
            <p:cNvPr id="80" name="Straight Arrow Connector 79">
              <a:extLst>
                <a:ext uri="{FF2B5EF4-FFF2-40B4-BE49-F238E27FC236}">
                  <a16:creationId xmlns:a16="http://schemas.microsoft.com/office/drawing/2014/main" id="{B2834B03-6FD1-428C-99B8-1FFB9B4DC2E3}"/>
                </a:ext>
              </a:extLst>
            </p:cNvPr>
            <p:cNvCxnSpPr/>
            <p:nvPr/>
          </p:nvCxnSpPr>
          <p:spPr>
            <a:xfrm flipV="1">
              <a:off x="8281988" y="1444182"/>
              <a:ext cx="153987" cy="675131"/>
            </a:xfrm>
            <a:prstGeom prst="straightConnector1">
              <a:avLst/>
            </a:prstGeom>
            <a:ln w="28575">
              <a:solidFill>
                <a:srgbClr val="00B0F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35877" name="Group 39">
              <a:extLst>
                <a:ext uri="{FF2B5EF4-FFF2-40B4-BE49-F238E27FC236}">
                  <a16:creationId xmlns:a16="http://schemas.microsoft.com/office/drawing/2014/main" id="{CA4A30AB-7609-4CFB-989D-4F513F93BA72}"/>
                </a:ext>
              </a:extLst>
            </p:cNvPr>
            <p:cNvGrpSpPr>
              <a:grpSpLocks/>
            </p:cNvGrpSpPr>
            <p:nvPr/>
          </p:nvGrpSpPr>
          <p:grpSpPr bwMode="auto">
            <a:xfrm>
              <a:off x="8345488" y="1124884"/>
              <a:ext cx="255587" cy="369888"/>
              <a:chOff x="7035029" y="1537427"/>
              <a:chExt cx="255205" cy="369332"/>
            </a:xfrm>
          </p:grpSpPr>
          <p:sp>
            <p:nvSpPr>
              <p:cNvPr id="35878" name="Text Box 24">
                <a:extLst>
                  <a:ext uri="{FF2B5EF4-FFF2-40B4-BE49-F238E27FC236}">
                    <a16:creationId xmlns:a16="http://schemas.microsoft.com/office/drawing/2014/main" id="{956A9FE1-D928-441E-B839-F48FB8B68B20}"/>
                  </a:ext>
                </a:extLst>
              </p:cNvPr>
              <p:cNvSpPr txBox="1">
                <a:spLocks noChangeArrowheads="1"/>
              </p:cNvSpPr>
              <p:nvPr/>
            </p:nvSpPr>
            <p:spPr bwMode="auto">
              <a:xfrm>
                <a:off x="7035029" y="1537427"/>
                <a:ext cx="2286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00B0F0"/>
                    </a:solidFill>
                    <a:cs typeface="Arial" panose="020B0604020202020204" pitchFamily="34" charset="0"/>
                  </a:rPr>
                  <a:t>p</a:t>
                </a:r>
              </a:p>
            </p:txBody>
          </p:sp>
          <p:cxnSp>
            <p:nvCxnSpPr>
              <p:cNvPr id="83" name="Straight Arrow Connector 82">
                <a:extLst>
                  <a:ext uri="{FF2B5EF4-FFF2-40B4-BE49-F238E27FC236}">
                    <a16:creationId xmlns:a16="http://schemas.microsoft.com/office/drawing/2014/main" id="{AE049938-4EE5-4280-9EE0-07FC9AC53A17}"/>
                  </a:ext>
                </a:extLst>
              </p:cNvPr>
              <p:cNvCxnSpPr/>
              <p:nvPr/>
            </p:nvCxnSpPr>
            <p:spPr bwMode="auto">
              <a:xfrm>
                <a:off x="7119040" y="1615149"/>
                <a:ext cx="17119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grpSp>
        <p:nvGrpSpPr>
          <p:cNvPr id="84" name="Group 83">
            <a:extLst>
              <a:ext uri="{FF2B5EF4-FFF2-40B4-BE49-F238E27FC236}">
                <a16:creationId xmlns:a16="http://schemas.microsoft.com/office/drawing/2014/main" id="{1F8D0E73-7AE8-41E6-9B6C-B381EE30B1F2}"/>
              </a:ext>
            </a:extLst>
          </p:cNvPr>
          <p:cNvGrpSpPr>
            <a:grpSpLocks/>
          </p:cNvGrpSpPr>
          <p:nvPr/>
        </p:nvGrpSpPr>
        <p:grpSpPr bwMode="auto">
          <a:xfrm>
            <a:off x="5883275" y="1844675"/>
            <a:ext cx="998538" cy="1349375"/>
            <a:chOff x="5883267" y="1747838"/>
            <a:chExt cx="998546" cy="1349375"/>
          </a:xfrm>
        </p:grpSpPr>
        <p:grpSp>
          <p:nvGrpSpPr>
            <p:cNvPr id="35870" name="Group 50">
              <a:extLst>
                <a:ext uri="{FF2B5EF4-FFF2-40B4-BE49-F238E27FC236}">
                  <a16:creationId xmlns:a16="http://schemas.microsoft.com/office/drawing/2014/main" id="{C40C09F2-D474-43B4-AB29-5EC11F4A1978}"/>
                </a:ext>
              </a:extLst>
            </p:cNvPr>
            <p:cNvGrpSpPr>
              <a:grpSpLocks/>
            </p:cNvGrpSpPr>
            <p:nvPr/>
          </p:nvGrpSpPr>
          <p:grpSpPr bwMode="auto">
            <a:xfrm rot="372249">
              <a:off x="5953125" y="2097088"/>
              <a:ext cx="928688" cy="1000125"/>
              <a:chOff x="6097615" y="2418776"/>
              <a:chExt cx="929023" cy="999108"/>
            </a:xfrm>
          </p:grpSpPr>
          <p:cxnSp>
            <p:nvCxnSpPr>
              <p:cNvPr id="89" name="Straight Arrow Connector 88">
                <a:extLst>
                  <a:ext uri="{FF2B5EF4-FFF2-40B4-BE49-F238E27FC236}">
                    <a16:creationId xmlns:a16="http://schemas.microsoft.com/office/drawing/2014/main" id="{5482C910-BE80-4A6B-8819-4CDFAEBA9160}"/>
                  </a:ext>
                </a:extLst>
              </p:cNvPr>
              <p:cNvCxnSpPr/>
              <p:nvPr/>
            </p:nvCxnSpPr>
            <p:spPr>
              <a:xfrm flipH="1" flipV="1">
                <a:off x="6097497" y="2418314"/>
                <a:ext cx="908384" cy="999108"/>
              </a:xfrm>
              <a:prstGeom prst="straightConnector1">
                <a:avLst/>
              </a:prstGeom>
              <a:ln w="28575">
                <a:solidFill>
                  <a:srgbClr val="FF7C8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0" name="Rectangle 89">
                <a:extLst>
                  <a:ext uri="{FF2B5EF4-FFF2-40B4-BE49-F238E27FC236}">
                    <a16:creationId xmlns:a16="http://schemas.microsoft.com/office/drawing/2014/main" id="{D7963540-8C68-4047-A344-066F37D296C8}"/>
                  </a:ext>
                </a:extLst>
              </p:cNvPr>
              <p:cNvSpPr/>
              <p:nvPr/>
            </p:nvSpPr>
            <p:spPr>
              <a:xfrm rot="19020000">
                <a:off x="6930604" y="3247269"/>
                <a:ext cx="87345" cy="134800"/>
              </a:xfrm>
              <a:prstGeom prst="rect">
                <a:avLst/>
              </a:prstGeom>
              <a:noFill/>
              <a:ln w="19050">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grpSp>
          <p:nvGrpSpPr>
            <p:cNvPr id="35871" name="Group 39">
              <a:extLst>
                <a:ext uri="{FF2B5EF4-FFF2-40B4-BE49-F238E27FC236}">
                  <a16:creationId xmlns:a16="http://schemas.microsoft.com/office/drawing/2014/main" id="{710E125F-2BF9-4ACD-8635-FE959B3BCD83}"/>
                </a:ext>
              </a:extLst>
            </p:cNvPr>
            <p:cNvGrpSpPr>
              <a:grpSpLocks/>
            </p:cNvGrpSpPr>
            <p:nvPr/>
          </p:nvGrpSpPr>
          <p:grpSpPr bwMode="auto">
            <a:xfrm>
              <a:off x="5883267" y="1747838"/>
              <a:ext cx="282482" cy="369887"/>
              <a:chOff x="7048500" y="1524000"/>
              <a:chExt cx="282059" cy="369332"/>
            </a:xfrm>
          </p:grpSpPr>
          <p:sp>
            <p:nvSpPr>
              <p:cNvPr id="87" name="Text Box 24">
                <a:extLst>
                  <a:ext uri="{FF2B5EF4-FFF2-40B4-BE49-F238E27FC236}">
                    <a16:creationId xmlns:a16="http://schemas.microsoft.com/office/drawing/2014/main" id="{6D7BEFCA-D212-4BFD-B39D-9C79DA875F8A}"/>
                  </a:ext>
                </a:extLst>
              </p:cNvPr>
              <p:cNvSpPr txBox="1">
                <a:spLocks noChangeArrowheads="1"/>
              </p:cNvSpPr>
              <p:nvPr/>
            </p:nvSpPr>
            <p:spPr bwMode="auto">
              <a:xfrm>
                <a:off x="7048500" y="1524000"/>
                <a:ext cx="228259" cy="369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defRPr/>
                </a:pPr>
                <a:r>
                  <a:rPr lang="en-US" b="1" dirty="0">
                    <a:solidFill>
                      <a:srgbClr val="00FF00"/>
                    </a:solidFill>
                    <a:latin typeface="+mn-lt"/>
                    <a:ea typeface="Batang" pitchFamily="18" charset="-127"/>
                    <a:cs typeface="Arial" pitchFamily="34" charset="0"/>
                  </a:rPr>
                  <a:t>L</a:t>
                </a:r>
              </a:p>
            </p:txBody>
          </p:sp>
          <p:cxnSp>
            <p:nvCxnSpPr>
              <p:cNvPr id="88" name="Straight Arrow Connector 87">
                <a:extLst>
                  <a:ext uri="{FF2B5EF4-FFF2-40B4-BE49-F238E27FC236}">
                    <a16:creationId xmlns:a16="http://schemas.microsoft.com/office/drawing/2014/main" id="{1EE231D4-428D-4F5D-A868-0C08B1B6C502}"/>
                  </a:ext>
                </a:extLst>
              </p:cNvPr>
              <p:cNvCxnSpPr/>
              <p:nvPr/>
            </p:nvCxnSpPr>
            <p:spPr bwMode="auto">
              <a:xfrm>
                <a:off x="7159459" y="1588990"/>
                <a:ext cx="17119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cxnSp>
        <p:nvCxnSpPr>
          <p:cNvPr id="91" name="Straight Arrow Connector 90">
            <a:extLst>
              <a:ext uri="{FF2B5EF4-FFF2-40B4-BE49-F238E27FC236}">
                <a16:creationId xmlns:a16="http://schemas.microsoft.com/office/drawing/2014/main" id="{C67FC0F8-3698-43EA-80C8-A8A36D239E34}"/>
              </a:ext>
            </a:extLst>
          </p:cNvPr>
          <p:cNvCxnSpPr/>
          <p:nvPr/>
        </p:nvCxnSpPr>
        <p:spPr>
          <a:xfrm flipV="1">
            <a:off x="8262938" y="1851025"/>
            <a:ext cx="606425" cy="388938"/>
          </a:xfrm>
          <a:prstGeom prst="straightConnector1">
            <a:avLst/>
          </a:prstGeom>
          <a:ln w="28575">
            <a:solidFill>
              <a:srgbClr val="00FF00"/>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92" name="Group 15">
            <a:extLst>
              <a:ext uri="{FF2B5EF4-FFF2-40B4-BE49-F238E27FC236}">
                <a16:creationId xmlns:a16="http://schemas.microsoft.com/office/drawing/2014/main" id="{E1D1FDCF-71ED-46F3-B9A5-FCF18AEEE24D}"/>
              </a:ext>
            </a:extLst>
          </p:cNvPr>
          <p:cNvGrpSpPr>
            <a:grpSpLocks/>
          </p:cNvGrpSpPr>
          <p:nvPr/>
        </p:nvGrpSpPr>
        <p:grpSpPr bwMode="auto">
          <a:xfrm>
            <a:off x="8293100" y="1741488"/>
            <a:ext cx="395288" cy="436562"/>
            <a:chOff x="8437230" y="1932781"/>
            <a:chExt cx="394774" cy="436661"/>
          </a:xfrm>
        </p:grpSpPr>
        <p:sp>
          <p:nvSpPr>
            <p:cNvPr id="35868" name="Arc 299">
              <a:extLst>
                <a:ext uri="{FF2B5EF4-FFF2-40B4-BE49-F238E27FC236}">
                  <a16:creationId xmlns:a16="http://schemas.microsoft.com/office/drawing/2014/main" id="{6F8848B3-5BD9-4ED6-A478-71AB2FB38EDB}"/>
                </a:ext>
              </a:extLst>
            </p:cNvPr>
            <p:cNvSpPr>
              <a:spLocks/>
            </p:cNvSpPr>
            <p:nvPr/>
          </p:nvSpPr>
          <p:spPr bwMode="auto">
            <a:xfrm rot="881616">
              <a:off x="8437230" y="2148726"/>
              <a:ext cx="197042" cy="220716"/>
            </a:xfrm>
            <a:custGeom>
              <a:avLst/>
              <a:gdLst>
                <a:gd name="T0" fmla="*/ 0 w 20030"/>
                <a:gd name="T1" fmla="*/ 0 h 21186"/>
                <a:gd name="T2" fmla="*/ 0 w 20030"/>
                <a:gd name="T3" fmla="*/ 0 h 21186"/>
                <a:gd name="T4" fmla="*/ 0 w 20030"/>
                <a:gd name="T5" fmla="*/ 0 h 21186"/>
                <a:gd name="T6" fmla="*/ 0 60000 65536"/>
                <a:gd name="T7" fmla="*/ 0 60000 65536"/>
                <a:gd name="T8" fmla="*/ 0 60000 65536"/>
              </a:gdLst>
              <a:ahLst/>
              <a:cxnLst>
                <a:cxn ang="T6">
                  <a:pos x="T0" y="T1"/>
                </a:cxn>
                <a:cxn ang="T7">
                  <a:pos x="T2" y="T3"/>
                </a:cxn>
                <a:cxn ang="T8">
                  <a:pos x="T4" y="T5"/>
                </a:cxn>
              </a:cxnLst>
              <a:rect l="0" t="0" r="r" b="b"/>
              <a:pathLst>
                <a:path w="20030" h="21186" fill="none" extrusionOk="0">
                  <a:moveTo>
                    <a:pt x="4210" y="0"/>
                  </a:moveTo>
                  <a:cubicBezTo>
                    <a:pt x="11355" y="1420"/>
                    <a:pt x="17303" y="6346"/>
                    <a:pt x="20030" y="13101"/>
                  </a:cubicBezTo>
                </a:path>
                <a:path w="20030" h="21186" stroke="0" extrusionOk="0">
                  <a:moveTo>
                    <a:pt x="4210" y="0"/>
                  </a:moveTo>
                  <a:cubicBezTo>
                    <a:pt x="11355" y="1420"/>
                    <a:pt x="17303" y="6346"/>
                    <a:pt x="20030" y="13101"/>
                  </a:cubicBezTo>
                  <a:lnTo>
                    <a:pt x="0" y="21186"/>
                  </a:lnTo>
                  <a:lnTo>
                    <a:pt x="4210" y="0"/>
                  </a:lnTo>
                  <a:close/>
                </a:path>
              </a:pathLst>
            </a:custGeom>
            <a:noFill/>
            <a:ln w="28575">
              <a:solidFill>
                <a:srgbClr val="FFFF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69" name="Rectangle 14">
              <a:extLst>
                <a:ext uri="{FF2B5EF4-FFF2-40B4-BE49-F238E27FC236}">
                  <a16:creationId xmlns:a16="http://schemas.microsoft.com/office/drawing/2014/main" id="{7700AA24-8776-4CB3-AC7B-21D320BE13CA}"/>
                </a:ext>
              </a:extLst>
            </p:cNvPr>
            <p:cNvSpPr>
              <a:spLocks noChangeArrowheads="1"/>
            </p:cNvSpPr>
            <p:nvPr/>
          </p:nvSpPr>
          <p:spPr bwMode="auto">
            <a:xfrm>
              <a:off x="8522304" y="1932781"/>
              <a:ext cx="3097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l-GR" altLang="en-US" b="1">
                  <a:solidFill>
                    <a:srgbClr val="FFFF99"/>
                  </a:solidFill>
                </a:rPr>
                <a:t>θ</a:t>
              </a:r>
              <a:endParaRPr lang="en-IN" altLang="en-US">
                <a:solidFill>
                  <a:srgbClr val="FFFF99"/>
                </a:solidFill>
              </a:endParaRPr>
            </a:p>
          </p:txBody>
        </p:sp>
      </p:grpSp>
      <p:grpSp>
        <p:nvGrpSpPr>
          <p:cNvPr id="95" name="Group 94">
            <a:extLst>
              <a:ext uri="{FF2B5EF4-FFF2-40B4-BE49-F238E27FC236}">
                <a16:creationId xmlns:a16="http://schemas.microsoft.com/office/drawing/2014/main" id="{8D6493CF-DEEA-4F32-A1E8-B9C45FB59EDC}"/>
              </a:ext>
            </a:extLst>
          </p:cNvPr>
          <p:cNvGrpSpPr>
            <a:grpSpLocks/>
          </p:cNvGrpSpPr>
          <p:nvPr/>
        </p:nvGrpSpPr>
        <p:grpSpPr bwMode="auto">
          <a:xfrm>
            <a:off x="8258175" y="2171700"/>
            <a:ext cx="403225" cy="368300"/>
            <a:chOff x="7869336" y="4107296"/>
            <a:chExt cx="402906" cy="369332"/>
          </a:xfrm>
        </p:grpSpPr>
        <p:sp>
          <p:nvSpPr>
            <p:cNvPr id="35866" name="Text Box 11">
              <a:extLst>
                <a:ext uri="{FF2B5EF4-FFF2-40B4-BE49-F238E27FC236}">
                  <a16:creationId xmlns:a16="http://schemas.microsoft.com/office/drawing/2014/main" id="{7490F428-8115-4228-96DA-F185489AFB0D}"/>
                </a:ext>
              </a:extLst>
            </p:cNvPr>
            <p:cNvSpPr txBox="1">
              <a:spLocks noChangeArrowheads="1"/>
            </p:cNvSpPr>
            <p:nvPr/>
          </p:nvSpPr>
          <p:spPr bwMode="auto">
            <a:xfrm>
              <a:off x="7891242" y="4107296"/>
              <a:ext cx="381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FF99FF"/>
                  </a:solidFill>
                </a:rPr>
                <a:t>P</a:t>
              </a:r>
            </a:p>
          </p:txBody>
        </p:sp>
        <p:sp>
          <p:nvSpPr>
            <p:cNvPr id="35867" name="Oval 5">
              <a:extLst>
                <a:ext uri="{FF2B5EF4-FFF2-40B4-BE49-F238E27FC236}">
                  <a16:creationId xmlns:a16="http://schemas.microsoft.com/office/drawing/2014/main" id="{CE2BB1E7-5D4E-4AD1-A772-E73D078D88B1}"/>
                </a:ext>
              </a:extLst>
            </p:cNvPr>
            <p:cNvSpPr>
              <a:spLocks noChangeArrowheads="1"/>
            </p:cNvSpPr>
            <p:nvPr/>
          </p:nvSpPr>
          <p:spPr bwMode="auto">
            <a:xfrm>
              <a:off x="7869336" y="4120548"/>
              <a:ext cx="76200" cy="76200"/>
            </a:xfrm>
            <a:prstGeom prst="ellipse">
              <a:avLst/>
            </a:prstGeom>
            <a:solidFill>
              <a:srgbClr val="FFFF9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sp>
        <p:nvSpPr>
          <p:cNvPr id="98" name="Text Box 24">
            <a:extLst>
              <a:ext uri="{FF2B5EF4-FFF2-40B4-BE49-F238E27FC236}">
                <a16:creationId xmlns:a16="http://schemas.microsoft.com/office/drawing/2014/main" id="{8407C1AE-900A-421E-ACAD-AA05D4CE8741}"/>
              </a:ext>
            </a:extLst>
          </p:cNvPr>
          <p:cNvSpPr txBox="1">
            <a:spLocks noChangeArrowheads="1"/>
          </p:cNvSpPr>
          <p:nvPr/>
        </p:nvSpPr>
        <p:spPr bwMode="auto">
          <a:xfrm rot="-1621345">
            <a:off x="7435850" y="1422400"/>
            <a:ext cx="985838"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rgbClr val="00B0F0"/>
                </a:solidFill>
                <a:cs typeface="Arial" panose="020B0604020202020204" pitchFamily="34" charset="0"/>
              </a:rPr>
              <a:t>p sin </a:t>
            </a:r>
            <a:r>
              <a:rPr lang="el-GR" altLang="en-US" b="1">
                <a:solidFill>
                  <a:srgbClr val="00B0F0"/>
                </a:solidFill>
                <a:cs typeface="Arial" panose="020B0604020202020204" pitchFamily="34" charset="0"/>
              </a:rPr>
              <a:t>θ</a:t>
            </a:r>
            <a:endParaRPr lang="en-US" altLang="en-US" b="1">
              <a:solidFill>
                <a:srgbClr val="00B0F0"/>
              </a:solidFill>
              <a:cs typeface="Arial" panose="020B0604020202020204" pitchFamily="34" charset="0"/>
            </a:endParaRPr>
          </a:p>
        </p:txBody>
      </p:sp>
      <p:grpSp>
        <p:nvGrpSpPr>
          <p:cNvPr id="99" name="Group 47">
            <a:extLst>
              <a:ext uri="{FF2B5EF4-FFF2-40B4-BE49-F238E27FC236}">
                <a16:creationId xmlns:a16="http://schemas.microsoft.com/office/drawing/2014/main" id="{2E704777-30F6-4060-BDA1-4F0A2933CE0E}"/>
              </a:ext>
            </a:extLst>
          </p:cNvPr>
          <p:cNvGrpSpPr>
            <a:grpSpLocks/>
          </p:cNvGrpSpPr>
          <p:nvPr/>
        </p:nvGrpSpPr>
        <p:grpSpPr bwMode="auto">
          <a:xfrm>
            <a:off x="7956550" y="1712913"/>
            <a:ext cx="393700" cy="536575"/>
            <a:chOff x="1454550" y="2909662"/>
            <a:chExt cx="393734" cy="536610"/>
          </a:xfrm>
        </p:grpSpPr>
        <p:sp>
          <p:nvSpPr>
            <p:cNvPr id="100" name="Rectangle 99">
              <a:extLst>
                <a:ext uri="{FF2B5EF4-FFF2-40B4-BE49-F238E27FC236}">
                  <a16:creationId xmlns:a16="http://schemas.microsoft.com/office/drawing/2014/main" id="{7766EB20-D281-459F-A016-F2E2F6E78AF5}"/>
                </a:ext>
              </a:extLst>
            </p:cNvPr>
            <p:cNvSpPr/>
            <p:nvPr/>
          </p:nvSpPr>
          <p:spPr bwMode="auto">
            <a:xfrm rot="19695911">
              <a:off x="1760964" y="3289099"/>
              <a:ext cx="87320" cy="134947"/>
            </a:xfrm>
            <a:prstGeom prst="rect">
              <a:avLst/>
            </a:prstGeom>
            <a:no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cxnSp>
          <p:nvCxnSpPr>
            <p:cNvPr id="101" name="Straight Arrow Connector 100">
              <a:extLst>
                <a:ext uri="{FF2B5EF4-FFF2-40B4-BE49-F238E27FC236}">
                  <a16:creationId xmlns:a16="http://schemas.microsoft.com/office/drawing/2014/main" id="{5805B7B1-873F-46C7-96C9-4CBBA7FF0110}"/>
                </a:ext>
              </a:extLst>
            </p:cNvPr>
            <p:cNvCxnSpPr/>
            <p:nvPr/>
          </p:nvCxnSpPr>
          <p:spPr>
            <a:xfrm flipH="1" flipV="1">
              <a:off x="1454550" y="2909662"/>
              <a:ext cx="350868" cy="536610"/>
            </a:xfrm>
            <a:prstGeom prst="straightConnector1">
              <a:avLst/>
            </a:prstGeom>
            <a:ln w="28575">
              <a:solidFill>
                <a:srgbClr val="00B0F0"/>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afterEffect">
                                  <p:stCondLst>
                                    <p:cond delay="0"/>
                                  </p:stCondLst>
                                  <p:childTnLst>
                                    <p:set>
                                      <p:cBhvr>
                                        <p:cTn id="6" dur="1" fill="hold">
                                          <p:stCondLst>
                                            <p:cond delay="0"/>
                                          </p:stCondLst>
                                        </p:cTn>
                                        <p:tgtEl>
                                          <p:spTgt spid="35855"/>
                                        </p:tgtEl>
                                        <p:attrNameLst>
                                          <p:attrName>style.visibility</p:attrName>
                                        </p:attrNameLst>
                                      </p:cBhvr>
                                      <p:to>
                                        <p:strVal val="visible"/>
                                      </p:to>
                                    </p:set>
                                    <p:animEffect transition="in" filter="wipe(up)">
                                      <p:cBhvr>
                                        <p:cTn id="7" dur="500"/>
                                        <p:tgtEl>
                                          <p:spTgt spid="3585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35856"/>
                                        </p:tgtEl>
                                        <p:attrNameLst>
                                          <p:attrName>style.visibility</p:attrName>
                                        </p:attrNameLst>
                                      </p:cBhvr>
                                      <p:to>
                                        <p:strVal val="visible"/>
                                      </p:to>
                                    </p:set>
                                    <p:animEffect transition="in" filter="wipe(up)">
                                      <p:cBhvr>
                                        <p:cTn id="12" dur="500"/>
                                        <p:tgtEl>
                                          <p:spTgt spid="3585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3" presetClass="entr" presetSubtype="16" fill="hold" nodeType="clickEffect">
                                  <p:stCondLst>
                                    <p:cond delay="0"/>
                                  </p:stCondLst>
                                  <p:childTnLst>
                                    <p:set>
                                      <p:cBhvr>
                                        <p:cTn id="16" dur="1" fill="hold">
                                          <p:stCondLst>
                                            <p:cond delay="0"/>
                                          </p:stCondLst>
                                        </p:cTn>
                                        <p:tgtEl>
                                          <p:spTgt spid="60"/>
                                        </p:tgtEl>
                                        <p:attrNameLst>
                                          <p:attrName>style.visibility</p:attrName>
                                        </p:attrNameLst>
                                      </p:cBhvr>
                                      <p:to>
                                        <p:strVal val="visible"/>
                                      </p:to>
                                    </p:set>
                                    <p:anim calcmode="lin" valueType="num">
                                      <p:cBhvr>
                                        <p:cTn id="17" dur="500" fill="hold"/>
                                        <p:tgtEl>
                                          <p:spTgt spid="60"/>
                                        </p:tgtEl>
                                        <p:attrNameLst>
                                          <p:attrName>ppt_w</p:attrName>
                                        </p:attrNameLst>
                                      </p:cBhvr>
                                      <p:tavLst>
                                        <p:tav tm="0">
                                          <p:val>
                                            <p:fltVal val="0"/>
                                          </p:val>
                                        </p:tav>
                                        <p:tav tm="100000">
                                          <p:val>
                                            <p:strVal val="#ppt_w"/>
                                          </p:val>
                                        </p:tav>
                                      </p:tavLst>
                                    </p:anim>
                                    <p:anim calcmode="lin" valueType="num">
                                      <p:cBhvr>
                                        <p:cTn id="18" dur="500" fill="hold"/>
                                        <p:tgtEl>
                                          <p:spTgt spid="60"/>
                                        </p:tgtEl>
                                        <p:attrNameLst>
                                          <p:attrName>ppt_h</p:attrName>
                                        </p:attrNameLst>
                                      </p:cBhvr>
                                      <p:tavLst>
                                        <p:tav tm="0">
                                          <p:val>
                                            <p:fltVal val="0"/>
                                          </p:val>
                                        </p:tav>
                                        <p:tav tm="100000">
                                          <p:val>
                                            <p:strVal val="#ppt_h"/>
                                          </p:val>
                                        </p:tav>
                                      </p:tavLst>
                                    </p:anim>
                                    <p:animEffect transition="in" filter="fade">
                                      <p:cBhvr>
                                        <p:cTn id="19" dur="500"/>
                                        <p:tgtEl>
                                          <p:spTgt spid="60"/>
                                        </p:tgtEl>
                                      </p:cBhvr>
                                    </p:animEffect>
                                  </p:childTnLst>
                                </p:cTn>
                              </p:par>
                            </p:childTnLst>
                          </p:cTn>
                        </p:par>
                        <p:par>
                          <p:cTn id="20" fill="hold" nodeType="afterGroup">
                            <p:stCondLst>
                              <p:cond delay="500"/>
                            </p:stCondLst>
                            <p:childTnLst>
                              <p:par>
                                <p:cTn id="21" presetID="1" presetClass="entr" presetSubtype="0" fill="hold" grpId="0" nodeType="afterEffect">
                                  <p:stCondLst>
                                    <p:cond delay="0"/>
                                  </p:stCondLst>
                                  <p:childTnLst>
                                    <p:set>
                                      <p:cBhvr>
                                        <p:cTn id="22" dur="1" fill="hold">
                                          <p:stCondLst>
                                            <p:cond delay="0"/>
                                          </p:stCondLst>
                                        </p:cTn>
                                        <p:tgtEl>
                                          <p:spTgt spid="78"/>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53" presetClass="entr" presetSubtype="16" fill="hold" nodeType="clickEffect">
                                  <p:stCondLst>
                                    <p:cond delay="0"/>
                                  </p:stCondLst>
                                  <p:childTnLst>
                                    <p:set>
                                      <p:cBhvr>
                                        <p:cTn id="26" dur="1" fill="hold">
                                          <p:stCondLst>
                                            <p:cond delay="0"/>
                                          </p:stCondLst>
                                        </p:cTn>
                                        <p:tgtEl>
                                          <p:spTgt spid="95"/>
                                        </p:tgtEl>
                                        <p:attrNameLst>
                                          <p:attrName>style.visibility</p:attrName>
                                        </p:attrNameLst>
                                      </p:cBhvr>
                                      <p:to>
                                        <p:strVal val="visible"/>
                                      </p:to>
                                    </p:set>
                                    <p:anim calcmode="lin" valueType="num">
                                      <p:cBhvr>
                                        <p:cTn id="27" dur="500" fill="hold"/>
                                        <p:tgtEl>
                                          <p:spTgt spid="95"/>
                                        </p:tgtEl>
                                        <p:attrNameLst>
                                          <p:attrName>ppt_w</p:attrName>
                                        </p:attrNameLst>
                                      </p:cBhvr>
                                      <p:tavLst>
                                        <p:tav tm="0">
                                          <p:val>
                                            <p:fltVal val="0"/>
                                          </p:val>
                                        </p:tav>
                                        <p:tav tm="100000">
                                          <p:val>
                                            <p:strVal val="#ppt_w"/>
                                          </p:val>
                                        </p:tav>
                                      </p:tavLst>
                                    </p:anim>
                                    <p:anim calcmode="lin" valueType="num">
                                      <p:cBhvr>
                                        <p:cTn id="28" dur="500" fill="hold"/>
                                        <p:tgtEl>
                                          <p:spTgt spid="95"/>
                                        </p:tgtEl>
                                        <p:attrNameLst>
                                          <p:attrName>ppt_h</p:attrName>
                                        </p:attrNameLst>
                                      </p:cBhvr>
                                      <p:tavLst>
                                        <p:tav tm="0">
                                          <p:val>
                                            <p:fltVal val="0"/>
                                          </p:val>
                                        </p:tav>
                                        <p:tav tm="100000">
                                          <p:val>
                                            <p:strVal val="#ppt_h"/>
                                          </p:val>
                                        </p:tav>
                                      </p:tavLst>
                                    </p:anim>
                                    <p:animEffect transition="in" filter="fade">
                                      <p:cBhvr>
                                        <p:cTn id="29" dur="500"/>
                                        <p:tgtEl>
                                          <p:spTgt spid="95"/>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nodeType="clickEffect">
                                  <p:stCondLst>
                                    <p:cond delay="0"/>
                                  </p:stCondLst>
                                  <p:childTnLst>
                                    <p:set>
                                      <p:cBhvr>
                                        <p:cTn id="33" dur="1" fill="hold">
                                          <p:stCondLst>
                                            <p:cond delay="0"/>
                                          </p:stCondLst>
                                        </p:cTn>
                                        <p:tgtEl>
                                          <p:spTgt spid="73"/>
                                        </p:tgtEl>
                                        <p:attrNameLst>
                                          <p:attrName>style.visibility</p:attrName>
                                        </p:attrNameLst>
                                      </p:cBhvr>
                                      <p:to>
                                        <p:strVal val="visible"/>
                                      </p:to>
                                    </p:set>
                                    <p:animEffect transition="in" filter="wipe(left)">
                                      <p:cBhvr>
                                        <p:cTn id="34" dur="500"/>
                                        <p:tgtEl>
                                          <p:spTgt spid="73"/>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4" fill="hold" nodeType="clickEffect">
                                  <p:stCondLst>
                                    <p:cond delay="0"/>
                                  </p:stCondLst>
                                  <p:childTnLst>
                                    <p:set>
                                      <p:cBhvr>
                                        <p:cTn id="38" dur="1" fill="hold">
                                          <p:stCondLst>
                                            <p:cond delay="0"/>
                                          </p:stCondLst>
                                        </p:cTn>
                                        <p:tgtEl>
                                          <p:spTgt spid="79"/>
                                        </p:tgtEl>
                                        <p:attrNameLst>
                                          <p:attrName>style.visibility</p:attrName>
                                        </p:attrNameLst>
                                      </p:cBhvr>
                                      <p:to>
                                        <p:strVal val="visible"/>
                                      </p:to>
                                    </p:set>
                                    <p:animEffect transition="in" filter="wipe(down)">
                                      <p:cBhvr>
                                        <p:cTn id="39" dur="500"/>
                                        <p:tgtEl>
                                          <p:spTgt spid="79"/>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4" fill="hold" nodeType="clickEffect">
                                  <p:stCondLst>
                                    <p:cond delay="0"/>
                                  </p:stCondLst>
                                  <p:childTnLst>
                                    <p:set>
                                      <p:cBhvr>
                                        <p:cTn id="43" dur="1" fill="hold">
                                          <p:stCondLst>
                                            <p:cond delay="0"/>
                                          </p:stCondLst>
                                        </p:cTn>
                                        <p:tgtEl>
                                          <p:spTgt spid="91"/>
                                        </p:tgtEl>
                                        <p:attrNameLst>
                                          <p:attrName>style.visibility</p:attrName>
                                        </p:attrNameLst>
                                      </p:cBhvr>
                                      <p:to>
                                        <p:strVal val="visible"/>
                                      </p:to>
                                    </p:set>
                                    <p:animEffect transition="in" filter="wipe(down)">
                                      <p:cBhvr>
                                        <p:cTn id="44" dur="500"/>
                                        <p:tgtEl>
                                          <p:spTgt spid="91"/>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53" presetClass="entr" presetSubtype="16" fill="hold" nodeType="clickEffect">
                                  <p:stCondLst>
                                    <p:cond delay="0"/>
                                  </p:stCondLst>
                                  <p:childTnLst>
                                    <p:set>
                                      <p:cBhvr>
                                        <p:cTn id="48" dur="1" fill="hold">
                                          <p:stCondLst>
                                            <p:cond delay="0"/>
                                          </p:stCondLst>
                                        </p:cTn>
                                        <p:tgtEl>
                                          <p:spTgt spid="92"/>
                                        </p:tgtEl>
                                        <p:attrNameLst>
                                          <p:attrName>style.visibility</p:attrName>
                                        </p:attrNameLst>
                                      </p:cBhvr>
                                      <p:to>
                                        <p:strVal val="visible"/>
                                      </p:to>
                                    </p:set>
                                    <p:anim calcmode="lin" valueType="num">
                                      <p:cBhvr>
                                        <p:cTn id="49" dur="500" fill="hold"/>
                                        <p:tgtEl>
                                          <p:spTgt spid="92"/>
                                        </p:tgtEl>
                                        <p:attrNameLst>
                                          <p:attrName>ppt_w</p:attrName>
                                        </p:attrNameLst>
                                      </p:cBhvr>
                                      <p:tavLst>
                                        <p:tav tm="0">
                                          <p:val>
                                            <p:fltVal val="0"/>
                                          </p:val>
                                        </p:tav>
                                        <p:tav tm="100000">
                                          <p:val>
                                            <p:strVal val="#ppt_w"/>
                                          </p:val>
                                        </p:tav>
                                      </p:tavLst>
                                    </p:anim>
                                    <p:anim calcmode="lin" valueType="num">
                                      <p:cBhvr>
                                        <p:cTn id="50" dur="500" fill="hold"/>
                                        <p:tgtEl>
                                          <p:spTgt spid="92"/>
                                        </p:tgtEl>
                                        <p:attrNameLst>
                                          <p:attrName>ppt_h</p:attrName>
                                        </p:attrNameLst>
                                      </p:cBhvr>
                                      <p:tavLst>
                                        <p:tav tm="0">
                                          <p:val>
                                            <p:fltVal val="0"/>
                                          </p:val>
                                        </p:tav>
                                        <p:tav tm="100000">
                                          <p:val>
                                            <p:strVal val="#ppt_h"/>
                                          </p:val>
                                        </p:tav>
                                      </p:tavLst>
                                    </p:anim>
                                    <p:animEffect transition="in" filter="fade">
                                      <p:cBhvr>
                                        <p:cTn id="51" dur="500"/>
                                        <p:tgtEl>
                                          <p:spTgt spid="92"/>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2" presetClass="entr" presetSubtype="4" fill="hold" nodeType="clickEffect">
                                  <p:stCondLst>
                                    <p:cond delay="0"/>
                                  </p:stCondLst>
                                  <p:childTnLst>
                                    <p:set>
                                      <p:cBhvr>
                                        <p:cTn id="55" dur="1" fill="hold">
                                          <p:stCondLst>
                                            <p:cond delay="0"/>
                                          </p:stCondLst>
                                        </p:cTn>
                                        <p:tgtEl>
                                          <p:spTgt spid="99"/>
                                        </p:tgtEl>
                                        <p:attrNameLst>
                                          <p:attrName>style.visibility</p:attrName>
                                        </p:attrNameLst>
                                      </p:cBhvr>
                                      <p:to>
                                        <p:strVal val="visible"/>
                                      </p:to>
                                    </p:set>
                                    <p:animEffect transition="in" filter="wipe(down)">
                                      <p:cBhvr>
                                        <p:cTn id="56" dur="500"/>
                                        <p:tgtEl>
                                          <p:spTgt spid="99"/>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53" presetClass="entr" presetSubtype="16" fill="hold" grpId="0" nodeType="clickEffect">
                                  <p:stCondLst>
                                    <p:cond delay="0"/>
                                  </p:stCondLst>
                                  <p:childTnLst>
                                    <p:set>
                                      <p:cBhvr>
                                        <p:cTn id="60" dur="1" fill="hold">
                                          <p:stCondLst>
                                            <p:cond delay="0"/>
                                          </p:stCondLst>
                                        </p:cTn>
                                        <p:tgtEl>
                                          <p:spTgt spid="98"/>
                                        </p:tgtEl>
                                        <p:attrNameLst>
                                          <p:attrName>style.visibility</p:attrName>
                                        </p:attrNameLst>
                                      </p:cBhvr>
                                      <p:to>
                                        <p:strVal val="visible"/>
                                      </p:to>
                                    </p:set>
                                    <p:anim calcmode="lin" valueType="num">
                                      <p:cBhvr>
                                        <p:cTn id="61" dur="500" fill="hold"/>
                                        <p:tgtEl>
                                          <p:spTgt spid="98"/>
                                        </p:tgtEl>
                                        <p:attrNameLst>
                                          <p:attrName>ppt_w</p:attrName>
                                        </p:attrNameLst>
                                      </p:cBhvr>
                                      <p:tavLst>
                                        <p:tav tm="0">
                                          <p:val>
                                            <p:fltVal val="0"/>
                                          </p:val>
                                        </p:tav>
                                        <p:tav tm="100000">
                                          <p:val>
                                            <p:strVal val="#ppt_w"/>
                                          </p:val>
                                        </p:tav>
                                      </p:tavLst>
                                    </p:anim>
                                    <p:anim calcmode="lin" valueType="num">
                                      <p:cBhvr>
                                        <p:cTn id="62" dur="500" fill="hold"/>
                                        <p:tgtEl>
                                          <p:spTgt spid="98"/>
                                        </p:tgtEl>
                                        <p:attrNameLst>
                                          <p:attrName>ppt_h</p:attrName>
                                        </p:attrNameLst>
                                      </p:cBhvr>
                                      <p:tavLst>
                                        <p:tav tm="0">
                                          <p:val>
                                            <p:fltVal val="0"/>
                                          </p:val>
                                        </p:tav>
                                        <p:tav tm="100000">
                                          <p:val>
                                            <p:strVal val="#ppt_h"/>
                                          </p:val>
                                        </p:tav>
                                      </p:tavLst>
                                    </p:anim>
                                    <p:animEffect transition="in" filter="fade">
                                      <p:cBhvr>
                                        <p:cTn id="63" dur="500"/>
                                        <p:tgtEl>
                                          <p:spTgt spid="98"/>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22" presetClass="entr" presetSubtype="4" fill="hold" nodeType="clickEffect">
                                  <p:stCondLst>
                                    <p:cond delay="0"/>
                                  </p:stCondLst>
                                  <p:childTnLst>
                                    <p:set>
                                      <p:cBhvr>
                                        <p:cTn id="67" dur="1" fill="hold">
                                          <p:stCondLst>
                                            <p:cond delay="0"/>
                                          </p:stCondLst>
                                        </p:cTn>
                                        <p:tgtEl>
                                          <p:spTgt spid="84"/>
                                        </p:tgtEl>
                                        <p:attrNameLst>
                                          <p:attrName>style.visibility</p:attrName>
                                        </p:attrNameLst>
                                      </p:cBhvr>
                                      <p:to>
                                        <p:strVal val="visible"/>
                                      </p:to>
                                    </p:set>
                                    <p:animEffect transition="in" filter="wipe(down)">
                                      <p:cBhvr>
                                        <p:cTn id="68" dur="500"/>
                                        <p:tgtEl>
                                          <p:spTgt spid="84"/>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22" presetClass="entr" presetSubtype="1" fill="hold" grpId="0" nodeType="clickEffect">
                                  <p:stCondLst>
                                    <p:cond delay="0"/>
                                  </p:stCondLst>
                                  <p:childTnLst>
                                    <p:set>
                                      <p:cBhvr>
                                        <p:cTn id="72" dur="1" fill="hold">
                                          <p:stCondLst>
                                            <p:cond delay="0"/>
                                          </p:stCondLst>
                                        </p:cTn>
                                        <p:tgtEl>
                                          <p:spTgt spid="35857"/>
                                        </p:tgtEl>
                                        <p:attrNameLst>
                                          <p:attrName>style.visibility</p:attrName>
                                        </p:attrNameLst>
                                      </p:cBhvr>
                                      <p:to>
                                        <p:strVal val="visible"/>
                                      </p:to>
                                    </p:set>
                                    <p:animEffect transition="in" filter="wipe(up)">
                                      <p:cBhvr>
                                        <p:cTn id="73" dur="500"/>
                                        <p:tgtEl>
                                          <p:spTgt spid="35857"/>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22" presetClass="entr" presetSubtype="8" fill="hold" grpId="0" nodeType="clickEffect">
                                  <p:stCondLst>
                                    <p:cond delay="0"/>
                                  </p:stCondLst>
                                  <p:childTnLst>
                                    <p:set>
                                      <p:cBhvr>
                                        <p:cTn id="77" dur="1" fill="hold">
                                          <p:stCondLst>
                                            <p:cond delay="0"/>
                                          </p:stCondLst>
                                        </p:cTn>
                                        <p:tgtEl>
                                          <p:spTgt spid="52"/>
                                        </p:tgtEl>
                                        <p:attrNameLst>
                                          <p:attrName>style.visibility</p:attrName>
                                        </p:attrNameLst>
                                      </p:cBhvr>
                                      <p:to>
                                        <p:strVal val="visible"/>
                                      </p:to>
                                    </p:set>
                                    <p:animEffect transition="in" filter="wipe(left)">
                                      <p:cBhvr>
                                        <p:cTn id="78" dur="500"/>
                                        <p:tgtEl>
                                          <p:spTgt spid="52"/>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22" presetClass="entr" presetSubtype="8" fill="hold" nodeType="clickEffect">
                                  <p:stCondLst>
                                    <p:cond delay="0"/>
                                  </p:stCondLst>
                                  <p:childTnLst>
                                    <p:set>
                                      <p:cBhvr>
                                        <p:cTn id="82" dur="1" fill="hold">
                                          <p:stCondLst>
                                            <p:cond delay="0"/>
                                          </p:stCondLst>
                                        </p:cTn>
                                        <p:tgtEl>
                                          <p:spTgt spid="2"/>
                                        </p:tgtEl>
                                        <p:attrNameLst>
                                          <p:attrName>style.visibility</p:attrName>
                                        </p:attrNameLst>
                                      </p:cBhvr>
                                      <p:to>
                                        <p:strVal val="visible"/>
                                      </p:to>
                                    </p:set>
                                    <p:animEffect transition="in" filter="wipe(left)">
                                      <p:cBhvr>
                                        <p:cTn id="83" dur="500"/>
                                        <p:tgtEl>
                                          <p:spTgt spid="2"/>
                                        </p:tgtEl>
                                      </p:cBhvr>
                                    </p:animEffect>
                                  </p:childTnLst>
                                </p:cTn>
                              </p:par>
                            </p:childTnLst>
                          </p:cTn>
                        </p:par>
                      </p:childTnLst>
                    </p:cTn>
                  </p:par>
                  <p:par>
                    <p:cTn id="84" fill="hold" nodeType="clickPar">
                      <p:stCondLst>
                        <p:cond delay="indefinite"/>
                      </p:stCondLst>
                      <p:childTnLst>
                        <p:par>
                          <p:cTn id="85" fill="hold" nodeType="withGroup">
                            <p:stCondLst>
                              <p:cond delay="0"/>
                            </p:stCondLst>
                            <p:childTnLst>
                              <p:par>
                                <p:cTn id="86" presetID="22" presetClass="entr" presetSubtype="8" fill="hold" grpId="0" nodeType="clickEffect">
                                  <p:stCondLst>
                                    <p:cond delay="0"/>
                                  </p:stCondLst>
                                  <p:childTnLst>
                                    <p:set>
                                      <p:cBhvr>
                                        <p:cTn id="87" dur="1" fill="hold">
                                          <p:stCondLst>
                                            <p:cond delay="0"/>
                                          </p:stCondLst>
                                        </p:cTn>
                                        <p:tgtEl>
                                          <p:spTgt spid="35861"/>
                                        </p:tgtEl>
                                        <p:attrNameLst>
                                          <p:attrName>style.visibility</p:attrName>
                                        </p:attrNameLst>
                                      </p:cBhvr>
                                      <p:to>
                                        <p:strVal val="visible"/>
                                      </p:to>
                                    </p:set>
                                    <p:animEffect transition="in" filter="wipe(left)">
                                      <p:cBhvr>
                                        <p:cTn id="88" dur="500"/>
                                        <p:tgtEl>
                                          <p:spTgt spid="35861"/>
                                        </p:tgtEl>
                                      </p:cBhvr>
                                    </p:animEffect>
                                  </p:childTnLst>
                                </p:cTn>
                              </p:par>
                            </p:childTnLst>
                          </p:cTn>
                        </p:par>
                      </p:childTnLst>
                    </p:cTn>
                  </p:par>
                  <p:par>
                    <p:cTn id="89" fill="hold" nodeType="clickPar">
                      <p:stCondLst>
                        <p:cond delay="indefinite"/>
                      </p:stCondLst>
                      <p:childTnLst>
                        <p:par>
                          <p:cTn id="90" fill="hold" nodeType="withGroup">
                            <p:stCondLst>
                              <p:cond delay="0"/>
                            </p:stCondLst>
                            <p:childTnLst>
                              <p:par>
                                <p:cTn id="91" presetID="22" presetClass="entr" presetSubtype="8" fill="hold" nodeType="clickEffect">
                                  <p:stCondLst>
                                    <p:cond delay="0"/>
                                  </p:stCondLst>
                                  <p:childTnLst>
                                    <p:set>
                                      <p:cBhvr>
                                        <p:cTn id="92" dur="1" fill="hold">
                                          <p:stCondLst>
                                            <p:cond delay="0"/>
                                          </p:stCondLst>
                                        </p:cTn>
                                        <p:tgtEl>
                                          <p:spTgt spid="3"/>
                                        </p:tgtEl>
                                        <p:attrNameLst>
                                          <p:attrName>style.visibility</p:attrName>
                                        </p:attrNameLst>
                                      </p:cBhvr>
                                      <p:to>
                                        <p:strVal val="visible"/>
                                      </p:to>
                                    </p:set>
                                    <p:animEffect transition="in" filter="wipe(left)">
                                      <p:cBhvr>
                                        <p:cTn id="93" dur="500"/>
                                        <p:tgtEl>
                                          <p:spTgt spid="3"/>
                                        </p:tgtEl>
                                      </p:cBhvr>
                                    </p:animEffect>
                                  </p:childTnLst>
                                </p:cTn>
                              </p:par>
                            </p:childTnLst>
                          </p:cTn>
                        </p:par>
                      </p:childTnLst>
                    </p:cTn>
                  </p:par>
                  <p:par>
                    <p:cTn id="94" fill="hold" nodeType="clickPar">
                      <p:stCondLst>
                        <p:cond delay="indefinite"/>
                      </p:stCondLst>
                      <p:childTnLst>
                        <p:par>
                          <p:cTn id="95" fill="hold" nodeType="withGroup">
                            <p:stCondLst>
                              <p:cond delay="0"/>
                            </p:stCondLst>
                            <p:childTnLst>
                              <p:par>
                                <p:cTn id="96" presetID="22" presetClass="entr" presetSubtype="1" fill="hold" grpId="0" nodeType="clickEffect">
                                  <p:stCondLst>
                                    <p:cond delay="0"/>
                                  </p:stCondLst>
                                  <p:childTnLst>
                                    <p:set>
                                      <p:cBhvr>
                                        <p:cTn id="97" dur="1" fill="hold">
                                          <p:stCondLst>
                                            <p:cond delay="0"/>
                                          </p:stCondLst>
                                        </p:cTn>
                                        <p:tgtEl>
                                          <p:spTgt spid="35864"/>
                                        </p:tgtEl>
                                        <p:attrNameLst>
                                          <p:attrName>style.visibility</p:attrName>
                                        </p:attrNameLst>
                                      </p:cBhvr>
                                      <p:to>
                                        <p:strVal val="visible"/>
                                      </p:to>
                                    </p:set>
                                    <p:animEffect transition="in" filter="wipe(up)">
                                      <p:cBhvr>
                                        <p:cTn id="98" dur="500"/>
                                        <p:tgtEl>
                                          <p:spTgt spid="35864"/>
                                        </p:tgtEl>
                                      </p:cBhvr>
                                    </p:animEffect>
                                  </p:childTnLst>
                                </p:cTn>
                              </p:par>
                            </p:childTnLst>
                          </p:cTn>
                        </p:par>
                      </p:childTnLst>
                    </p:cTn>
                  </p:par>
                  <p:par>
                    <p:cTn id="99" fill="hold" nodeType="clickPar">
                      <p:stCondLst>
                        <p:cond delay="indefinite"/>
                      </p:stCondLst>
                      <p:childTnLst>
                        <p:par>
                          <p:cTn id="100" fill="hold" nodeType="withGroup">
                            <p:stCondLst>
                              <p:cond delay="0"/>
                            </p:stCondLst>
                            <p:childTnLst>
                              <p:par>
                                <p:cTn id="101" presetID="53" presetClass="entr" presetSubtype="16" fill="hold" nodeType="clickEffect">
                                  <p:stCondLst>
                                    <p:cond delay="0"/>
                                  </p:stCondLst>
                                  <p:childTnLst>
                                    <p:set>
                                      <p:cBhvr>
                                        <p:cTn id="102" dur="1" fill="hold">
                                          <p:stCondLst>
                                            <p:cond delay="0"/>
                                          </p:stCondLst>
                                        </p:cTn>
                                        <p:tgtEl>
                                          <p:spTgt spid="35865"/>
                                        </p:tgtEl>
                                        <p:attrNameLst>
                                          <p:attrName>style.visibility</p:attrName>
                                        </p:attrNameLst>
                                      </p:cBhvr>
                                      <p:to>
                                        <p:strVal val="visible"/>
                                      </p:to>
                                    </p:set>
                                    <p:anim calcmode="lin" valueType="num">
                                      <p:cBhvr>
                                        <p:cTn id="103" dur="500" fill="hold"/>
                                        <p:tgtEl>
                                          <p:spTgt spid="35865"/>
                                        </p:tgtEl>
                                        <p:attrNameLst>
                                          <p:attrName>ppt_w</p:attrName>
                                        </p:attrNameLst>
                                      </p:cBhvr>
                                      <p:tavLst>
                                        <p:tav tm="0">
                                          <p:val>
                                            <p:fltVal val="0"/>
                                          </p:val>
                                        </p:tav>
                                        <p:tav tm="100000">
                                          <p:val>
                                            <p:strVal val="#ppt_w"/>
                                          </p:val>
                                        </p:tav>
                                      </p:tavLst>
                                    </p:anim>
                                    <p:anim calcmode="lin" valueType="num">
                                      <p:cBhvr>
                                        <p:cTn id="104" dur="500" fill="hold"/>
                                        <p:tgtEl>
                                          <p:spTgt spid="35865"/>
                                        </p:tgtEl>
                                        <p:attrNameLst>
                                          <p:attrName>ppt_h</p:attrName>
                                        </p:attrNameLst>
                                      </p:cBhvr>
                                      <p:tavLst>
                                        <p:tav tm="0">
                                          <p:val>
                                            <p:fltVal val="0"/>
                                          </p:val>
                                        </p:tav>
                                        <p:tav tm="100000">
                                          <p:val>
                                            <p:strVal val="#ppt_h"/>
                                          </p:val>
                                        </p:tav>
                                      </p:tavLst>
                                    </p:anim>
                                    <p:animEffect transition="in" filter="fade">
                                      <p:cBhvr>
                                        <p:cTn id="105" dur="500"/>
                                        <p:tgtEl>
                                          <p:spTgt spid="358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57" grpId="0"/>
      <p:bldP spid="52" grpId="0"/>
      <p:bldP spid="35861" grpId="0"/>
      <p:bldP spid="35864" grpId="0"/>
      <p:bldP spid="78" grpId="0"/>
      <p:bldP spid="98"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
            <a:extLst>
              <a:ext uri="{FF2B5EF4-FFF2-40B4-BE49-F238E27FC236}">
                <a16:creationId xmlns:a16="http://schemas.microsoft.com/office/drawing/2014/main" id="{38199377-27D7-47C8-8CEE-487CA050A882}"/>
              </a:ext>
            </a:extLst>
          </p:cNvPr>
          <p:cNvSpPr>
            <a:spLocks noChangeArrowheads="1"/>
          </p:cNvSpPr>
          <p:nvPr/>
        </p:nvSpPr>
        <p:spPr bwMode="auto">
          <a:xfrm>
            <a:off x="179388" y="4763"/>
            <a:ext cx="62103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sz="2000" b="1">
                <a:solidFill>
                  <a:srgbClr val="FFC000"/>
                </a:solidFill>
              </a:rPr>
              <a:t>Relation between Torque and Angular Momentum</a:t>
            </a:r>
            <a:endParaRPr lang="en-IN" altLang="en-US" sz="2000">
              <a:solidFill>
                <a:srgbClr val="FFC000"/>
              </a:solidFill>
            </a:endParaRPr>
          </a:p>
        </p:txBody>
      </p:sp>
      <p:sp>
        <p:nvSpPr>
          <p:cNvPr id="36867" name="Rectangle 2">
            <a:extLst>
              <a:ext uri="{FF2B5EF4-FFF2-40B4-BE49-F238E27FC236}">
                <a16:creationId xmlns:a16="http://schemas.microsoft.com/office/drawing/2014/main" id="{312DE100-A16D-4FFF-B256-E8EA5BF93BAC}"/>
              </a:ext>
            </a:extLst>
          </p:cNvPr>
          <p:cNvSpPr>
            <a:spLocks noChangeArrowheads="1"/>
          </p:cNvSpPr>
          <p:nvPr/>
        </p:nvSpPr>
        <p:spPr bwMode="auto">
          <a:xfrm>
            <a:off x="212725" y="360363"/>
            <a:ext cx="88598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7C80"/>
                </a:solidFill>
              </a:rPr>
              <a:t>It is the rotational analogue of the relation between force and linear momentum.</a:t>
            </a:r>
          </a:p>
        </p:txBody>
      </p:sp>
      <p:grpSp>
        <p:nvGrpSpPr>
          <p:cNvPr id="36868" name="Group 32">
            <a:extLst>
              <a:ext uri="{FF2B5EF4-FFF2-40B4-BE49-F238E27FC236}">
                <a16:creationId xmlns:a16="http://schemas.microsoft.com/office/drawing/2014/main" id="{35F941A4-8400-4BAE-9306-E22292E914D4}"/>
              </a:ext>
            </a:extLst>
          </p:cNvPr>
          <p:cNvGrpSpPr>
            <a:grpSpLocks/>
          </p:cNvGrpSpPr>
          <p:nvPr/>
        </p:nvGrpSpPr>
        <p:grpSpPr bwMode="auto">
          <a:xfrm>
            <a:off x="3808413" y="719138"/>
            <a:ext cx="1123950" cy="406400"/>
            <a:chOff x="1160719" y="4941168"/>
            <a:chExt cx="1124633" cy="406025"/>
          </a:xfrm>
        </p:grpSpPr>
        <p:grpSp>
          <p:nvGrpSpPr>
            <p:cNvPr id="37045" name="Group 31">
              <a:extLst>
                <a:ext uri="{FF2B5EF4-FFF2-40B4-BE49-F238E27FC236}">
                  <a16:creationId xmlns:a16="http://schemas.microsoft.com/office/drawing/2014/main" id="{D52AF188-2424-475F-BF2B-CB9CE54EF17F}"/>
                </a:ext>
              </a:extLst>
            </p:cNvPr>
            <p:cNvGrpSpPr>
              <a:grpSpLocks/>
            </p:cNvGrpSpPr>
            <p:nvPr/>
          </p:nvGrpSpPr>
          <p:grpSpPr bwMode="auto">
            <a:xfrm>
              <a:off x="1344069" y="4977861"/>
              <a:ext cx="941283" cy="369332"/>
              <a:chOff x="1344069" y="4977861"/>
              <a:chExt cx="941283" cy="369332"/>
            </a:xfrm>
          </p:grpSpPr>
          <p:sp>
            <p:nvSpPr>
              <p:cNvPr id="37049" name="Rectangle 28">
                <a:extLst>
                  <a:ext uri="{FF2B5EF4-FFF2-40B4-BE49-F238E27FC236}">
                    <a16:creationId xmlns:a16="http://schemas.microsoft.com/office/drawing/2014/main" id="{647B7D26-B4FB-4BAF-B130-A9CA8B997B38}"/>
                  </a:ext>
                </a:extLst>
              </p:cNvPr>
              <p:cNvSpPr>
                <a:spLocks noChangeArrowheads="1"/>
              </p:cNvSpPr>
              <p:nvPr/>
            </p:nvSpPr>
            <p:spPr bwMode="auto">
              <a:xfrm>
                <a:off x="1344069" y="4977861"/>
                <a:ext cx="9412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l-GR" altLang="en-US" b="1">
                    <a:solidFill>
                      <a:srgbClr val="00FF00"/>
                    </a:solidFill>
                  </a:rPr>
                  <a:t>= </a:t>
                </a:r>
                <a:r>
                  <a:rPr lang="en-IN" altLang="en-US" b="1">
                    <a:solidFill>
                      <a:srgbClr val="00FF00"/>
                    </a:solidFill>
                  </a:rPr>
                  <a:t>r × p </a:t>
                </a:r>
                <a:endParaRPr lang="en-IN" altLang="en-US">
                  <a:solidFill>
                    <a:srgbClr val="00FF00"/>
                  </a:solidFill>
                </a:endParaRPr>
              </a:p>
            </p:txBody>
          </p:sp>
          <p:cxnSp>
            <p:nvCxnSpPr>
              <p:cNvPr id="12" name="Straight Arrow Connector 11">
                <a:extLst>
                  <a:ext uri="{FF2B5EF4-FFF2-40B4-BE49-F238E27FC236}">
                    <a16:creationId xmlns:a16="http://schemas.microsoft.com/office/drawing/2014/main" id="{131E9E86-4B27-4214-9DE8-7AC1B837E3B3}"/>
                  </a:ext>
                </a:extLst>
              </p:cNvPr>
              <p:cNvCxnSpPr/>
              <p:nvPr/>
            </p:nvCxnSpPr>
            <p:spPr bwMode="auto">
              <a:xfrm>
                <a:off x="1997839" y="5068051"/>
                <a:ext cx="17155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516F2A67-BA63-49F2-83FB-EF84E754403A}"/>
                  </a:ext>
                </a:extLst>
              </p:cNvPr>
              <p:cNvCxnSpPr/>
              <p:nvPr/>
            </p:nvCxnSpPr>
            <p:spPr bwMode="auto">
              <a:xfrm>
                <a:off x="1632492" y="5072808"/>
                <a:ext cx="17155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37046" name="Group 39">
              <a:extLst>
                <a:ext uri="{FF2B5EF4-FFF2-40B4-BE49-F238E27FC236}">
                  <a16:creationId xmlns:a16="http://schemas.microsoft.com/office/drawing/2014/main" id="{66C17085-C73F-4FC0-B7E5-B16377D4DDEF}"/>
                </a:ext>
              </a:extLst>
            </p:cNvPr>
            <p:cNvGrpSpPr>
              <a:grpSpLocks/>
            </p:cNvGrpSpPr>
            <p:nvPr/>
          </p:nvGrpSpPr>
          <p:grpSpPr bwMode="auto">
            <a:xfrm>
              <a:off x="1160719" y="4941168"/>
              <a:ext cx="255175" cy="369888"/>
              <a:chOff x="7048500" y="1524000"/>
              <a:chExt cx="254793" cy="369332"/>
            </a:xfrm>
          </p:grpSpPr>
          <p:sp>
            <p:nvSpPr>
              <p:cNvPr id="9" name="Text Box 24">
                <a:extLst>
                  <a:ext uri="{FF2B5EF4-FFF2-40B4-BE49-F238E27FC236}">
                    <a16:creationId xmlns:a16="http://schemas.microsoft.com/office/drawing/2014/main" id="{F43F8819-121F-43E6-9AC1-7106EA2CE28E}"/>
                  </a:ext>
                </a:extLst>
              </p:cNvPr>
              <p:cNvSpPr txBox="1">
                <a:spLocks noChangeArrowheads="1"/>
              </p:cNvSpPr>
              <p:nvPr/>
            </p:nvSpPr>
            <p:spPr bwMode="auto">
              <a:xfrm>
                <a:off x="7048500" y="1524000"/>
                <a:ext cx="228397" cy="368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defRPr/>
                </a:pPr>
                <a:r>
                  <a:rPr lang="en-US" b="1" dirty="0">
                    <a:solidFill>
                      <a:srgbClr val="00FF00"/>
                    </a:solidFill>
                    <a:latin typeface="+mn-lt"/>
                    <a:ea typeface="Batang" pitchFamily="18" charset="-127"/>
                    <a:cs typeface="Arial" pitchFamily="34" charset="0"/>
                  </a:rPr>
                  <a:t>L</a:t>
                </a:r>
              </a:p>
            </p:txBody>
          </p:sp>
          <p:cxnSp>
            <p:nvCxnSpPr>
              <p:cNvPr id="10" name="Straight Arrow Connector 9">
                <a:extLst>
                  <a:ext uri="{FF2B5EF4-FFF2-40B4-BE49-F238E27FC236}">
                    <a16:creationId xmlns:a16="http://schemas.microsoft.com/office/drawing/2014/main" id="{34742AA0-CCF6-41E1-82E5-C7B206CA7902}"/>
                  </a:ext>
                </a:extLst>
              </p:cNvPr>
              <p:cNvCxnSpPr/>
              <p:nvPr/>
            </p:nvCxnSpPr>
            <p:spPr bwMode="auto">
              <a:xfrm>
                <a:off x="7132562" y="1590513"/>
                <a:ext cx="171297"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sp>
        <p:nvSpPr>
          <p:cNvPr id="36869" name="Rectangle 13">
            <a:extLst>
              <a:ext uri="{FF2B5EF4-FFF2-40B4-BE49-F238E27FC236}">
                <a16:creationId xmlns:a16="http://schemas.microsoft.com/office/drawing/2014/main" id="{D59C5A93-30D0-4C83-A712-92A61DAB303B}"/>
              </a:ext>
            </a:extLst>
          </p:cNvPr>
          <p:cNvSpPr>
            <a:spLocks noChangeArrowheads="1"/>
          </p:cNvSpPr>
          <p:nvPr/>
        </p:nvSpPr>
        <p:spPr bwMode="auto">
          <a:xfrm>
            <a:off x="212725" y="719138"/>
            <a:ext cx="36385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66FF"/>
                </a:solidFill>
              </a:rPr>
              <a:t>Angular momentum is given by</a:t>
            </a:r>
          </a:p>
        </p:txBody>
      </p:sp>
      <p:sp>
        <p:nvSpPr>
          <p:cNvPr id="36870" name="Rectangle 14">
            <a:extLst>
              <a:ext uri="{FF2B5EF4-FFF2-40B4-BE49-F238E27FC236}">
                <a16:creationId xmlns:a16="http://schemas.microsoft.com/office/drawing/2014/main" id="{10B9C4FD-7378-4386-9B91-D6549A77BC6E}"/>
              </a:ext>
            </a:extLst>
          </p:cNvPr>
          <p:cNvSpPr>
            <a:spLocks noChangeArrowheads="1"/>
          </p:cNvSpPr>
          <p:nvPr/>
        </p:nvSpPr>
        <p:spPr bwMode="auto">
          <a:xfrm>
            <a:off x="212725" y="1125538"/>
            <a:ext cx="30718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00B0F0"/>
                </a:solidFill>
              </a:rPr>
              <a:t>Differentiating w.r.t. time,</a:t>
            </a:r>
          </a:p>
        </p:txBody>
      </p:sp>
      <p:grpSp>
        <p:nvGrpSpPr>
          <p:cNvPr id="36871" name="Group 40">
            <a:extLst>
              <a:ext uri="{FF2B5EF4-FFF2-40B4-BE49-F238E27FC236}">
                <a16:creationId xmlns:a16="http://schemas.microsoft.com/office/drawing/2014/main" id="{3EB72A3E-FCAA-48B8-A7CC-CDCF0FBF82B9}"/>
              </a:ext>
            </a:extLst>
          </p:cNvPr>
          <p:cNvGrpSpPr>
            <a:grpSpLocks/>
          </p:cNvGrpSpPr>
          <p:nvPr/>
        </p:nvGrpSpPr>
        <p:grpSpPr bwMode="auto">
          <a:xfrm>
            <a:off x="549275" y="1547813"/>
            <a:ext cx="2054225" cy="727075"/>
            <a:chOff x="2877816" y="2772197"/>
            <a:chExt cx="2054224" cy="727869"/>
          </a:xfrm>
        </p:grpSpPr>
        <p:grpSp>
          <p:nvGrpSpPr>
            <p:cNvPr id="37031" name="Group 25">
              <a:extLst>
                <a:ext uri="{FF2B5EF4-FFF2-40B4-BE49-F238E27FC236}">
                  <a16:creationId xmlns:a16="http://schemas.microsoft.com/office/drawing/2014/main" id="{187FEADB-4217-48D0-8338-33F9D7D679B2}"/>
                </a:ext>
              </a:extLst>
            </p:cNvPr>
            <p:cNvGrpSpPr>
              <a:grpSpLocks/>
            </p:cNvGrpSpPr>
            <p:nvPr/>
          </p:nvGrpSpPr>
          <p:grpSpPr bwMode="auto">
            <a:xfrm>
              <a:off x="2877816" y="2780928"/>
              <a:ext cx="647700" cy="719138"/>
              <a:chOff x="2877816" y="2780928"/>
              <a:chExt cx="647700" cy="719138"/>
            </a:xfrm>
          </p:grpSpPr>
          <p:sp>
            <p:nvSpPr>
              <p:cNvPr id="20" name="TextBox 19">
                <a:extLst>
                  <a:ext uri="{FF2B5EF4-FFF2-40B4-BE49-F238E27FC236}">
                    <a16:creationId xmlns:a16="http://schemas.microsoft.com/office/drawing/2014/main" id="{37FF52CE-88A0-4BB1-89B7-0774EDD829A7}"/>
                  </a:ext>
                </a:extLst>
              </p:cNvPr>
              <p:cNvSpPr txBox="1">
                <a:spLocks noChangeArrowheads="1"/>
              </p:cNvSpPr>
              <p:nvPr/>
            </p:nvSpPr>
            <p:spPr bwMode="auto">
              <a:xfrm>
                <a:off x="2877816" y="2780143"/>
                <a:ext cx="647700" cy="370292"/>
              </a:xfrm>
              <a:prstGeom prst="rect">
                <a:avLst/>
              </a:prstGeom>
              <a:noFill/>
              <a:ln>
                <a:noFill/>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b="1" dirty="0" err="1">
                    <a:solidFill>
                      <a:srgbClr val="FFFF99"/>
                    </a:solidFill>
                    <a:latin typeface="+mn-lt"/>
                  </a:rPr>
                  <a:t>d</a:t>
                </a:r>
                <a:r>
                  <a:rPr lang="en-US" b="1" dirty="0" err="1">
                    <a:solidFill>
                      <a:srgbClr val="FFC000"/>
                    </a:solidFill>
                    <a:sym typeface="Symbol" pitchFamily="18" charset="2"/>
                  </a:rPr>
                  <a:t>L</a:t>
                </a:r>
                <a:endParaRPr lang="en-IN" b="1" baseline="-25000" dirty="0">
                  <a:solidFill>
                    <a:srgbClr val="FFFF99"/>
                  </a:solidFill>
                  <a:latin typeface="+mn-lt"/>
                </a:endParaRPr>
              </a:p>
            </p:txBody>
          </p:sp>
          <p:cxnSp>
            <p:nvCxnSpPr>
              <p:cNvPr id="21" name="Straight Connector 20">
                <a:extLst>
                  <a:ext uri="{FF2B5EF4-FFF2-40B4-BE49-F238E27FC236}">
                    <a16:creationId xmlns:a16="http://schemas.microsoft.com/office/drawing/2014/main" id="{69D4572F-BB6A-4030-8D31-1DCD21C15BCA}"/>
                  </a:ext>
                </a:extLst>
              </p:cNvPr>
              <p:cNvCxnSpPr/>
              <p:nvPr/>
            </p:nvCxnSpPr>
            <p:spPr bwMode="auto">
              <a:xfrm>
                <a:off x="2900041" y="3145667"/>
                <a:ext cx="366713" cy="4768"/>
              </a:xfrm>
              <a:prstGeom prst="line">
                <a:avLst/>
              </a:prstGeom>
              <a:ln w="19050">
                <a:solidFill>
                  <a:srgbClr val="FFFF99"/>
                </a:solidFill>
              </a:ln>
            </p:spPr>
            <p:style>
              <a:lnRef idx="1">
                <a:schemeClr val="accent1"/>
              </a:lnRef>
              <a:fillRef idx="0">
                <a:schemeClr val="accent1"/>
              </a:fillRef>
              <a:effectRef idx="0">
                <a:schemeClr val="accent1"/>
              </a:effectRef>
              <a:fontRef idx="minor">
                <a:schemeClr val="tx1"/>
              </a:fontRef>
            </p:style>
          </p:cxnSp>
          <p:sp>
            <p:nvSpPr>
              <p:cNvPr id="22" name="TextBox 43">
                <a:extLst>
                  <a:ext uri="{FF2B5EF4-FFF2-40B4-BE49-F238E27FC236}">
                    <a16:creationId xmlns:a16="http://schemas.microsoft.com/office/drawing/2014/main" id="{E7D98370-7B46-4308-9B12-D14A1A9FF791}"/>
                  </a:ext>
                </a:extLst>
              </p:cNvPr>
              <p:cNvSpPr txBox="1">
                <a:spLocks noChangeArrowheads="1"/>
              </p:cNvSpPr>
              <p:nvPr/>
            </p:nvSpPr>
            <p:spPr bwMode="auto">
              <a:xfrm>
                <a:off x="2895279" y="3131364"/>
                <a:ext cx="496887" cy="368702"/>
              </a:xfrm>
              <a:prstGeom prst="rect">
                <a:avLst/>
              </a:prstGeom>
              <a:noFill/>
              <a:ln w="9525">
                <a:solidFill>
                  <a:srgbClr val="000000"/>
                </a:solidFill>
                <a:miter lim="800000"/>
                <a:headEnd/>
                <a:tailEnd/>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b="1" dirty="0" err="1">
                    <a:solidFill>
                      <a:srgbClr val="FFFF99"/>
                    </a:solidFill>
                  </a:rPr>
                  <a:t>d</a:t>
                </a:r>
                <a:r>
                  <a:rPr lang="en-US" b="1" dirty="0" err="1">
                    <a:solidFill>
                      <a:srgbClr val="FFFF99"/>
                    </a:solidFill>
                    <a:latin typeface="+mn-lt"/>
                  </a:rPr>
                  <a:t>t</a:t>
                </a:r>
                <a:endParaRPr lang="en-IN" b="1" baseline="-25000" dirty="0">
                  <a:solidFill>
                    <a:srgbClr val="FFFF99"/>
                  </a:solidFill>
                  <a:latin typeface="+mn-lt"/>
                </a:endParaRPr>
              </a:p>
            </p:txBody>
          </p:sp>
          <p:cxnSp>
            <p:nvCxnSpPr>
              <p:cNvPr id="19" name="Straight Arrow Connector 18">
                <a:extLst>
                  <a:ext uri="{FF2B5EF4-FFF2-40B4-BE49-F238E27FC236}">
                    <a16:creationId xmlns:a16="http://schemas.microsoft.com/office/drawing/2014/main" id="{C6DD1E10-4DF8-402C-A2EA-C1971CC1D7E3}"/>
                  </a:ext>
                </a:extLst>
              </p:cNvPr>
              <p:cNvCxnSpPr/>
              <p:nvPr/>
            </p:nvCxnSpPr>
            <p:spPr bwMode="auto">
              <a:xfrm>
                <a:off x="3120704" y="2838945"/>
                <a:ext cx="19050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37032" name="Rectangle 24">
              <a:extLst>
                <a:ext uri="{FF2B5EF4-FFF2-40B4-BE49-F238E27FC236}">
                  <a16:creationId xmlns:a16="http://schemas.microsoft.com/office/drawing/2014/main" id="{77956716-A874-4038-BA52-24BD5C8128E0}"/>
                </a:ext>
              </a:extLst>
            </p:cNvPr>
            <p:cNvSpPr>
              <a:spLocks noChangeArrowheads="1"/>
            </p:cNvSpPr>
            <p:nvPr/>
          </p:nvSpPr>
          <p:spPr bwMode="auto">
            <a:xfrm>
              <a:off x="3278173" y="2960547"/>
              <a:ext cx="3834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FF99"/>
                  </a:solidFill>
                  <a:ea typeface="Calibri" panose="020F0502020204030204" pitchFamily="34" charset="0"/>
                  <a:cs typeface="Symbol" panose="05050102010706020507" pitchFamily="18" charset="2"/>
                </a:rPr>
                <a:t>= </a:t>
              </a:r>
              <a:endParaRPr lang="en-IN" altLang="en-US" b="1" baseline="-25000">
                <a:solidFill>
                  <a:srgbClr val="FFFF99"/>
                </a:solidFill>
                <a:ea typeface="Calibri" panose="020F0502020204030204" pitchFamily="34" charset="0"/>
                <a:cs typeface="Symbol" panose="05050102010706020507" pitchFamily="18" charset="2"/>
              </a:endParaRPr>
            </a:p>
          </p:txBody>
        </p:sp>
        <p:grpSp>
          <p:nvGrpSpPr>
            <p:cNvPr id="37033" name="Group 26">
              <a:extLst>
                <a:ext uri="{FF2B5EF4-FFF2-40B4-BE49-F238E27FC236}">
                  <a16:creationId xmlns:a16="http://schemas.microsoft.com/office/drawing/2014/main" id="{651BF7BC-8D09-48E4-AE36-E0D3A53B79AD}"/>
                </a:ext>
              </a:extLst>
            </p:cNvPr>
            <p:cNvGrpSpPr>
              <a:grpSpLocks/>
            </p:cNvGrpSpPr>
            <p:nvPr/>
          </p:nvGrpSpPr>
          <p:grpSpPr bwMode="auto">
            <a:xfrm>
              <a:off x="3563890" y="2772197"/>
              <a:ext cx="592170" cy="719138"/>
              <a:chOff x="2877816" y="2780928"/>
              <a:chExt cx="647700" cy="719138"/>
            </a:xfrm>
          </p:grpSpPr>
          <p:sp>
            <p:nvSpPr>
              <p:cNvPr id="28" name="TextBox 27">
                <a:extLst>
                  <a:ext uri="{FF2B5EF4-FFF2-40B4-BE49-F238E27FC236}">
                    <a16:creationId xmlns:a16="http://schemas.microsoft.com/office/drawing/2014/main" id="{1F1428AE-874E-43AF-8825-7AF1BB9E5E8E}"/>
                  </a:ext>
                </a:extLst>
              </p:cNvPr>
              <p:cNvSpPr txBox="1">
                <a:spLocks noChangeArrowheads="1"/>
              </p:cNvSpPr>
              <p:nvPr/>
            </p:nvSpPr>
            <p:spPr bwMode="auto">
              <a:xfrm>
                <a:off x="2877516" y="2780928"/>
                <a:ext cx="647665" cy="370291"/>
              </a:xfrm>
              <a:prstGeom prst="rect">
                <a:avLst/>
              </a:prstGeom>
              <a:noFill/>
              <a:ln>
                <a:noFill/>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b="1" dirty="0">
                    <a:solidFill>
                      <a:srgbClr val="FFFF99"/>
                    </a:solidFill>
                    <a:latin typeface="+mn-lt"/>
                  </a:rPr>
                  <a:t>d</a:t>
                </a:r>
                <a:endParaRPr lang="en-IN" b="1" baseline="-25000" dirty="0">
                  <a:solidFill>
                    <a:srgbClr val="FFFF99"/>
                  </a:solidFill>
                  <a:latin typeface="+mn-lt"/>
                </a:endParaRPr>
              </a:p>
            </p:txBody>
          </p:sp>
          <p:cxnSp>
            <p:nvCxnSpPr>
              <p:cNvPr id="29" name="Straight Connector 28">
                <a:extLst>
                  <a:ext uri="{FF2B5EF4-FFF2-40B4-BE49-F238E27FC236}">
                    <a16:creationId xmlns:a16="http://schemas.microsoft.com/office/drawing/2014/main" id="{9827C215-536C-48E4-B7B5-85BFA4BA0DFA}"/>
                  </a:ext>
                </a:extLst>
              </p:cNvPr>
              <p:cNvCxnSpPr/>
              <p:nvPr/>
            </p:nvCxnSpPr>
            <p:spPr bwMode="auto">
              <a:xfrm>
                <a:off x="2927871" y="3146451"/>
                <a:ext cx="343800" cy="0"/>
              </a:xfrm>
              <a:prstGeom prst="line">
                <a:avLst/>
              </a:prstGeom>
              <a:ln w="19050">
                <a:solidFill>
                  <a:srgbClr val="FFFF99"/>
                </a:solidFill>
              </a:ln>
            </p:spPr>
            <p:style>
              <a:lnRef idx="1">
                <a:schemeClr val="accent1"/>
              </a:lnRef>
              <a:fillRef idx="0">
                <a:schemeClr val="accent1"/>
              </a:fillRef>
              <a:effectRef idx="0">
                <a:schemeClr val="accent1"/>
              </a:effectRef>
              <a:fontRef idx="minor">
                <a:schemeClr val="tx1"/>
              </a:fontRef>
            </p:style>
          </p:cxnSp>
          <p:sp>
            <p:nvSpPr>
              <p:cNvPr id="30" name="TextBox 43">
                <a:extLst>
                  <a:ext uri="{FF2B5EF4-FFF2-40B4-BE49-F238E27FC236}">
                    <a16:creationId xmlns:a16="http://schemas.microsoft.com/office/drawing/2014/main" id="{62EF8B61-C2F4-45B5-9374-8CDE98E7F0AA}"/>
                  </a:ext>
                </a:extLst>
              </p:cNvPr>
              <p:cNvSpPr txBox="1">
                <a:spLocks noChangeArrowheads="1"/>
              </p:cNvSpPr>
              <p:nvPr/>
            </p:nvSpPr>
            <p:spPr bwMode="auto">
              <a:xfrm>
                <a:off x="2894880" y="3132148"/>
                <a:ext cx="496601" cy="368702"/>
              </a:xfrm>
              <a:prstGeom prst="rect">
                <a:avLst/>
              </a:prstGeom>
              <a:noFill/>
              <a:ln w="9525">
                <a:noFill/>
                <a:miter lim="800000"/>
                <a:headEnd/>
                <a:tailEnd/>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b="1" dirty="0" err="1">
                    <a:solidFill>
                      <a:srgbClr val="FFFF99"/>
                    </a:solidFill>
                  </a:rPr>
                  <a:t>d</a:t>
                </a:r>
                <a:r>
                  <a:rPr lang="en-US" b="1" dirty="0" err="1">
                    <a:solidFill>
                      <a:srgbClr val="FFFF99"/>
                    </a:solidFill>
                    <a:latin typeface="+mn-lt"/>
                  </a:rPr>
                  <a:t>t</a:t>
                </a:r>
                <a:endParaRPr lang="en-IN" b="1" baseline="-25000" dirty="0">
                  <a:solidFill>
                    <a:srgbClr val="FFFF99"/>
                  </a:solidFill>
                  <a:latin typeface="+mn-lt"/>
                </a:endParaRPr>
              </a:p>
            </p:txBody>
          </p:sp>
        </p:grpSp>
        <p:grpSp>
          <p:nvGrpSpPr>
            <p:cNvPr id="37034" name="Group 31">
              <a:extLst>
                <a:ext uri="{FF2B5EF4-FFF2-40B4-BE49-F238E27FC236}">
                  <a16:creationId xmlns:a16="http://schemas.microsoft.com/office/drawing/2014/main" id="{459F96EC-5D53-46BB-8E70-BFC11F41512F}"/>
                </a:ext>
              </a:extLst>
            </p:cNvPr>
            <p:cNvGrpSpPr>
              <a:grpSpLocks/>
            </p:cNvGrpSpPr>
            <p:nvPr/>
          </p:nvGrpSpPr>
          <p:grpSpPr bwMode="auto">
            <a:xfrm>
              <a:off x="3907401" y="2915652"/>
              <a:ext cx="1024639" cy="369332"/>
              <a:chOff x="1344069" y="4977861"/>
              <a:chExt cx="1024921" cy="369270"/>
            </a:xfrm>
          </p:grpSpPr>
          <p:sp>
            <p:nvSpPr>
              <p:cNvPr id="37035" name="Rectangle 28">
                <a:extLst>
                  <a:ext uri="{FF2B5EF4-FFF2-40B4-BE49-F238E27FC236}">
                    <a16:creationId xmlns:a16="http://schemas.microsoft.com/office/drawing/2014/main" id="{11A49219-A5EC-4B1C-8208-D31FA433FAAB}"/>
                  </a:ext>
                </a:extLst>
              </p:cNvPr>
              <p:cNvSpPr>
                <a:spLocks noChangeArrowheads="1"/>
              </p:cNvSpPr>
              <p:nvPr/>
            </p:nvSpPr>
            <p:spPr bwMode="auto">
              <a:xfrm>
                <a:off x="1344069" y="4977861"/>
                <a:ext cx="1024921" cy="369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FF99"/>
                    </a:solidFill>
                  </a:rPr>
                  <a:t>( r × p ) </a:t>
                </a:r>
                <a:endParaRPr lang="en-IN" altLang="en-US">
                  <a:solidFill>
                    <a:srgbClr val="FFFF99"/>
                  </a:solidFill>
                </a:endParaRPr>
              </a:p>
            </p:txBody>
          </p:sp>
          <p:cxnSp>
            <p:nvCxnSpPr>
              <p:cNvPr id="38" name="Straight Arrow Connector 37">
                <a:extLst>
                  <a:ext uri="{FF2B5EF4-FFF2-40B4-BE49-F238E27FC236}">
                    <a16:creationId xmlns:a16="http://schemas.microsoft.com/office/drawing/2014/main" id="{C82CE44B-EBEA-4415-B79B-9E1DB7257FEC}"/>
                  </a:ext>
                </a:extLst>
              </p:cNvPr>
              <p:cNvCxnSpPr/>
              <p:nvPr/>
            </p:nvCxnSpPr>
            <p:spPr bwMode="auto">
              <a:xfrm>
                <a:off x="1941835" y="5068007"/>
                <a:ext cx="171497"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C7825EA0-C0D3-4242-87D5-2BEC86131A2A}"/>
                  </a:ext>
                </a:extLst>
              </p:cNvPr>
              <p:cNvCxnSpPr/>
              <p:nvPr/>
            </p:nvCxnSpPr>
            <p:spPr bwMode="auto">
              <a:xfrm>
                <a:off x="1576610" y="5058473"/>
                <a:ext cx="171497"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grpSp>
        <p:nvGrpSpPr>
          <p:cNvPr id="36872" name="Group 70">
            <a:extLst>
              <a:ext uri="{FF2B5EF4-FFF2-40B4-BE49-F238E27FC236}">
                <a16:creationId xmlns:a16="http://schemas.microsoft.com/office/drawing/2014/main" id="{0402ED95-E024-48BC-A97C-D44839107E16}"/>
              </a:ext>
            </a:extLst>
          </p:cNvPr>
          <p:cNvGrpSpPr>
            <a:grpSpLocks/>
          </p:cNvGrpSpPr>
          <p:nvPr/>
        </p:nvGrpSpPr>
        <p:grpSpPr bwMode="auto">
          <a:xfrm>
            <a:off x="949325" y="2373313"/>
            <a:ext cx="2587625" cy="765175"/>
            <a:chOff x="1207922" y="3789040"/>
            <a:chExt cx="2586750" cy="765194"/>
          </a:xfrm>
        </p:grpSpPr>
        <p:grpSp>
          <p:nvGrpSpPr>
            <p:cNvPr id="37009" name="Group 68">
              <a:extLst>
                <a:ext uri="{FF2B5EF4-FFF2-40B4-BE49-F238E27FC236}">
                  <a16:creationId xmlns:a16="http://schemas.microsoft.com/office/drawing/2014/main" id="{90676E8D-7A9A-4743-B960-BB6B02089127}"/>
                </a:ext>
              </a:extLst>
            </p:cNvPr>
            <p:cNvGrpSpPr>
              <a:grpSpLocks/>
            </p:cNvGrpSpPr>
            <p:nvPr/>
          </p:nvGrpSpPr>
          <p:grpSpPr bwMode="auto">
            <a:xfrm>
              <a:off x="1496815" y="3789040"/>
              <a:ext cx="1083182" cy="719138"/>
              <a:chOff x="1496815" y="3789040"/>
              <a:chExt cx="1083182" cy="719138"/>
            </a:xfrm>
          </p:grpSpPr>
          <p:grpSp>
            <p:nvGrpSpPr>
              <p:cNvPr id="37022" name="Group 23">
                <a:extLst>
                  <a:ext uri="{FF2B5EF4-FFF2-40B4-BE49-F238E27FC236}">
                    <a16:creationId xmlns:a16="http://schemas.microsoft.com/office/drawing/2014/main" id="{386D6AAA-3FED-4D34-81DC-497D0976810E}"/>
                  </a:ext>
                </a:extLst>
              </p:cNvPr>
              <p:cNvGrpSpPr>
                <a:grpSpLocks/>
              </p:cNvGrpSpPr>
              <p:nvPr/>
            </p:nvGrpSpPr>
            <p:grpSpPr bwMode="auto">
              <a:xfrm>
                <a:off x="2123728" y="3928834"/>
                <a:ext cx="456269" cy="368300"/>
                <a:chOff x="2414266" y="2952378"/>
                <a:chExt cx="456269" cy="368300"/>
              </a:xfrm>
            </p:grpSpPr>
            <p:sp>
              <p:nvSpPr>
                <p:cNvPr id="23" name="Rectangle 39">
                  <a:extLst>
                    <a:ext uri="{FF2B5EF4-FFF2-40B4-BE49-F238E27FC236}">
                      <a16:creationId xmlns:a16="http://schemas.microsoft.com/office/drawing/2014/main" id="{CFF1013D-A155-4269-A7DE-49F4737F2163}"/>
                    </a:ext>
                  </a:extLst>
                </p:cNvPr>
                <p:cNvSpPr>
                  <a:spLocks noChangeArrowheads="1"/>
                </p:cNvSpPr>
                <p:nvPr/>
              </p:nvSpPr>
              <p:spPr bwMode="auto">
                <a:xfrm>
                  <a:off x="2414138" y="2952287"/>
                  <a:ext cx="457046" cy="368309"/>
                </a:xfrm>
                <a:prstGeom prst="rect">
                  <a:avLst/>
                </a:prstGeom>
                <a:noFill/>
                <a:ln>
                  <a:noFill/>
                </a:ln>
                <a:extLst/>
              </p:spPr>
              <p:txBody>
                <a:bodyPr>
                  <a:spAutoFit/>
                </a:bodyPr>
                <a:lstStyle/>
                <a:p>
                  <a:pPr>
                    <a:defRPr/>
                  </a:pPr>
                  <a:r>
                    <a:rPr lang="en-IN" b="1" dirty="0">
                      <a:solidFill>
                        <a:schemeClr val="accent2">
                          <a:lumMod val="60000"/>
                          <a:lumOff val="40000"/>
                        </a:schemeClr>
                      </a:solidFill>
                    </a:rPr>
                    <a:t>p</a:t>
                  </a:r>
                  <a:endParaRPr lang="en-IN" b="1" baseline="-25000" dirty="0">
                    <a:solidFill>
                      <a:schemeClr val="accent2">
                        <a:lumMod val="60000"/>
                        <a:lumOff val="40000"/>
                      </a:schemeClr>
                    </a:solidFill>
                    <a:latin typeface="+mn-lt"/>
                    <a:ea typeface="Calibri" pitchFamily="34" charset="0"/>
                    <a:cs typeface="Symbol" pitchFamily="18" charset="2"/>
                  </a:endParaRPr>
                </a:p>
              </p:txBody>
            </p:sp>
            <p:cxnSp>
              <p:nvCxnSpPr>
                <p:cNvPr id="18" name="Straight Arrow Connector 17">
                  <a:extLst>
                    <a:ext uri="{FF2B5EF4-FFF2-40B4-BE49-F238E27FC236}">
                      <a16:creationId xmlns:a16="http://schemas.microsoft.com/office/drawing/2014/main" id="{A57A71A6-E74A-4214-909D-877CFD7161E5}"/>
                    </a:ext>
                  </a:extLst>
                </p:cNvPr>
                <p:cNvCxnSpPr/>
                <p:nvPr/>
              </p:nvCxnSpPr>
              <p:spPr bwMode="auto">
                <a:xfrm>
                  <a:off x="2499834" y="3041189"/>
                  <a:ext cx="190436"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37023" name="Group 42">
                <a:extLst>
                  <a:ext uri="{FF2B5EF4-FFF2-40B4-BE49-F238E27FC236}">
                    <a16:creationId xmlns:a16="http://schemas.microsoft.com/office/drawing/2014/main" id="{083F525C-C939-4B91-9BB0-DE573DD204DA}"/>
                  </a:ext>
                </a:extLst>
              </p:cNvPr>
              <p:cNvGrpSpPr>
                <a:grpSpLocks/>
              </p:cNvGrpSpPr>
              <p:nvPr/>
            </p:nvGrpSpPr>
            <p:grpSpPr bwMode="auto">
              <a:xfrm>
                <a:off x="1496815" y="3789040"/>
                <a:ext cx="647700" cy="719138"/>
                <a:chOff x="2877816" y="2780928"/>
                <a:chExt cx="647700" cy="719138"/>
              </a:xfrm>
            </p:grpSpPr>
            <p:sp>
              <p:nvSpPr>
                <p:cNvPr id="53" name="TextBox 52">
                  <a:extLst>
                    <a:ext uri="{FF2B5EF4-FFF2-40B4-BE49-F238E27FC236}">
                      <a16:creationId xmlns:a16="http://schemas.microsoft.com/office/drawing/2014/main" id="{821EC684-4CF1-470A-BFF9-E4FCAB7D3E43}"/>
                    </a:ext>
                  </a:extLst>
                </p:cNvPr>
                <p:cNvSpPr txBox="1">
                  <a:spLocks noChangeArrowheads="1"/>
                </p:cNvSpPr>
                <p:nvPr/>
              </p:nvSpPr>
              <p:spPr bwMode="auto">
                <a:xfrm>
                  <a:off x="2877750" y="2780928"/>
                  <a:ext cx="647481" cy="369896"/>
                </a:xfrm>
                <a:prstGeom prst="rect">
                  <a:avLst/>
                </a:prstGeom>
                <a:noFill/>
                <a:ln>
                  <a:noFill/>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b="1" dirty="0" err="1">
                      <a:solidFill>
                        <a:schemeClr val="accent2">
                          <a:lumMod val="60000"/>
                          <a:lumOff val="40000"/>
                        </a:schemeClr>
                      </a:solidFill>
                      <a:latin typeface="+mn-lt"/>
                    </a:rPr>
                    <a:t>d</a:t>
                  </a:r>
                  <a:r>
                    <a:rPr lang="en-US" b="1" dirty="0" err="1">
                      <a:solidFill>
                        <a:schemeClr val="accent2">
                          <a:lumMod val="60000"/>
                          <a:lumOff val="40000"/>
                        </a:schemeClr>
                      </a:solidFill>
                      <a:sym typeface="Symbol" pitchFamily="18" charset="2"/>
                    </a:rPr>
                    <a:t>r</a:t>
                  </a:r>
                  <a:endParaRPr lang="en-IN" b="1" baseline="-25000" dirty="0">
                    <a:solidFill>
                      <a:schemeClr val="accent2">
                        <a:lumMod val="60000"/>
                        <a:lumOff val="40000"/>
                      </a:schemeClr>
                    </a:solidFill>
                    <a:latin typeface="+mn-lt"/>
                  </a:endParaRPr>
                </a:p>
              </p:txBody>
            </p:sp>
            <p:cxnSp>
              <p:nvCxnSpPr>
                <p:cNvPr id="54" name="Straight Connector 53">
                  <a:extLst>
                    <a:ext uri="{FF2B5EF4-FFF2-40B4-BE49-F238E27FC236}">
                      <a16:creationId xmlns:a16="http://schemas.microsoft.com/office/drawing/2014/main" id="{831B2A0E-11A5-43CA-BFC4-60D40A153A16}"/>
                    </a:ext>
                  </a:extLst>
                </p:cNvPr>
                <p:cNvCxnSpPr/>
                <p:nvPr/>
              </p:nvCxnSpPr>
              <p:spPr bwMode="auto">
                <a:xfrm>
                  <a:off x="2899968" y="3146062"/>
                  <a:ext cx="366589" cy="4762"/>
                </a:xfrm>
                <a:prstGeom prst="line">
                  <a:avLst/>
                </a:prstGeom>
                <a:ln w="19050">
                  <a:solidFill>
                    <a:srgbClr val="FFFF99"/>
                  </a:solidFill>
                </a:ln>
              </p:spPr>
              <p:style>
                <a:lnRef idx="1">
                  <a:schemeClr val="accent1"/>
                </a:lnRef>
                <a:fillRef idx="0">
                  <a:schemeClr val="accent1"/>
                </a:fillRef>
                <a:effectRef idx="0">
                  <a:schemeClr val="accent1"/>
                </a:effectRef>
                <a:fontRef idx="minor">
                  <a:schemeClr val="tx1"/>
                </a:fontRef>
              </p:style>
            </p:cxnSp>
            <p:sp>
              <p:nvSpPr>
                <p:cNvPr id="55" name="TextBox 43">
                  <a:extLst>
                    <a:ext uri="{FF2B5EF4-FFF2-40B4-BE49-F238E27FC236}">
                      <a16:creationId xmlns:a16="http://schemas.microsoft.com/office/drawing/2014/main" id="{A4D4835A-4095-41DC-AAE0-9F1101307811}"/>
                    </a:ext>
                  </a:extLst>
                </p:cNvPr>
                <p:cNvSpPr txBox="1">
                  <a:spLocks noChangeArrowheads="1"/>
                </p:cNvSpPr>
                <p:nvPr/>
              </p:nvSpPr>
              <p:spPr bwMode="auto">
                <a:xfrm>
                  <a:off x="2895207" y="3131774"/>
                  <a:ext cx="496719" cy="368309"/>
                </a:xfrm>
                <a:prstGeom prst="rect">
                  <a:avLst/>
                </a:prstGeom>
                <a:noFill/>
                <a:ln w="9525">
                  <a:solidFill>
                    <a:srgbClr val="000000"/>
                  </a:solidFill>
                  <a:miter lim="800000"/>
                  <a:headEnd/>
                  <a:tailEnd/>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b="1" dirty="0" err="1">
                      <a:solidFill>
                        <a:schemeClr val="accent2">
                          <a:lumMod val="60000"/>
                          <a:lumOff val="40000"/>
                        </a:schemeClr>
                      </a:solidFill>
                    </a:rPr>
                    <a:t>d</a:t>
                  </a:r>
                  <a:r>
                    <a:rPr lang="en-US" b="1" dirty="0" err="1">
                      <a:solidFill>
                        <a:schemeClr val="accent2">
                          <a:lumMod val="60000"/>
                          <a:lumOff val="40000"/>
                        </a:schemeClr>
                      </a:solidFill>
                      <a:latin typeface="+mn-lt"/>
                    </a:rPr>
                    <a:t>t</a:t>
                  </a:r>
                  <a:endParaRPr lang="en-IN" b="1" baseline="-25000" dirty="0">
                    <a:solidFill>
                      <a:schemeClr val="accent2">
                        <a:lumMod val="60000"/>
                        <a:lumOff val="40000"/>
                      </a:schemeClr>
                    </a:solidFill>
                    <a:latin typeface="+mn-lt"/>
                  </a:endParaRPr>
                </a:p>
              </p:txBody>
            </p:sp>
            <p:cxnSp>
              <p:nvCxnSpPr>
                <p:cNvPr id="56" name="Straight Arrow Connector 55">
                  <a:extLst>
                    <a:ext uri="{FF2B5EF4-FFF2-40B4-BE49-F238E27FC236}">
                      <a16:creationId xmlns:a16="http://schemas.microsoft.com/office/drawing/2014/main" id="{782E39A1-2770-47DF-8904-62DBCAB0951F}"/>
                    </a:ext>
                  </a:extLst>
                </p:cNvPr>
                <p:cNvCxnSpPr/>
                <p:nvPr/>
              </p:nvCxnSpPr>
              <p:spPr bwMode="auto">
                <a:xfrm>
                  <a:off x="3120556" y="2866655"/>
                  <a:ext cx="190436"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2" name="Rectangle 56">
                <a:extLst>
                  <a:ext uri="{FF2B5EF4-FFF2-40B4-BE49-F238E27FC236}">
                    <a16:creationId xmlns:a16="http://schemas.microsoft.com/office/drawing/2014/main" id="{D9A06351-A517-452E-971E-97284BAE60EA}"/>
                  </a:ext>
                </a:extLst>
              </p:cNvPr>
              <p:cNvSpPr>
                <a:spLocks noChangeArrowheads="1"/>
              </p:cNvSpPr>
              <p:nvPr/>
            </p:nvSpPr>
            <p:spPr bwMode="auto">
              <a:xfrm>
                <a:off x="1907773" y="3963669"/>
                <a:ext cx="320567" cy="369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defRPr/>
                </a:pPr>
                <a:r>
                  <a:rPr lang="en-US" b="1">
                    <a:solidFill>
                      <a:schemeClr val="accent2">
                        <a:lumMod val="60000"/>
                        <a:lumOff val="40000"/>
                      </a:schemeClr>
                    </a:solidFill>
                    <a:ea typeface="Calibri" pitchFamily="34" charset="0"/>
                    <a:cs typeface="Symbol" pitchFamily="18" charset="2"/>
                  </a:rPr>
                  <a:t>x</a:t>
                </a:r>
                <a:endParaRPr lang="en-IN">
                  <a:solidFill>
                    <a:schemeClr val="accent2">
                      <a:lumMod val="60000"/>
                      <a:lumOff val="40000"/>
                    </a:schemeClr>
                  </a:solidFill>
                  <a:ea typeface="Calibri" pitchFamily="34" charset="0"/>
                  <a:cs typeface="Symbol" pitchFamily="18" charset="2"/>
                </a:endParaRPr>
              </a:p>
            </p:txBody>
          </p:sp>
        </p:grpSp>
        <p:sp>
          <p:nvSpPr>
            <p:cNvPr id="37008" name="Rectangle 57">
              <a:extLst>
                <a:ext uri="{FF2B5EF4-FFF2-40B4-BE49-F238E27FC236}">
                  <a16:creationId xmlns:a16="http://schemas.microsoft.com/office/drawing/2014/main" id="{C715F1E9-3E40-41AA-A12A-370D85DA77AE}"/>
                </a:ext>
              </a:extLst>
            </p:cNvPr>
            <p:cNvSpPr>
              <a:spLocks noChangeArrowheads="1"/>
            </p:cNvSpPr>
            <p:nvPr/>
          </p:nvSpPr>
          <p:spPr bwMode="auto">
            <a:xfrm>
              <a:off x="2380688" y="3965256"/>
              <a:ext cx="318979" cy="368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defRPr/>
              </a:pPr>
              <a:r>
                <a:rPr lang="en-US" b="1">
                  <a:solidFill>
                    <a:schemeClr val="accent2">
                      <a:lumMod val="60000"/>
                      <a:lumOff val="40000"/>
                    </a:schemeClr>
                  </a:solidFill>
                  <a:ea typeface="Calibri" pitchFamily="34" charset="0"/>
                  <a:cs typeface="Symbol" pitchFamily="18" charset="2"/>
                </a:rPr>
                <a:t>+</a:t>
              </a:r>
              <a:endParaRPr lang="en-IN">
                <a:solidFill>
                  <a:schemeClr val="accent2">
                    <a:lumMod val="60000"/>
                    <a:lumOff val="40000"/>
                  </a:schemeClr>
                </a:solidFill>
                <a:ea typeface="Calibri" pitchFamily="34" charset="0"/>
                <a:cs typeface="Symbol" pitchFamily="18" charset="2"/>
              </a:endParaRPr>
            </a:p>
          </p:txBody>
        </p:sp>
        <p:grpSp>
          <p:nvGrpSpPr>
            <p:cNvPr id="37011" name="Group 67">
              <a:extLst>
                <a:ext uri="{FF2B5EF4-FFF2-40B4-BE49-F238E27FC236}">
                  <a16:creationId xmlns:a16="http://schemas.microsoft.com/office/drawing/2014/main" id="{9AA67C46-1C44-4A4D-8A2E-1DE43824AC95}"/>
                </a:ext>
              </a:extLst>
            </p:cNvPr>
            <p:cNvGrpSpPr>
              <a:grpSpLocks/>
            </p:cNvGrpSpPr>
            <p:nvPr/>
          </p:nvGrpSpPr>
          <p:grpSpPr bwMode="auto">
            <a:xfrm>
              <a:off x="2627784" y="3835096"/>
              <a:ext cx="1166888" cy="719138"/>
              <a:chOff x="3620764" y="3763088"/>
              <a:chExt cx="1166888" cy="719138"/>
            </a:xfrm>
          </p:grpSpPr>
          <p:grpSp>
            <p:nvGrpSpPr>
              <p:cNvPr id="37013" name="Group 58">
                <a:extLst>
                  <a:ext uri="{FF2B5EF4-FFF2-40B4-BE49-F238E27FC236}">
                    <a16:creationId xmlns:a16="http://schemas.microsoft.com/office/drawing/2014/main" id="{34157F90-8EF2-49BD-90DB-AB5D6DAE0464}"/>
                  </a:ext>
                </a:extLst>
              </p:cNvPr>
              <p:cNvGrpSpPr>
                <a:grpSpLocks/>
              </p:cNvGrpSpPr>
              <p:nvPr/>
            </p:nvGrpSpPr>
            <p:grpSpPr bwMode="auto">
              <a:xfrm>
                <a:off x="4139952" y="3763088"/>
                <a:ext cx="647700" cy="719138"/>
                <a:chOff x="2877816" y="2780928"/>
                <a:chExt cx="647700" cy="719138"/>
              </a:xfrm>
            </p:grpSpPr>
            <p:sp>
              <p:nvSpPr>
                <p:cNvPr id="60" name="TextBox 59">
                  <a:extLst>
                    <a:ext uri="{FF2B5EF4-FFF2-40B4-BE49-F238E27FC236}">
                      <a16:creationId xmlns:a16="http://schemas.microsoft.com/office/drawing/2014/main" id="{B01189F2-5123-473D-BDAF-60493D3E1091}"/>
                    </a:ext>
                  </a:extLst>
                </p:cNvPr>
                <p:cNvSpPr txBox="1">
                  <a:spLocks noChangeArrowheads="1"/>
                </p:cNvSpPr>
                <p:nvPr/>
              </p:nvSpPr>
              <p:spPr bwMode="auto">
                <a:xfrm>
                  <a:off x="2878035" y="2780910"/>
                  <a:ext cx="647481" cy="369897"/>
                </a:xfrm>
                <a:prstGeom prst="rect">
                  <a:avLst/>
                </a:prstGeom>
                <a:noFill/>
                <a:ln>
                  <a:noFill/>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b="1" dirty="0" err="1">
                      <a:solidFill>
                        <a:schemeClr val="accent2">
                          <a:lumMod val="60000"/>
                          <a:lumOff val="40000"/>
                        </a:schemeClr>
                      </a:solidFill>
                      <a:latin typeface="+mn-lt"/>
                    </a:rPr>
                    <a:t>d</a:t>
                  </a:r>
                  <a:r>
                    <a:rPr lang="en-US" b="1" dirty="0" err="1">
                      <a:solidFill>
                        <a:schemeClr val="accent2">
                          <a:lumMod val="60000"/>
                          <a:lumOff val="40000"/>
                        </a:schemeClr>
                      </a:solidFill>
                      <a:sym typeface="Symbol" pitchFamily="18" charset="2"/>
                    </a:rPr>
                    <a:t>p</a:t>
                  </a:r>
                  <a:endParaRPr lang="en-IN" b="1" baseline="-25000" dirty="0">
                    <a:solidFill>
                      <a:schemeClr val="accent2">
                        <a:lumMod val="60000"/>
                        <a:lumOff val="40000"/>
                      </a:schemeClr>
                    </a:solidFill>
                    <a:latin typeface="+mn-lt"/>
                  </a:endParaRPr>
                </a:p>
              </p:txBody>
            </p:sp>
            <p:cxnSp>
              <p:nvCxnSpPr>
                <p:cNvPr id="61" name="Straight Connector 60">
                  <a:extLst>
                    <a:ext uri="{FF2B5EF4-FFF2-40B4-BE49-F238E27FC236}">
                      <a16:creationId xmlns:a16="http://schemas.microsoft.com/office/drawing/2014/main" id="{BF4E1FDE-C322-43CB-9BCB-A4604EC5BD95}"/>
                    </a:ext>
                  </a:extLst>
                </p:cNvPr>
                <p:cNvCxnSpPr/>
                <p:nvPr/>
              </p:nvCxnSpPr>
              <p:spPr bwMode="auto">
                <a:xfrm>
                  <a:off x="2900252" y="3146044"/>
                  <a:ext cx="366589" cy="4763"/>
                </a:xfrm>
                <a:prstGeom prst="line">
                  <a:avLst/>
                </a:prstGeom>
                <a:ln w="19050">
                  <a:solidFill>
                    <a:srgbClr val="FFFF99"/>
                  </a:solidFill>
                </a:ln>
              </p:spPr>
              <p:style>
                <a:lnRef idx="1">
                  <a:schemeClr val="accent1"/>
                </a:lnRef>
                <a:fillRef idx="0">
                  <a:schemeClr val="accent1"/>
                </a:fillRef>
                <a:effectRef idx="0">
                  <a:schemeClr val="accent1"/>
                </a:effectRef>
                <a:fontRef idx="minor">
                  <a:schemeClr val="tx1"/>
                </a:fontRef>
              </p:style>
            </p:cxnSp>
            <p:sp>
              <p:nvSpPr>
                <p:cNvPr id="62" name="TextBox 43">
                  <a:extLst>
                    <a:ext uri="{FF2B5EF4-FFF2-40B4-BE49-F238E27FC236}">
                      <a16:creationId xmlns:a16="http://schemas.microsoft.com/office/drawing/2014/main" id="{8129084B-D00A-4E68-B65E-4B825ED01645}"/>
                    </a:ext>
                  </a:extLst>
                </p:cNvPr>
                <p:cNvSpPr txBox="1">
                  <a:spLocks noChangeArrowheads="1"/>
                </p:cNvSpPr>
                <p:nvPr/>
              </p:nvSpPr>
              <p:spPr bwMode="auto">
                <a:xfrm>
                  <a:off x="2895492" y="3131757"/>
                  <a:ext cx="496719" cy="368309"/>
                </a:xfrm>
                <a:prstGeom prst="rect">
                  <a:avLst/>
                </a:prstGeom>
                <a:noFill/>
                <a:ln w="9525">
                  <a:solidFill>
                    <a:srgbClr val="000000"/>
                  </a:solidFill>
                  <a:miter lim="800000"/>
                  <a:headEnd/>
                  <a:tailEnd/>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b="1" dirty="0" err="1">
                      <a:solidFill>
                        <a:schemeClr val="accent2">
                          <a:lumMod val="60000"/>
                          <a:lumOff val="40000"/>
                        </a:schemeClr>
                      </a:solidFill>
                    </a:rPr>
                    <a:t>d</a:t>
                  </a:r>
                  <a:r>
                    <a:rPr lang="en-US" b="1" dirty="0" err="1">
                      <a:solidFill>
                        <a:schemeClr val="accent2">
                          <a:lumMod val="60000"/>
                          <a:lumOff val="40000"/>
                        </a:schemeClr>
                      </a:solidFill>
                      <a:latin typeface="+mn-lt"/>
                    </a:rPr>
                    <a:t>t</a:t>
                  </a:r>
                  <a:endParaRPr lang="en-IN" b="1" baseline="-25000" dirty="0">
                    <a:solidFill>
                      <a:schemeClr val="accent2">
                        <a:lumMod val="60000"/>
                        <a:lumOff val="40000"/>
                      </a:schemeClr>
                    </a:solidFill>
                    <a:latin typeface="+mn-lt"/>
                  </a:endParaRPr>
                </a:p>
              </p:txBody>
            </p:sp>
            <p:cxnSp>
              <p:nvCxnSpPr>
                <p:cNvPr id="63" name="Straight Arrow Connector 62">
                  <a:extLst>
                    <a:ext uri="{FF2B5EF4-FFF2-40B4-BE49-F238E27FC236}">
                      <a16:creationId xmlns:a16="http://schemas.microsoft.com/office/drawing/2014/main" id="{32B1D6CF-DF3C-45D2-A89A-6955788C9D71}"/>
                    </a:ext>
                  </a:extLst>
                </p:cNvPr>
                <p:cNvCxnSpPr/>
                <p:nvPr/>
              </p:nvCxnSpPr>
              <p:spPr bwMode="auto">
                <a:xfrm>
                  <a:off x="3120841" y="2866637"/>
                  <a:ext cx="190436"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37014" name="Group 63">
                <a:extLst>
                  <a:ext uri="{FF2B5EF4-FFF2-40B4-BE49-F238E27FC236}">
                    <a16:creationId xmlns:a16="http://schemas.microsoft.com/office/drawing/2014/main" id="{23AD7B0B-E33F-4F7F-8803-8D4138FBC0AA}"/>
                  </a:ext>
                </a:extLst>
              </p:cNvPr>
              <p:cNvGrpSpPr>
                <a:grpSpLocks/>
              </p:cNvGrpSpPr>
              <p:nvPr/>
            </p:nvGrpSpPr>
            <p:grpSpPr bwMode="auto">
              <a:xfrm>
                <a:off x="3620764" y="3897084"/>
                <a:ext cx="456269" cy="368300"/>
                <a:chOff x="2414266" y="2952378"/>
                <a:chExt cx="456269" cy="368300"/>
              </a:xfrm>
            </p:grpSpPr>
            <p:sp>
              <p:nvSpPr>
                <p:cNvPr id="65" name="Rectangle 39">
                  <a:extLst>
                    <a:ext uri="{FF2B5EF4-FFF2-40B4-BE49-F238E27FC236}">
                      <a16:creationId xmlns:a16="http://schemas.microsoft.com/office/drawing/2014/main" id="{74C59E2D-B472-4E9B-BE40-1F6B776D2D14}"/>
                    </a:ext>
                  </a:extLst>
                </p:cNvPr>
                <p:cNvSpPr>
                  <a:spLocks noChangeArrowheads="1"/>
                </p:cNvSpPr>
                <p:nvPr/>
              </p:nvSpPr>
              <p:spPr bwMode="auto">
                <a:xfrm>
                  <a:off x="2414737" y="2951717"/>
                  <a:ext cx="455458" cy="368309"/>
                </a:xfrm>
                <a:prstGeom prst="rect">
                  <a:avLst/>
                </a:prstGeom>
                <a:noFill/>
                <a:ln>
                  <a:noFill/>
                </a:ln>
                <a:extLst/>
              </p:spPr>
              <p:txBody>
                <a:bodyPr>
                  <a:spAutoFit/>
                </a:bodyPr>
                <a:lstStyle/>
                <a:p>
                  <a:pPr>
                    <a:defRPr/>
                  </a:pPr>
                  <a:r>
                    <a:rPr lang="en-IN" b="1" dirty="0">
                      <a:solidFill>
                        <a:schemeClr val="accent2">
                          <a:lumMod val="60000"/>
                          <a:lumOff val="40000"/>
                        </a:schemeClr>
                      </a:solidFill>
                    </a:rPr>
                    <a:t>r</a:t>
                  </a:r>
                  <a:endParaRPr lang="en-IN" b="1" baseline="-25000" dirty="0">
                    <a:solidFill>
                      <a:schemeClr val="accent2">
                        <a:lumMod val="60000"/>
                        <a:lumOff val="40000"/>
                      </a:schemeClr>
                    </a:solidFill>
                    <a:latin typeface="+mn-lt"/>
                    <a:ea typeface="Calibri" pitchFamily="34" charset="0"/>
                    <a:cs typeface="Symbol" pitchFamily="18" charset="2"/>
                  </a:endParaRPr>
                </a:p>
              </p:txBody>
            </p:sp>
            <p:cxnSp>
              <p:nvCxnSpPr>
                <p:cNvPr id="66" name="Straight Arrow Connector 65">
                  <a:extLst>
                    <a:ext uri="{FF2B5EF4-FFF2-40B4-BE49-F238E27FC236}">
                      <a16:creationId xmlns:a16="http://schemas.microsoft.com/office/drawing/2014/main" id="{B425DDF6-6B38-49FD-8C3E-572B75CD8B38}"/>
                    </a:ext>
                  </a:extLst>
                </p:cNvPr>
                <p:cNvCxnSpPr/>
                <p:nvPr/>
              </p:nvCxnSpPr>
              <p:spPr bwMode="auto">
                <a:xfrm>
                  <a:off x="2500433" y="3040619"/>
                  <a:ext cx="190436"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3" name="Rectangle 66">
                <a:extLst>
                  <a:ext uri="{FF2B5EF4-FFF2-40B4-BE49-F238E27FC236}">
                    <a16:creationId xmlns:a16="http://schemas.microsoft.com/office/drawing/2014/main" id="{21BE4FDE-225A-4AD7-9B34-0CCC8A043F7D}"/>
                  </a:ext>
                </a:extLst>
              </p:cNvPr>
              <p:cNvSpPr>
                <a:spLocks noChangeArrowheads="1"/>
              </p:cNvSpPr>
              <p:nvPr/>
            </p:nvSpPr>
            <p:spPr bwMode="auto">
              <a:xfrm>
                <a:off x="3892605" y="3910712"/>
                <a:ext cx="318980" cy="368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defRPr/>
                </a:pPr>
                <a:r>
                  <a:rPr lang="en-US" b="1">
                    <a:solidFill>
                      <a:schemeClr val="accent2">
                        <a:lumMod val="60000"/>
                        <a:lumOff val="40000"/>
                      </a:schemeClr>
                    </a:solidFill>
                    <a:ea typeface="Calibri" pitchFamily="34" charset="0"/>
                    <a:cs typeface="Symbol" pitchFamily="18" charset="2"/>
                  </a:rPr>
                  <a:t>x</a:t>
                </a:r>
                <a:endParaRPr lang="en-IN">
                  <a:solidFill>
                    <a:schemeClr val="accent2">
                      <a:lumMod val="60000"/>
                      <a:lumOff val="40000"/>
                    </a:schemeClr>
                  </a:solidFill>
                  <a:ea typeface="Calibri" pitchFamily="34" charset="0"/>
                  <a:cs typeface="Symbol" pitchFamily="18" charset="2"/>
                </a:endParaRPr>
              </a:p>
            </p:txBody>
          </p:sp>
        </p:grpSp>
        <p:sp>
          <p:nvSpPr>
            <p:cNvPr id="37010" name="Rectangle 69">
              <a:extLst>
                <a:ext uri="{FF2B5EF4-FFF2-40B4-BE49-F238E27FC236}">
                  <a16:creationId xmlns:a16="http://schemas.microsoft.com/office/drawing/2014/main" id="{39D0282D-2687-45E2-A3EC-97E182F550B3}"/>
                </a:ext>
              </a:extLst>
            </p:cNvPr>
            <p:cNvSpPr>
              <a:spLocks noChangeArrowheads="1"/>
            </p:cNvSpPr>
            <p:nvPr/>
          </p:nvSpPr>
          <p:spPr bwMode="auto">
            <a:xfrm>
              <a:off x="1207922" y="3960494"/>
              <a:ext cx="384045" cy="368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defRPr/>
              </a:pPr>
              <a:r>
                <a:rPr lang="en-US" b="1">
                  <a:solidFill>
                    <a:schemeClr val="accent2">
                      <a:lumMod val="60000"/>
                      <a:lumOff val="40000"/>
                    </a:schemeClr>
                  </a:solidFill>
                  <a:ea typeface="Calibri" pitchFamily="34" charset="0"/>
                  <a:cs typeface="Symbol" pitchFamily="18" charset="2"/>
                </a:rPr>
                <a:t>= </a:t>
              </a:r>
              <a:endParaRPr lang="en-IN" b="1" baseline="-25000">
                <a:solidFill>
                  <a:schemeClr val="accent2">
                    <a:lumMod val="60000"/>
                    <a:lumOff val="40000"/>
                  </a:schemeClr>
                </a:solidFill>
                <a:ea typeface="Calibri" pitchFamily="34" charset="0"/>
                <a:cs typeface="Symbol" pitchFamily="18" charset="2"/>
              </a:endParaRPr>
            </a:p>
          </p:txBody>
        </p:sp>
      </p:grpSp>
      <p:grpSp>
        <p:nvGrpSpPr>
          <p:cNvPr id="36873" name="Group 105">
            <a:extLst>
              <a:ext uri="{FF2B5EF4-FFF2-40B4-BE49-F238E27FC236}">
                <a16:creationId xmlns:a16="http://schemas.microsoft.com/office/drawing/2014/main" id="{FEC6A834-CE40-4603-A021-B1CC00907CBC}"/>
              </a:ext>
            </a:extLst>
          </p:cNvPr>
          <p:cNvGrpSpPr>
            <a:grpSpLocks/>
          </p:cNvGrpSpPr>
          <p:nvPr/>
        </p:nvGrpSpPr>
        <p:grpSpPr bwMode="auto">
          <a:xfrm>
            <a:off x="952500" y="3140075"/>
            <a:ext cx="2586038" cy="719138"/>
            <a:chOff x="3036434" y="4510062"/>
            <a:chExt cx="2586865" cy="719138"/>
          </a:xfrm>
        </p:grpSpPr>
        <p:grpSp>
          <p:nvGrpSpPr>
            <p:cNvPr id="36991" name="Group 86">
              <a:extLst>
                <a:ext uri="{FF2B5EF4-FFF2-40B4-BE49-F238E27FC236}">
                  <a16:creationId xmlns:a16="http://schemas.microsoft.com/office/drawing/2014/main" id="{F418E152-33BF-4240-AA96-31AA3B03F57B}"/>
                </a:ext>
              </a:extLst>
            </p:cNvPr>
            <p:cNvGrpSpPr>
              <a:grpSpLocks/>
            </p:cNvGrpSpPr>
            <p:nvPr/>
          </p:nvGrpSpPr>
          <p:grpSpPr bwMode="auto">
            <a:xfrm>
              <a:off x="3766195" y="4643844"/>
              <a:ext cx="589781" cy="369332"/>
              <a:chOff x="2414266" y="2952378"/>
              <a:chExt cx="589781" cy="369332"/>
            </a:xfrm>
          </p:grpSpPr>
          <p:sp>
            <p:nvSpPr>
              <p:cNvPr id="94" name="Rectangle 39">
                <a:extLst>
                  <a:ext uri="{FF2B5EF4-FFF2-40B4-BE49-F238E27FC236}">
                    <a16:creationId xmlns:a16="http://schemas.microsoft.com/office/drawing/2014/main" id="{CBF3CC60-74F9-4AB3-AE6F-207DC868846F}"/>
                  </a:ext>
                </a:extLst>
              </p:cNvPr>
              <p:cNvSpPr>
                <a:spLocks noChangeArrowheads="1"/>
              </p:cNvSpPr>
              <p:nvPr/>
            </p:nvSpPr>
            <p:spPr bwMode="auto">
              <a:xfrm>
                <a:off x="2414988" y="2951946"/>
                <a:ext cx="589152" cy="369888"/>
              </a:xfrm>
              <a:prstGeom prst="rect">
                <a:avLst/>
              </a:prstGeom>
              <a:noFill/>
              <a:ln>
                <a:noFill/>
              </a:ln>
              <a:extLst/>
            </p:spPr>
            <p:txBody>
              <a:bodyPr>
                <a:spAutoFit/>
              </a:bodyPr>
              <a:lstStyle/>
              <a:p>
                <a:pPr>
                  <a:defRPr/>
                </a:pPr>
                <a:r>
                  <a:rPr lang="en-IN" b="1" dirty="0">
                    <a:solidFill>
                      <a:srgbClr val="FFC000"/>
                    </a:solidFill>
                  </a:rPr>
                  <a:t>mv</a:t>
                </a:r>
                <a:endParaRPr lang="en-IN" b="1" baseline="-25000" dirty="0">
                  <a:solidFill>
                    <a:srgbClr val="FFC000"/>
                  </a:solidFill>
                  <a:latin typeface="+mn-lt"/>
                  <a:ea typeface="Calibri" pitchFamily="34" charset="0"/>
                  <a:cs typeface="Symbol" pitchFamily="18" charset="2"/>
                </a:endParaRPr>
              </a:p>
            </p:txBody>
          </p:sp>
          <p:cxnSp>
            <p:nvCxnSpPr>
              <p:cNvPr id="95" name="Straight Arrow Connector 94">
                <a:extLst>
                  <a:ext uri="{FF2B5EF4-FFF2-40B4-BE49-F238E27FC236}">
                    <a16:creationId xmlns:a16="http://schemas.microsoft.com/office/drawing/2014/main" id="{D52F7BB5-19F5-443C-88A9-0E05DB0D7A78}"/>
                  </a:ext>
                </a:extLst>
              </p:cNvPr>
              <p:cNvCxnSpPr/>
              <p:nvPr/>
            </p:nvCxnSpPr>
            <p:spPr bwMode="auto">
              <a:xfrm>
                <a:off x="2699242" y="3040846"/>
                <a:ext cx="190561"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36992" name="Rectangle 88">
              <a:extLst>
                <a:ext uri="{FF2B5EF4-FFF2-40B4-BE49-F238E27FC236}">
                  <a16:creationId xmlns:a16="http://schemas.microsoft.com/office/drawing/2014/main" id="{24B0DA93-BD16-4B33-9F9B-175EA1A39645}"/>
                </a:ext>
              </a:extLst>
            </p:cNvPr>
            <p:cNvSpPr>
              <a:spLocks noChangeArrowheads="1"/>
            </p:cNvSpPr>
            <p:nvPr/>
          </p:nvSpPr>
          <p:spPr bwMode="auto">
            <a:xfrm>
              <a:off x="3543971" y="4639096"/>
              <a:ext cx="3193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000"/>
                  </a:solidFill>
                  <a:ea typeface="Calibri" panose="020F0502020204030204" pitchFamily="34" charset="0"/>
                  <a:cs typeface="Symbol" panose="05050102010706020507" pitchFamily="18" charset="2"/>
                </a:rPr>
                <a:t>x</a:t>
              </a:r>
              <a:endParaRPr lang="en-IN" altLang="en-US">
                <a:solidFill>
                  <a:srgbClr val="FFC000"/>
                </a:solidFill>
                <a:ea typeface="Calibri" panose="020F0502020204030204" pitchFamily="34" charset="0"/>
                <a:cs typeface="Symbol" panose="05050102010706020507" pitchFamily="18" charset="2"/>
              </a:endParaRPr>
            </a:p>
          </p:txBody>
        </p:sp>
        <p:sp>
          <p:nvSpPr>
            <p:cNvPr id="36993" name="Rectangle 74">
              <a:extLst>
                <a:ext uri="{FF2B5EF4-FFF2-40B4-BE49-F238E27FC236}">
                  <a16:creationId xmlns:a16="http://schemas.microsoft.com/office/drawing/2014/main" id="{DB1D8C4A-FF72-4054-9A6E-C157B080C536}"/>
                </a:ext>
              </a:extLst>
            </p:cNvPr>
            <p:cNvSpPr>
              <a:spLocks noChangeArrowheads="1"/>
            </p:cNvSpPr>
            <p:nvPr/>
          </p:nvSpPr>
          <p:spPr bwMode="auto">
            <a:xfrm>
              <a:off x="4209101" y="4639689"/>
              <a:ext cx="3193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000"/>
                  </a:solidFill>
                  <a:ea typeface="Calibri" panose="020F0502020204030204" pitchFamily="34" charset="0"/>
                  <a:cs typeface="Symbol" panose="05050102010706020507" pitchFamily="18" charset="2"/>
                </a:rPr>
                <a:t>+</a:t>
              </a:r>
              <a:endParaRPr lang="en-IN" altLang="en-US">
                <a:solidFill>
                  <a:srgbClr val="FFC000"/>
                </a:solidFill>
                <a:ea typeface="Calibri" panose="020F0502020204030204" pitchFamily="34" charset="0"/>
                <a:cs typeface="Symbol" panose="05050102010706020507" pitchFamily="18" charset="2"/>
              </a:endParaRPr>
            </a:p>
          </p:txBody>
        </p:sp>
        <p:grpSp>
          <p:nvGrpSpPr>
            <p:cNvPr id="36994" name="Group 77">
              <a:extLst>
                <a:ext uri="{FF2B5EF4-FFF2-40B4-BE49-F238E27FC236}">
                  <a16:creationId xmlns:a16="http://schemas.microsoft.com/office/drawing/2014/main" id="{91E065E6-3687-469A-9877-3782AB25125F}"/>
                </a:ext>
              </a:extLst>
            </p:cNvPr>
            <p:cNvGrpSpPr>
              <a:grpSpLocks/>
            </p:cNvGrpSpPr>
            <p:nvPr/>
          </p:nvGrpSpPr>
          <p:grpSpPr bwMode="auto">
            <a:xfrm>
              <a:off x="4975599" y="4510062"/>
              <a:ext cx="647700" cy="719138"/>
              <a:chOff x="2877816" y="2780928"/>
              <a:chExt cx="647700" cy="719138"/>
            </a:xfrm>
          </p:grpSpPr>
          <p:sp>
            <p:nvSpPr>
              <p:cNvPr id="83" name="TextBox 82">
                <a:extLst>
                  <a:ext uri="{FF2B5EF4-FFF2-40B4-BE49-F238E27FC236}">
                    <a16:creationId xmlns:a16="http://schemas.microsoft.com/office/drawing/2014/main" id="{63BF496B-151B-431A-A572-0AA956DD4346}"/>
                  </a:ext>
                </a:extLst>
              </p:cNvPr>
              <p:cNvSpPr txBox="1">
                <a:spLocks noChangeArrowheads="1"/>
              </p:cNvSpPr>
              <p:nvPr/>
            </p:nvSpPr>
            <p:spPr bwMode="auto">
              <a:xfrm>
                <a:off x="2877609" y="2780928"/>
                <a:ext cx="647907" cy="369888"/>
              </a:xfrm>
              <a:prstGeom prst="rect">
                <a:avLst/>
              </a:prstGeom>
              <a:noFill/>
              <a:ln>
                <a:noFill/>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b="1" dirty="0" err="1">
                    <a:solidFill>
                      <a:srgbClr val="FFC000"/>
                    </a:solidFill>
                    <a:latin typeface="+mn-lt"/>
                  </a:rPr>
                  <a:t>d</a:t>
                </a:r>
                <a:r>
                  <a:rPr lang="en-US" b="1" dirty="0" err="1">
                    <a:solidFill>
                      <a:srgbClr val="FFC000"/>
                    </a:solidFill>
                    <a:sym typeface="Symbol" pitchFamily="18" charset="2"/>
                  </a:rPr>
                  <a:t>p</a:t>
                </a:r>
                <a:endParaRPr lang="en-IN" b="1" baseline="-25000" dirty="0">
                  <a:solidFill>
                    <a:srgbClr val="FFC000"/>
                  </a:solidFill>
                  <a:latin typeface="+mn-lt"/>
                </a:endParaRPr>
              </a:p>
            </p:txBody>
          </p:sp>
          <p:cxnSp>
            <p:nvCxnSpPr>
              <p:cNvPr id="84" name="Straight Connector 83">
                <a:extLst>
                  <a:ext uri="{FF2B5EF4-FFF2-40B4-BE49-F238E27FC236}">
                    <a16:creationId xmlns:a16="http://schemas.microsoft.com/office/drawing/2014/main" id="{ADEDCAD5-C3D3-4C26-98EC-CF3DE53DBDEB}"/>
                  </a:ext>
                </a:extLst>
              </p:cNvPr>
              <p:cNvCxnSpPr/>
              <p:nvPr/>
            </p:nvCxnSpPr>
            <p:spPr bwMode="auto">
              <a:xfrm>
                <a:off x="2899841" y="3146053"/>
                <a:ext cx="366829" cy="4763"/>
              </a:xfrm>
              <a:prstGeom prst="line">
                <a:avLst/>
              </a:prstGeom>
              <a:ln w="19050">
                <a:solidFill>
                  <a:srgbClr val="FFFF99"/>
                </a:solidFill>
              </a:ln>
            </p:spPr>
            <p:style>
              <a:lnRef idx="1">
                <a:schemeClr val="accent1"/>
              </a:lnRef>
              <a:fillRef idx="0">
                <a:schemeClr val="accent1"/>
              </a:fillRef>
              <a:effectRef idx="0">
                <a:schemeClr val="accent1"/>
              </a:effectRef>
              <a:fontRef idx="minor">
                <a:schemeClr val="tx1"/>
              </a:fontRef>
            </p:style>
          </p:cxnSp>
          <p:sp>
            <p:nvSpPr>
              <p:cNvPr id="85" name="TextBox 43">
                <a:extLst>
                  <a:ext uri="{FF2B5EF4-FFF2-40B4-BE49-F238E27FC236}">
                    <a16:creationId xmlns:a16="http://schemas.microsoft.com/office/drawing/2014/main" id="{FF0C4BC0-9CDC-413E-BEAE-B6C6597F3CE3}"/>
                  </a:ext>
                </a:extLst>
              </p:cNvPr>
              <p:cNvSpPr txBox="1">
                <a:spLocks noChangeArrowheads="1"/>
              </p:cNvSpPr>
              <p:nvPr/>
            </p:nvSpPr>
            <p:spPr bwMode="auto">
              <a:xfrm>
                <a:off x="2895077" y="3131766"/>
                <a:ext cx="497047" cy="368300"/>
              </a:xfrm>
              <a:prstGeom prst="rect">
                <a:avLst/>
              </a:prstGeom>
              <a:noFill/>
              <a:ln w="9525">
                <a:solidFill>
                  <a:srgbClr val="000000"/>
                </a:solidFill>
                <a:miter lim="800000"/>
                <a:headEnd/>
                <a:tailEnd/>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b="1" dirty="0" err="1">
                    <a:solidFill>
                      <a:srgbClr val="FFC000"/>
                    </a:solidFill>
                  </a:rPr>
                  <a:t>d</a:t>
                </a:r>
                <a:r>
                  <a:rPr lang="en-US" b="1" dirty="0" err="1">
                    <a:solidFill>
                      <a:srgbClr val="FFC000"/>
                    </a:solidFill>
                    <a:latin typeface="+mn-lt"/>
                  </a:rPr>
                  <a:t>t</a:t>
                </a:r>
                <a:endParaRPr lang="en-IN" b="1" baseline="-25000" dirty="0">
                  <a:solidFill>
                    <a:srgbClr val="FFC000"/>
                  </a:solidFill>
                  <a:latin typeface="+mn-lt"/>
                </a:endParaRPr>
              </a:p>
            </p:txBody>
          </p:sp>
          <p:cxnSp>
            <p:nvCxnSpPr>
              <p:cNvPr id="86" name="Straight Arrow Connector 85">
                <a:extLst>
                  <a:ext uri="{FF2B5EF4-FFF2-40B4-BE49-F238E27FC236}">
                    <a16:creationId xmlns:a16="http://schemas.microsoft.com/office/drawing/2014/main" id="{BFDAF267-6ED9-4D93-93A4-5B26DD826D30}"/>
                  </a:ext>
                </a:extLst>
              </p:cNvPr>
              <p:cNvCxnSpPr/>
              <p:nvPr/>
            </p:nvCxnSpPr>
            <p:spPr bwMode="auto">
              <a:xfrm>
                <a:off x="3120574" y="2866653"/>
                <a:ext cx="190561"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36995" name="Group 78">
              <a:extLst>
                <a:ext uri="{FF2B5EF4-FFF2-40B4-BE49-F238E27FC236}">
                  <a16:creationId xmlns:a16="http://schemas.microsoft.com/office/drawing/2014/main" id="{01BEA01D-517B-4AE2-9A04-F2A09A0BAD45}"/>
                </a:ext>
              </a:extLst>
            </p:cNvPr>
            <p:cNvGrpSpPr>
              <a:grpSpLocks/>
            </p:cNvGrpSpPr>
            <p:nvPr/>
          </p:nvGrpSpPr>
          <p:grpSpPr bwMode="auto">
            <a:xfrm>
              <a:off x="4456411" y="4644058"/>
              <a:ext cx="456269" cy="368300"/>
              <a:chOff x="2414266" y="2952378"/>
              <a:chExt cx="456269" cy="368300"/>
            </a:xfrm>
          </p:grpSpPr>
          <p:sp>
            <p:nvSpPr>
              <p:cNvPr id="81" name="Rectangle 39">
                <a:extLst>
                  <a:ext uri="{FF2B5EF4-FFF2-40B4-BE49-F238E27FC236}">
                    <a16:creationId xmlns:a16="http://schemas.microsoft.com/office/drawing/2014/main" id="{5A2BEF60-D5A8-4D7F-9401-DBFCAE455999}"/>
                  </a:ext>
                </a:extLst>
              </p:cNvPr>
              <p:cNvSpPr>
                <a:spLocks noChangeArrowheads="1"/>
              </p:cNvSpPr>
              <p:nvPr/>
            </p:nvSpPr>
            <p:spPr bwMode="auto">
              <a:xfrm>
                <a:off x="2413968" y="2951732"/>
                <a:ext cx="457346" cy="368300"/>
              </a:xfrm>
              <a:prstGeom prst="rect">
                <a:avLst/>
              </a:prstGeom>
              <a:noFill/>
              <a:ln>
                <a:noFill/>
              </a:ln>
              <a:extLst/>
            </p:spPr>
            <p:txBody>
              <a:bodyPr>
                <a:spAutoFit/>
              </a:bodyPr>
              <a:lstStyle/>
              <a:p>
                <a:pPr>
                  <a:defRPr/>
                </a:pPr>
                <a:r>
                  <a:rPr lang="en-IN" b="1" dirty="0">
                    <a:solidFill>
                      <a:srgbClr val="FFC000"/>
                    </a:solidFill>
                  </a:rPr>
                  <a:t>r</a:t>
                </a:r>
                <a:endParaRPr lang="en-IN" b="1" baseline="-25000" dirty="0">
                  <a:solidFill>
                    <a:srgbClr val="FFC000"/>
                  </a:solidFill>
                  <a:latin typeface="+mn-lt"/>
                  <a:ea typeface="Calibri" pitchFamily="34" charset="0"/>
                  <a:cs typeface="Symbol" pitchFamily="18" charset="2"/>
                </a:endParaRPr>
              </a:p>
            </p:txBody>
          </p:sp>
          <p:cxnSp>
            <p:nvCxnSpPr>
              <p:cNvPr id="82" name="Straight Arrow Connector 81">
                <a:extLst>
                  <a:ext uri="{FF2B5EF4-FFF2-40B4-BE49-F238E27FC236}">
                    <a16:creationId xmlns:a16="http://schemas.microsoft.com/office/drawing/2014/main" id="{052EC5C7-0F3D-4A8E-B4CB-4CFD322FD264}"/>
                  </a:ext>
                </a:extLst>
              </p:cNvPr>
              <p:cNvCxnSpPr/>
              <p:nvPr/>
            </p:nvCxnSpPr>
            <p:spPr bwMode="auto">
              <a:xfrm>
                <a:off x="2499720" y="3040632"/>
                <a:ext cx="190561"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36996" name="Rectangle 79">
              <a:extLst>
                <a:ext uri="{FF2B5EF4-FFF2-40B4-BE49-F238E27FC236}">
                  <a16:creationId xmlns:a16="http://schemas.microsoft.com/office/drawing/2014/main" id="{0C9DB889-90F7-48AA-8951-9C497C54BE66}"/>
                </a:ext>
              </a:extLst>
            </p:cNvPr>
            <p:cNvSpPr>
              <a:spLocks noChangeArrowheads="1"/>
            </p:cNvSpPr>
            <p:nvPr/>
          </p:nvSpPr>
          <p:spPr bwMode="auto">
            <a:xfrm>
              <a:off x="4728289" y="4657291"/>
              <a:ext cx="3193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000"/>
                  </a:solidFill>
                  <a:ea typeface="Calibri" panose="020F0502020204030204" pitchFamily="34" charset="0"/>
                  <a:cs typeface="Symbol" panose="05050102010706020507" pitchFamily="18" charset="2"/>
                </a:rPr>
                <a:t>x</a:t>
              </a:r>
              <a:endParaRPr lang="en-IN" altLang="en-US">
                <a:solidFill>
                  <a:srgbClr val="FFC000"/>
                </a:solidFill>
                <a:ea typeface="Calibri" panose="020F0502020204030204" pitchFamily="34" charset="0"/>
                <a:cs typeface="Symbol" panose="05050102010706020507" pitchFamily="18" charset="2"/>
              </a:endParaRPr>
            </a:p>
          </p:txBody>
        </p:sp>
        <p:sp>
          <p:nvSpPr>
            <p:cNvPr id="36997" name="Rectangle 76">
              <a:extLst>
                <a:ext uri="{FF2B5EF4-FFF2-40B4-BE49-F238E27FC236}">
                  <a16:creationId xmlns:a16="http://schemas.microsoft.com/office/drawing/2014/main" id="{43BEAF09-9991-405A-97AB-C5793A120D6E}"/>
                </a:ext>
              </a:extLst>
            </p:cNvPr>
            <p:cNvSpPr>
              <a:spLocks noChangeArrowheads="1"/>
            </p:cNvSpPr>
            <p:nvPr/>
          </p:nvSpPr>
          <p:spPr bwMode="auto">
            <a:xfrm>
              <a:off x="3036434" y="4661810"/>
              <a:ext cx="3834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000"/>
                  </a:solidFill>
                  <a:ea typeface="Calibri" panose="020F0502020204030204" pitchFamily="34" charset="0"/>
                  <a:cs typeface="Symbol" panose="05050102010706020507" pitchFamily="18" charset="2"/>
                </a:rPr>
                <a:t>= </a:t>
              </a:r>
              <a:endParaRPr lang="en-IN" altLang="en-US" b="1" baseline="-25000">
                <a:solidFill>
                  <a:srgbClr val="FFC000"/>
                </a:solidFill>
                <a:ea typeface="Calibri" panose="020F0502020204030204" pitchFamily="34" charset="0"/>
                <a:cs typeface="Symbol" panose="05050102010706020507" pitchFamily="18" charset="2"/>
              </a:endParaRPr>
            </a:p>
          </p:txBody>
        </p:sp>
        <p:grpSp>
          <p:nvGrpSpPr>
            <p:cNvPr id="36998" name="Group 95">
              <a:extLst>
                <a:ext uri="{FF2B5EF4-FFF2-40B4-BE49-F238E27FC236}">
                  <a16:creationId xmlns:a16="http://schemas.microsoft.com/office/drawing/2014/main" id="{863DAD8B-97F7-4FD1-B6EA-8034432B4DEA}"/>
                </a:ext>
              </a:extLst>
            </p:cNvPr>
            <p:cNvGrpSpPr>
              <a:grpSpLocks/>
            </p:cNvGrpSpPr>
            <p:nvPr/>
          </p:nvGrpSpPr>
          <p:grpSpPr bwMode="auto">
            <a:xfrm>
              <a:off x="3299139" y="4653136"/>
              <a:ext cx="456269" cy="368300"/>
              <a:chOff x="2414266" y="2952378"/>
              <a:chExt cx="456269" cy="368300"/>
            </a:xfrm>
          </p:grpSpPr>
          <p:sp>
            <p:nvSpPr>
              <p:cNvPr id="97" name="Rectangle 39">
                <a:extLst>
                  <a:ext uri="{FF2B5EF4-FFF2-40B4-BE49-F238E27FC236}">
                    <a16:creationId xmlns:a16="http://schemas.microsoft.com/office/drawing/2014/main" id="{9FE132EF-9BDA-4EAE-A454-E81593B0695F}"/>
                  </a:ext>
                </a:extLst>
              </p:cNvPr>
              <p:cNvSpPr>
                <a:spLocks noChangeArrowheads="1"/>
              </p:cNvSpPr>
              <p:nvPr/>
            </p:nvSpPr>
            <p:spPr bwMode="auto">
              <a:xfrm>
                <a:off x="2413583" y="2952179"/>
                <a:ext cx="457346" cy="368300"/>
              </a:xfrm>
              <a:prstGeom prst="rect">
                <a:avLst/>
              </a:prstGeom>
              <a:noFill/>
              <a:ln>
                <a:noFill/>
              </a:ln>
              <a:extLst/>
            </p:spPr>
            <p:txBody>
              <a:bodyPr>
                <a:spAutoFit/>
              </a:bodyPr>
              <a:lstStyle/>
              <a:p>
                <a:pPr>
                  <a:defRPr/>
                </a:pPr>
                <a:r>
                  <a:rPr lang="en-IN" b="1" dirty="0">
                    <a:solidFill>
                      <a:srgbClr val="FFC000"/>
                    </a:solidFill>
                  </a:rPr>
                  <a:t>v</a:t>
                </a:r>
                <a:endParaRPr lang="en-IN" b="1" baseline="-25000" dirty="0">
                  <a:solidFill>
                    <a:srgbClr val="FFC000"/>
                  </a:solidFill>
                  <a:latin typeface="+mn-lt"/>
                  <a:ea typeface="Calibri" pitchFamily="34" charset="0"/>
                  <a:cs typeface="Symbol" pitchFamily="18" charset="2"/>
                </a:endParaRPr>
              </a:p>
            </p:txBody>
          </p:sp>
          <p:cxnSp>
            <p:nvCxnSpPr>
              <p:cNvPr id="98" name="Straight Arrow Connector 97">
                <a:extLst>
                  <a:ext uri="{FF2B5EF4-FFF2-40B4-BE49-F238E27FC236}">
                    <a16:creationId xmlns:a16="http://schemas.microsoft.com/office/drawing/2014/main" id="{42E2DFFE-EBF8-4013-8F65-A60F62366312}"/>
                  </a:ext>
                </a:extLst>
              </p:cNvPr>
              <p:cNvCxnSpPr/>
              <p:nvPr/>
            </p:nvCxnSpPr>
            <p:spPr bwMode="auto">
              <a:xfrm>
                <a:off x="2499335" y="3041079"/>
                <a:ext cx="190561"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grpSp>
        <p:nvGrpSpPr>
          <p:cNvPr id="36874" name="Group 116">
            <a:extLst>
              <a:ext uri="{FF2B5EF4-FFF2-40B4-BE49-F238E27FC236}">
                <a16:creationId xmlns:a16="http://schemas.microsoft.com/office/drawing/2014/main" id="{FE977E22-6E2C-4808-8365-332D26FA205F}"/>
              </a:ext>
            </a:extLst>
          </p:cNvPr>
          <p:cNvGrpSpPr>
            <a:grpSpLocks/>
          </p:cNvGrpSpPr>
          <p:nvPr/>
        </p:nvGrpSpPr>
        <p:grpSpPr bwMode="auto">
          <a:xfrm>
            <a:off x="3789363" y="3100388"/>
            <a:ext cx="3565525" cy="719137"/>
            <a:chOff x="4823199" y="4810599"/>
            <a:chExt cx="3565225" cy="719138"/>
          </a:xfrm>
        </p:grpSpPr>
        <p:sp>
          <p:nvSpPr>
            <p:cNvPr id="36970" name="Rectangle 106">
              <a:extLst>
                <a:ext uri="{FF2B5EF4-FFF2-40B4-BE49-F238E27FC236}">
                  <a16:creationId xmlns:a16="http://schemas.microsoft.com/office/drawing/2014/main" id="{25C497F0-4C41-4230-A58F-80D442EE78A0}"/>
                </a:ext>
              </a:extLst>
            </p:cNvPr>
            <p:cNvSpPr>
              <a:spLocks noChangeArrowheads="1"/>
            </p:cNvSpPr>
            <p:nvPr/>
          </p:nvSpPr>
          <p:spPr bwMode="auto">
            <a:xfrm>
              <a:off x="4823199" y="4971866"/>
              <a:ext cx="85151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FF99"/>
                  </a:solidFill>
                </a:rPr>
                <a:t>(since</a:t>
              </a:r>
              <a:endParaRPr lang="en-IN" altLang="en-US">
                <a:solidFill>
                  <a:srgbClr val="FFFF99"/>
                </a:solidFill>
              </a:endParaRPr>
            </a:p>
          </p:txBody>
        </p:sp>
        <p:grpSp>
          <p:nvGrpSpPr>
            <p:cNvPr id="36971" name="Group 115">
              <a:extLst>
                <a:ext uri="{FF2B5EF4-FFF2-40B4-BE49-F238E27FC236}">
                  <a16:creationId xmlns:a16="http://schemas.microsoft.com/office/drawing/2014/main" id="{09AF263C-5615-42BF-8623-344A056AFEF7}"/>
                </a:ext>
              </a:extLst>
            </p:cNvPr>
            <p:cNvGrpSpPr>
              <a:grpSpLocks/>
            </p:cNvGrpSpPr>
            <p:nvPr/>
          </p:nvGrpSpPr>
          <p:grpSpPr bwMode="auto">
            <a:xfrm>
              <a:off x="5662527" y="4810599"/>
              <a:ext cx="1069713" cy="719138"/>
              <a:chOff x="7020644" y="4464006"/>
              <a:chExt cx="1069713" cy="719138"/>
            </a:xfrm>
          </p:grpSpPr>
          <p:grpSp>
            <p:nvGrpSpPr>
              <p:cNvPr id="36982" name="Group 87">
                <a:extLst>
                  <a:ext uri="{FF2B5EF4-FFF2-40B4-BE49-F238E27FC236}">
                    <a16:creationId xmlns:a16="http://schemas.microsoft.com/office/drawing/2014/main" id="{F54FBD42-E4E1-4368-9771-B90663286BA4}"/>
                  </a:ext>
                </a:extLst>
              </p:cNvPr>
              <p:cNvGrpSpPr>
                <a:grpSpLocks/>
              </p:cNvGrpSpPr>
              <p:nvPr/>
            </p:nvGrpSpPr>
            <p:grpSpPr bwMode="auto">
              <a:xfrm>
                <a:off x="7020644" y="4464006"/>
                <a:ext cx="647700" cy="719138"/>
                <a:chOff x="2877816" y="2780928"/>
                <a:chExt cx="647700" cy="719138"/>
              </a:xfrm>
            </p:grpSpPr>
            <p:sp>
              <p:nvSpPr>
                <p:cNvPr id="90" name="TextBox 89">
                  <a:extLst>
                    <a:ext uri="{FF2B5EF4-FFF2-40B4-BE49-F238E27FC236}">
                      <a16:creationId xmlns:a16="http://schemas.microsoft.com/office/drawing/2014/main" id="{2CE8B5F0-53F8-4025-831A-E7DC6062B2E6}"/>
                    </a:ext>
                  </a:extLst>
                </p:cNvPr>
                <p:cNvSpPr txBox="1">
                  <a:spLocks noChangeArrowheads="1"/>
                </p:cNvSpPr>
                <p:nvPr/>
              </p:nvSpPr>
              <p:spPr bwMode="auto">
                <a:xfrm>
                  <a:off x="2878204" y="2780928"/>
                  <a:ext cx="647646" cy="369888"/>
                </a:xfrm>
                <a:prstGeom prst="rect">
                  <a:avLst/>
                </a:prstGeom>
                <a:noFill/>
                <a:ln>
                  <a:noFill/>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b="1" dirty="0" err="1">
                      <a:solidFill>
                        <a:srgbClr val="FFFF99"/>
                      </a:solidFill>
                      <a:latin typeface="+mn-lt"/>
                    </a:rPr>
                    <a:t>d</a:t>
                  </a:r>
                  <a:r>
                    <a:rPr lang="en-US" b="1" dirty="0" err="1">
                      <a:solidFill>
                        <a:srgbClr val="FFFF99"/>
                      </a:solidFill>
                      <a:sym typeface="Symbol" pitchFamily="18" charset="2"/>
                    </a:rPr>
                    <a:t>r</a:t>
                  </a:r>
                  <a:endParaRPr lang="en-IN" b="1" baseline="-25000" dirty="0">
                    <a:solidFill>
                      <a:srgbClr val="FFFF99"/>
                    </a:solidFill>
                    <a:latin typeface="+mn-lt"/>
                  </a:endParaRPr>
                </a:p>
              </p:txBody>
            </p:sp>
            <p:cxnSp>
              <p:nvCxnSpPr>
                <p:cNvPr id="91" name="Straight Connector 90">
                  <a:extLst>
                    <a:ext uri="{FF2B5EF4-FFF2-40B4-BE49-F238E27FC236}">
                      <a16:creationId xmlns:a16="http://schemas.microsoft.com/office/drawing/2014/main" id="{B0AB25B3-41FA-4821-AEF8-C3EBB4C63D7E}"/>
                    </a:ext>
                  </a:extLst>
                </p:cNvPr>
                <p:cNvCxnSpPr/>
                <p:nvPr/>
              </p:nvCxnSpPr>
              <p:spPr bwMode="auto">
                <a:xfrm>
                  <a:off x="2900427" y="3146054"/>
                  <a:ext cx="366682" cy="4762"/>
                </a:xfrm>
                <a:prstGeom prst="line">
                  <a:avLst/>
                </a:prstGeom>
                <a:ln w="19050">
                  <a:solidFill>
                    <a:srgbClr val="FFFF99"/>
                  </a:solidFill>
                </a:ln>
              </p:spPr>
              <p:style>
                <a:lnRef idx="1">
                  <a:schemeClr val="accent1"/>
                </a:lnRef>
                <a:fillRef idx="0">
                  <a:schemeClr val="accent1"/>
                </a:fillRef>
                <a:effectRef idx="0">
                  <a:schemeClr val="accent1"/>
                </a:effectRef>
                <a:fontRef idx="minor">
                  <a:schemeClr val="tx1"/>
                </a:fontRef>
              </p:style>
            </p:cxnSp>
            <p:sp>
              <p:nvSpPr>
                <p:cNvPr id="92" name="TextBox 43">
                  <a:extLst>
                    <a:ext uri="{FF2B5EF4-FFF2-40B4-BE49-F238E27FC236}">
                      <a16:creationId xmlns:a16="http://schemas.microsoft.com/office/drawing/2014/main" id="{9A914EC7-7D2C-4DB7-BA4E-E7461D676355}"/>
                    </a:ext>
                  </a:extLst>
                </p:cNvPr>
                <p:cNvSpPr txBox="1">
                  <a:spLocks noChangeArrowheads="1"/>
                </p:cNvSpPr>
                <p:nvPr/>
              </p:nvSpPr>
              <p:spPr bwMode="auto">
                <a:xfrm>
                  <a:off x="2895666" y="3131765"/>
                  <a:ext cx="496846" cy="368301"/>
                </a:xfrm>
                <a:prstGeom prst="rect">
                  <a:avLst/>
                </a:prstGeom>
                <a:noFill/>
                <a:ln w="9525">
                  <a:solidFill>
                    <a:srgbClr val="000000"/>
                  </a:solidFill>
                  <a:miter lim="800000"/>
                  <a:headEnd/>
                  <a:tailEnd/>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b="1" dirty="0" err="1">
                      <a:solidFill>
                        <a:srgbClr val="FFFF99"/>
                      </a:solidFill>
                    </a:rPr>
                    <a:t>d</a:t>
                  </a:r>
                  <a:r>
                    <a:rPr lang="en-US" b="1" dirty="0" err="1">
                      <a:solidFill>
                        <a:srgbClr val="FFFF99"/>
                      </a:solidFill>
                      <a:latin typeface="+mn-lt"/>
                    </a:rPr>
                    <a:t>t</a:t>
                  </a:r>
                  <a:endParaRPr lang="en-IN" b="1" baseline="-25000" dirty="0">
                    <a:solidFill>
                      <a:srgbClr val="FFFF99"/>
                    </a:solidFill>
                    <a:latin typeface="+mn-lt"/>
                  </a:endParaRPr>
                </a:p>
              </p:txBody>
            </p:sp>
            <p:cxnSp>
              <p:nvCxnSpPr>
                <p:cNvPr id="93" name="Straight Arrow Connector 92">
                  <a:extLst>
                    <a:ext uri="{FF2B5EF4-FFF2-40B4-BE49-F238E27FC236}">
                      <a16:creationId xmlns:a16="http://schemas.microsoft.com/office/drawing/2014/main" id="{E85CBCF3-F2DD-46DC-BA0A-F6449C637AE2}"/>
                    </a:ext>
                  </a:extLst>
                </p:cNvPr>
                <p:cNvCxnSpPr/>
                <p:nvPr/>
              </p:nvCxnSpPr>
              <p:spPr bwMode="auto">
                <a:xfrm>
                  <a:off x="3121072" y="2866653"/>
                  <a:ext cx="19048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36983" name="Group 101">
                <a:extLst>
                  <a:ext uri="{FF2B5EF4-FFF2-40B4-BE49-F238E27FC236}">
                    <a16:creationId xmlns:a16="http://schemas.microsoft.com/office/drawing/2014/main" id="{8C3CCAA7-C66E-4187-A722-3C628DBCDB88}"/>
                  </a:ext>
                </a:extLst>
              </p:cNvPr>
              <p:cNvGrpSpPr>
                <a:grpSpLocks/>
              </p:cNvGrpSpPr>
              <p:nvPr/>
            </p:nvGrpSpPr>
            <p:grpSpPr bwMode="auto">
              <a:xfrm>
                <a:off x="7634088" y="4630694"/>
                <a:ext cx="456269" cy="368300"/>
                <a:chOff x="2414266" y="2952378"/>
                <a:chExt cx="456269" cy="368300"/>
              </a:xfrm>
            </p:grpSpPr>
            <p:sp>
              <p:nvSpPr>
                <p:cNvPr id="103" name="Rectangle 39">
                  <a:extLst>
                    <a:ext uri="{FF2B5EF4-FFF2-40B4-BE49-F238E27FC236}">
                      <a16:creationId xmlns:a16="http://schemas.microsoft.com/office/drawing/2014/main" id="{BEE1C964-C409-426C-A5E6-60268169AE1A}"/>
                    </a:ext>
                  </a:extLst>
                </p:cNvPr>
                <p:cNvSpPr>
                  <a:spLocks noChangeArrowheads="1"/>
                </p:cNvSpPr>
                <p:nvPr/>
              </p:nvSpPr>
              <p:spPr bwMode="auto">
                <a:xfrm>
                  <a:off x="2423457" y="2952377"/>
                  <a:ext cx="447638" cy="368301"/>
                </a:xfrm>
                <a:prstGeom prst="rect">
                  <a:avLst/>
                </a:prstGeom>
                <a:noFill/>
                <a:ln>
                  <a:noFill/>
                </a:ln>
                <a:extLst/>
              </p:spPr>
              <p:txBody>
                <a:bodyPr>
                  <a:spAutoFit/>
                </a:bodyPr>
                <a:lstStyle/>
                <a:p>
                  <a:pPr>
                    <a:defRPr/>
                  </a:pPr>
                  <a:r>
                    <a:rPr lang="en-IN" b="1" dirty="0">
                      <a:solidFill>
                        <a:srgbClr val="FFFF99"/>
                      </a:solidFill>
                    </a:rPr>
                    <a:t>v</a:t>
                  </a:r>
                  <a:endParaRPr lang="en-IN" b="1" baseline="-25000" dirty="0">
                    <a:solidFill>
                      <a:srgbClr val="FFFF99"/>
                    </a:solidFill>
                    <a:latin typeface="+mn-lt"/>
                    <a:ea typeface="Calibri" pitchFamily="34" charset="0"/>
                    <a:cs typeface="Symbol" pitchFamily="18" charset="2"/>
                  </a:endParaRPr>
                </a:p>
              </p:txBody>
            </p:sp>
            <p:cxnSp>
              <p:nvCxnSpPr>
                <p:cNvPr id="104" name="Straight Arrow Connector 103">
                  <a:extLst>
                    <a:ext uri="{FF2B5EF4-FFF2-40B4-BE49-F238E27FC236}">
                      <a16:creationId xmlns:a16="http://schemas.microsoft.com/office/drawing/2014/main" id="{EC0D6096-2EA4-4F44-BB11-C791AED7799C}"/>
                    </a:ext>
                  </a:extLst>
                </p:cNvPr>
                <p:cNvCxnSpPr/>
                <p:nvPr/>
              </p:nvCxnSpPr>
              <p:spPr bwMode="auto">
                <a:xfrm>
                  <a:off x="2509175" y="3041277"/>
                  <a:ext cx="19048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36984" name="Rectangle 107">
                <a:extLst>
                  <a:ext uri="{FF2B5EF4-FFF2-40B4-BE49-F238E27FC236}">
                    <a16:creationId xmlns:a16="http://schemas.microsoft.com/office/drawing/2014/main" id="{7FD4D3AF-ED9D-4495-9D2B-F716E7606A3A}"/>
                  </a:ext>
                </a:extLst>
              </p:cNvPr>
              <p:cNvSpPr>
                <a:spLocks noChangeArrowheads="1"/>
              </p:cNvSpPr>
              <p:nvPr/>
            </p:nvSpPr>
            <p:spPr bwMode="auto">
              <a:xfrm>
                <a:off x="7428922" y="4643844"/>
                <a:ext cx="3834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FF99"/>
                    </a:solidFill>
                    <a:ea typeface="Calibri" panose="020F0502020204030204" pitchFamily="34" charset="0"/>
                    <a:cs typeface="Symbol" panose="05050102010706020507" pitchFamily="18" charset="2"/>
                  </a:rPr>
                  <a:t>= </a:t>
                </a:r>
                <a:endParaRPr lang="en-IN" altLang="en-US" b="1" baseline="-25000">
                  <a:solidFill>
                    <a:srgbClr val="FFFF99"/>
                  </a:solidFill>
                  <a:ea typeface="Calibri" panose="020F0502020204030204" pitchFamily="34" charset="0"/>
                  <a:cs typeface="Symbol" panose="05050102010706020507" pitchFamily="18" charset="2"/>
                </a:endParaRPr>
              </a:p>
            </p:txBody>
          </p:sp>
        </p:grpSp>
        <p:grpSp>
          <p:nvGrpSpPr>
            <p:cNvPr id="36972" name="Group 112">
              <a:extLst>
                <a:ext uri="{FF2B5EF4-FFF2-40B4-BE49-F238E27FC236}">
                  <a16:creationId xmlns:a16="http://schemas.microsoft.com/office/drawing/2014/main" id="{9AA9C774-2FD4-4BB4-85F0-D41988C7ED90}"/>
                </a:ext>
              </a:extLst>
            </p:cNvPr>
            <p:cNvGrpSpPr>
              <a:grpSpLocks/>
            </p:cNvGrpSpPr>
            <p:nvPr/>
          </p:nvGrpSpPr>
          <p:grpSpPr bwMode="auto">
            <a:xfrm>
              <a:off x="7191182" y="4964575"/>
              <a:ext cx="1046050" cy="381747"/>
              <a:chOff x="5843923" y="5812322"/>
              <a:chExt cx="1046050" cy="381747"/>
            </a:xfrm>
          </p:grpSpPr>
          <p:grpSp>
            <p:nvGrpSpPr>
              <p:cNvPr id="36975" name="Group 98">
                <a:extLst>
                  <a:ext uri="{FF2B5EF4-FFF2-40B4-BE49-F238E27FC236}">
                    <a16:creationId xmlns:a16="http://schemas.microsoft.com/office/drawing/2014/main" id="{36125694-27CE-4994-A8C1-C4288C2D0137}"/>
                  </a:ext>
                </a:extLst>
              </p:cNvPr>
              <p:cNvGrpSpPr>
                <a:grpSpLocks/>
              </p:cNvGrpSpPr>
              <p:nvPr/>
            </p:nvGrpSpPr>
            <p:grpSpPr bwMode="auto">
              <a:xfrm>
                <a:off x="6300192" y="5818711"/>
                <a:ext cx="589781" cy="369332"/>
                <a:chOff x="2414266" y="2952378"/>
                <a:chExt cx="589781" cy="369332"/>
              </a:xfrm>
            </p:grpSpPr>
            <p:sp>
              <p:nvSpPr>
                <p:cNvPr id="100" name="Rectangle 39">
                  <a:extLst>
                    <a:ext uri="{FF2B5EF4-FFF2-40B4-BE49-F238E27FC236}">
                      <a16:creationId xmlns:a16="http://schemas.microsoft.com/office/drawing/2014/main" id="{AC94AC8C-DE0C-4145-8FCA-A578DEDF8C82}"/>
                    </a:ext>
                  </a:extLst>
                </p:cNvPr>
                <p:cNvSpPr>
                  <a:spLocks noChangeArrowheads="1"/>
                </p:cNvSpPr>
                <p:nvPr/>
              </p:nvSpPr>
              <p:spPr bwMode="auto">
                <a:xfrm>
                  <a:off x="2413939" y="2952350"/>
                  <a:ext cx="590500" cy="360364"/>
                </a:xfrm>
                <a:prstGeom prst="rect">
                  <a:avLst/>
                </a:prstGeom>
                <a:noFill/>
                <a:ln>
                  <a:noFill/>
                </a:ln>
                <a:extLst/>
              </p:spPr>
              <p:txBody>
                <a:bodyPr>
                  <a:spAutoFit/>
                </a:bodyPr>
                <a:lstStyle/>
                <a:p>
                  <a:pPr>
                    <a:defRPr/>
                  </a:pPr>
                  <a:r>
                    <a:rPr lang="en-IN" b="1" dirty="0">
                      <a:solidFill>
                        <a:srgbClr val="FFFF99"/>
                      </a:solidFill>
                    </a:rPr>
                    <a:t>mv</a:t>
                  </a:r>
                  <a:endParaRPr lang="en-IN" b="1" baseline="-25000" dirty="0">
                    <a:solidFill>
                      <a:srgbClr val="FFFF99"/>
                    </a:solidFill>
                    <a:latin typeface="+mn-lt"/>
                    <a:ea typeface="Calibri" pitchFamily="34" charset="0"/>
                    <a:cs typeface="Symbol" pitchFamily="18" charset="2"/>
                  </a:endParaRPr>
                </a:p>
              </p:txBody>
            </p:sp>
            <p:cxnSp>
              <p:nvCxnSpPr>
                <p:cNvPr id="101" name="Straight Arrow Connector 100">
                  <a:extLst>
                    <a:ext uri="{FF2B5EF4-FFF2-40B4-BE49-F238E27FC236}">
                      <a16:creationId xmlns:a16="http://schemas.microsoft.com/office/drawing/2014/main" id="{2A9AAEAB-0A5F-47DF-B068-E19EC923F59B}"/>
                    </a:ext>
                  </a:extLst>
                </p:cNvPr>
                <p:cNvCxnSpPr/>
                <p:nvPr/>
              </p:nvCxnSpPr>
              <p:spPr bwMode="auto">
                <a:xfrm>
                  <a:off x="2699665" y="3041250"/>
                  <a:ext cx="19048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36976" name="Rectangle 104">
                <a:extLst>
                  <a:ext uri="{FF2B5EF4-FFF2-40B4-BE49-F238E27FC236}">
                    <a16:creationId xmlns:a16="http://schemas.microsoft.com/office/drawing/2014/main" id="{34D78499-71F2-43A4-B3F2-85BFF38666A4}"/>
                  </a:ext>
                </a:extLst>
              </p:cNvPr>
              <p:cNvSpPr>
                <a:spLocks noChangeArrowheads="1"/>
              </p:cNvSpPr>
              <p:nvPr/>
            </p:nvSpPr>
            <p:spPr bwMode="auto">
              <a:xfrm>
                <a:off x="6096163" y="5824737"/>
                <a:ext cx="3834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FF99"/>
                    </a:solidFill>
                    <a:ea typeface="Calibri" panose="020F0502020204030204" pitchFamily="34" charset="0"/>
                    <a:cs typeface="Symbol" panose="05050102010706020507" pitchFamily="18" charset="2"/>
                  </a:rPr>
                  <a:t>= </a:t>
                </a:r>
                <a:endParaRPr lang="en-IN" altLang="en-US" b="1" baseline="-25000">
                  <a:solidFill>
                    <a:srgbClr val="FFFF99"/>
                  </a:solidFill>
                  <a:ea typeface="Calibri" panose="020F0502020204030204" pitchFamily="34" charset="0"/>
                  <a:cs typeface="Symbol" panose="05050102010706020507" pitchFamily="18" charset="2"/>
                </a:endParaRPr>
              </a:p>
            </p:txBody>
          </p:sp>
          <p:grpSp>
            <p:nvGrpSpPr>
              <p:cNvPr id="36977" name="Group 109">
                <a:extLst>
                  <a:ext uri="{FF2B5EF4-FFF2-40B4-BE49-F238E27FC236}">
                    <a16:creationId xmlns:a16="http://schemas.microsoft.com/office/drawing/2014/main" id="{9AA15EA1-1DF5-448C-9A2C-BBFA31D79B27}"/>
                  </a:ext>
                </a:extLst>
              </p:cNvPr>
              <p:cNvGrpSpPr>
                <a:grpSpLocks/>
              </p:cNvGrpSpPr>
              <p:nvPr/>
            </p:nvGrpSpPr>
            <p:grpSpPr bwMode="auto">
              <a:xfrm>
                <a:off x="5843923" y="5812322"/>
                <a:ext cx="456269" cy="368300"/>
                <a:chOff x="2414266" y="2952378"/>
                <a:chExt cx="456269" cy="368300"/>
              </a:xfrm>
            </p:grpSpPr>
            <p:sp>
              <p:nvSpPr>
                <p:cNvPr id="111" name="Rectangle 39">
                  <a:extLst>
                    <a:ext uri="{FF2B5EF4-FFF2-40B4-BE49-F238E27FC236}">
                      <a16:creationId xmlns:a16="http://schemas.microsoft.com/office/drawing/2014/main" id="{B2F29A88-D554-4188-8D7A-8E45FFBE15FF}"/>
                    </a:ext>
                  </a:extLst>
                </p:cNvPr>
                <p:cNvSpPr>
                  <a:spLocks noChangeArrowheads="1"/>
                </p:cNvSpPr>
                <p:nvPr/>
              </p:nvSpPr>
              <p:spPr bwMode="auto">
                <a:xfrm>
                  <a:off x="2414634" y="2952389"/>
                  <a:ext cx="455574" cy="368301"/>
                </a:xfrm>
                <a:prstGeom prst="rect">
                  <a:avLst/>
                </a:prstGeom>
                <a:noFill/>
                <a:ln>
                  <a:noFill/>
                </a:ln>
                <a:extLst/>
              </p:spPr>
              <p:txBody>
                <a:bodyPr>
                  <a:spAutoFit/>
                </a:bodyPr>
                <a:lstStyle/>
                <a:p>
                  <a:pPr>
                    <a:defRPr/>
                  </a:pPr>
                  <a:r>
                    <a:rPr lang="en-IN" b="1" dirty="0">
                      <a:solidFill>
                        <a:srgbClr val="FFFF99"/>
                      </a:solidFill>
                    </a:rPr>
                    <a:t>p</a:t>
                  </a:r>
                  <a:endParaRPr lang="en-IN" b="1" baseline="-25000" dirty="0">
                    <a:solidFill>
                      <a:srgbClr val="FFFF99"/>
                    </a:solidFill>
                    <a:latin typeface="+mn-lt"/>
                    <a:ea typeface="Calibri" pitchFamily="34" charset="0"/>
                    <a:cs typeface="Symbol" pitchFamily="18" charset="2"/>
                  </a:endParaRPr>
                </a:p>
              </p:txBody>
            </p:sp>
            <p:cxnSp>
              <p:nvCxnSpPr>
                <p:cNvPr id="112" name="Straight Arrow Connector 111">
                  <a:extLst>
                    <a:ext uri="{FF2B5EF4-FFF2-40B4-BE49-F238E27FC236}">
                      <a16:creationId xmlns:a16="http://schemas.microsoft.com/office/drawing/2014/main" id="{AFCDDDBE-B217-4490-8574-C9C6CA400DD4}"/>
                    </a:ext>
                  </a:extLst>
                </p:cNvPr>
                <p:cNvCxnSpPr/>
                <p:nvPr/>
              </p:nvCxnSpPr>
              <p:spPr bwMode="auto">
                <a:xfrm>
                  <a:off x="2500352" y="3041289"/>
                  <a:ext cx="19048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sp>
          <p:nvSpPr>
            <p:cNvPr id="36973" name="Rectangle 113">
              <a:extLst>
                <a:ext uri="{FF2B5EF4-FFF2-40B4-BE49-F238E27FC236}">
                  <a16:creationId xmlns:a16="http://schemas.microsoft.com/office/drawing/2014/main" id="{E52D3AB9-B08A-4E17-B96D-38D0482382CA}"/>
                </a:ext>
              </a:extLst>
            </p:cNvPr>
            <p:cNvSpPr>
              <a:spLocks noChangeArrowheads="1"/>
            </p:cNvSpPr>
            <p:nvPr/>
          </p:nvSpPr>
          <p:spPr bwMode="auto">
            <a:xfrm>
              <a:off x="6660232" y="4968062"/>
              <a:ext cx="5950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FF99"/>
                  </a:solidFill>
                </a:rPr>
                <a:t>and</a:t>
              </a:r>
              <a:endParaRPr lang="en-IN" altLang="en-US">
                <a:solidFill>
                  <a:srgbClr val="FFFF99"/>
                </a:solidFill>
              </a:endParaRPr>
            </a:p>
          </p:txBody>
        </p:sp>
        <p:sp>
          <p:nvSpPr>
            <p:cNvPr id="36974" name="Rectangle 114">
              <a:extLst>
                <a:ext uri="{FF2B5EF4-FFF2-40B4-BE49-F238E27FC236}">
                  <a16:creationId xmlns:a16="http://schemas.microsoft.com/office/drawing/2014/main" id="{3FF23E72-8D6F-48A6-A51E-F58758D15A5D}"/>
                </a:ext>
              </a:extLst>
            </p:cNvPr>
            <p:cNvSpPr>
              <a:spLocks noChangeArrowheads="1"/>
            </p:cNvSpPr>
            <p:nvPr/>
          </p:nvSpPr>
          <p:spPr bwMode="auto">
            <a:xfrm>
              <a:off x="8126814" y="4937165"/>
              <a:ext cx="2616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FF99"/>
                  </a:solidFill>
                </a:rPr>
                <a:t>)</a:t>
              </a:r>
              <a:endParaRPr lang="en-IN" altLang="en-US">
                <a:solidFill>
                  <a:srgbClr val="FFFF99"/>
                </a:solidFill>
              </a:endParaRPr>
            </a:p>
          </p:txBody>
        </p:sp>
      </p:grpSp>
      <p:grpSp>
        <p:nvGrpSpPr>
          <p:cNvPr id="36875" name="Group 137">
            <a:extLst>
              <a:ext uri="{FF2B5EF4-FFF2-40B4-BE49-F238E27FC236}">
                <a16:creationId xmlns:a16="http://schemas.microsoft.com/office/drawing/2014/main" id="{EBE43FE1-B516-4DF8-876D-056B9CCFA603}"/>
              </a:ext>
            </a:extLst>
          </p:cNvPr>
          <p:cNvGrpSpPr>
            <a:grpSpLocks/>
          </p:cNvGrpSpPr>
          <p:nvPr/>
        </p:nvGrpSpPr>
        <p:grpSpPr bwMode="auto">
          <a:xfrm>
            <a:off x="957263" y="3860800"/>
            <a:ext cx="2805112" cy="719138"/>
            <a:chOff x="2001839" y="5229200"/>
            <a:chExt cx="2805634" cy="719138"/>
          </a:xfrm>
        </p:grpSpPr>
        <p:sp>
          <p:nvSpPr>
            <p:cNvPr id="36951" name="Rectangle 120">
              <a:extLst>
                <a:ext uri="{FF2B5EF4-FFF2-40B4-BE49-F238E27FC236}">
                  <a16:creationId xmlns:a16="http://schemas.microsoft.com/office/drawing/2014/main" id="{DDF22315-754E-4989-AA3C-A4A5CB2D1057}"/>
                </a:ext>
              </a:extLst>
            </p:cNvPr>
            <p:cNvSpPr>
              <a:spLocks noChangeArrowheads="1"/>
            </p:cNvSpPr>
            <p:nvPr/>
          </p:nvSpPr>
          <p:spPr bwMode="auto">
            <a:xfrm>
              <a:off x="3393275" y="5358827"/>
              <a:ext cx="3193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ea typeface="Calibri" panose="020F0502020204030204" pitchFamily="34" charset="0"/>
                  <a:cs typeface="Symbol" panose="05050102010706020507" pitchFamily="18" charset="2"/>
                </a:rPr>
                <a:t>+</a:t>
              </a:r>
              <a:endParaRPr lang="en-IN" altLang="en-US">
                <a:solidFill>
                  <a:srgbClr val="00FF00"/>
                </a:solidFill>
                <a:ea typeface="Calibri" panose="020F0502020204030204" pitchFamily="34" charset="0"/>
                <a:cs typeface="Symbol" panose="05050102010706020507" pitchFamily="18" charset="2"/>
              </a:endParaRPr>
            </a:p>
          </p:txBody>
        </p:sp>
        <p:grpSp>
          <p:nvGrpSpPr>
            <p:cNvPr id="36952" name="Group 121">
              <a:extLst>
                <a:ext uri="{FF2B5EF4-FFF2-40B4-BE49-F238E27FC236}">
                  <a16:creationId xmlns:a16="http://schemas.microsoft.com/office/drawing/2014/main" id="{3746FD55-DDCD-4D42-8C6F-1837C6CF7269}"/>
                </a:ext>
              </a:extLst>
            </p:cNvPr>
            <p:cNvGrpSpPr>
              <a:grpSpLocks/>
            </p:cNvGrpSpPr>
            <p:nvPr/>
          </p:nvGrpSpPr>
          <p:grpSpPr bwMode="auto">
            <a:xfrm>
              <a:off x="4159773" y="5229200"/>
              <a:ext cx="647700" cy="719138"/>
              <a:chOff x="2877816" y="2780928"/>
              <a:chExt cx="647700" cy="719138"/>
            </a:xfrm>
          </p:grpSpPr>
          <p:sp>
            <p:nvSpPr>
              <p:cNvPr id="131" name="TextBox 130">
                <a:extLst>
                  <a:ext uri="{FF2B5EF4-FFF2-40B4-BE49-F238E27FC236}">
                    <a16:creationId xmlns:a16="http://schemas.microsoft.com/office/drawing/2014/main" id="{EA245072-AD17-4F30-8D6B-F4607807AEF6}"/>
                  </a:ext>
                </a:extLst>
              </p:cNvPr>
              <p:cNvSpPr txBox="1">
                <a:spLocks noChangeArrowheads="1"/>
              </p:cNvSpPr>
              <p:nvPr/>
            </p:nvSpPr>
            <p:spPr bwMode="auto">
              <a:xfrm>
                <a:off x="2877695" y="2780928"/>
                <a:ext cx="647821" cy="369888"/>
              </a:xfrm>
              <a:prstGeom prst="rect">
                <a:avLst/>
              </a:prstGeom>
              <a:noFill/>
              <a:ln>
                <a:noFill/>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b="1" dirty="0" err="1">
                    <a:solidFill>
                      <a:srgbClr val="00FF00"/>
                    </a:solidFill>
                    <a:latin typeface="+mn-lt"/>
                  </a:rPr>
                  <a:t>d</a:t>
                </a:r>
                <a:r>
                  <a:rPr lang="en-US" b="1" dirty="0" err="1">
                    <a:solidFill>
                      <a:srgbClr val="00FF00"/>
                    </a:solidFill>
                    <a:sym typeface="Symbol" pitchFamily="18" charset="2"/>
                  </a:rPr>
                  <a:t>p</a:t>
                </a:r>
                <a:endParaRPr lang="en-IN" b="1" baseline="-25000" dirty="0">
                  <a:solidFill>
                    <a:srgbClr val="00FF00"/>
                  </a:solidFill>
                  <a:latin typeface="+mn-lt"/>
                </a:endParaRPr>
              </a:p>
            </p:txBody>
          </p:sp>
          <p:cxnSp>
            <p:nvCxnSpPr>
              <p:cNvPr id="132" name="Straight Connector 131">
                <a:extLst>
                  <a:ext uri="{FF2B5EF4-FFF2-40B4-BE49-F238E27FC236}">
                    <a16:creationId xmlns:a16="http://schemas.microsoft.com/office/drawing/2014/main" id="{99D752BE-D5D8-4019-A174-8A117064B31A}"/>
                  </a:ext>
                </a:extLst>
              </p:cNvPr>
              <p:cNvCxnSpPr/>
              <p:nvPr/>
            </p:nvCxnSpPr>
            <p:spPr bwMode="auto">
              <a:xfrm>
                <a:off x="2899924" y="3146053"/>
                <a:ext cx="366782" cy="4763"/>
              </a:xfrm>
              <a:prstGeom prst="line">
                <a:avLst/>
              </a:prstGeom>
              <a:ln w="19050">
                <a:solidFill>
                  <a:srgbClr val="FFFF99"/>
                </a:solidFill>
              </a:ln>
            </p:spPr>
            <p:style>
              <a:lnRef idx="1">
                <a:schemeClr val="accent1"/>
              </a:lnRef>
              <a:fillRef idx="0">
                <a:schemeClr val="accent1"/>
              </a:fillRef>
              <a:effectRef idx="0">
                <a:schemeClr val="accent1"/>
              </a:effectRef>
              <a:fontRef idx="minor">
                <a:schemeClr val="tx1"/>
              </a:fontRef>
            </p:style>
          </p:cxnSp>
          <p:sp>
            <p:nvSpPr>
              <p:cNvPr id="133" name="TextBox 43">
                <a:extLst>
                  <a:ext uri="{FF2B5EF4-FFF2-40B4-BE49-F238E27FC236}">
                    <a16:creationId xmlns:a16="http://schemas.microsoft.com/office/drawing/2014/main" id="{A8E7DC6A-68DA-419A-A696-6DA976599490}"/>
                  </a:ext>
                </a:extLst>
              </p:cNvPr>
              <p:cNvSpPr txBox="1">
                <a:spLocks noChangeArrowheads="1"/>
              </p:cNvSpPr>
              <p:nvPr/>
            </p:nvSpPr>
            <p:spPr bwMode="auto">
              <a:xfrm>
                <a:off x="2895161" y="3131766"/>
                <a:ext cx="496980" cy="368300"/>
              </a:xfrm>
              <a:prstGeom prst="rect">
                <a:avLst/>
              </a:prstGeom>
              <a:noFill/>
              <a:ln w="9525">
                <a:solidFill>
                  <a:srgbClr val="000000"/>
                </a:solidFill>
                <a:miter lim="800000"/>
                <a:headEnd/>
                <a:tailEnd/>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b="1" dirty="0" err="1">
                    <a:solidFill>
                      <a:srgbClr val="00FF00"/>
                    </a:solidFill>
                  </a:rPr>
                  <a:t>d</a:t>
                </a:r>
                <a:r>
                  <a:rPr lang="en-US" b="1" dirty="0" err="1">
                    <a:solidFill>
                      <a:srgbClr val="00FF00"/>
                    </a:solidFill>
                    <a:latin typeface="+mn-lt"/>
                  </a:rPr>
                  <a:t>t</a:t>
                </a:r>
                <a:endParaRPr lang="en-IN" b="1" baseline="-25000" dirty="0">
                  <a:solidFill>
                    <a:srgbClr val="00FF00"/>
                  </a:solidFill>
                  <a:latin typeface="+mn-lt"/>
                </a:endParaRPr>
              </a:p>
            </p:txBody>
          </p:sp>
          <p:cxnSp>
            <p:nvCxnSpPr>
              <p:cNvPr id="134" name="Straight Arrow Connector 133">
                <a:extLst>
                  <a:ext uri="{FF2B5EF4-FFF2-40B4-BE49-F238E27FC236}">
                    <a16:creationId xmlns:a16="http://schemas.microsoft.com/office/drawing/2014/main" id="{2060C275-D79D-4672-AC2D-5580C6A46E0A}"/>
                  </a:ext>
                </a:extLst>
              </p:cNvPr>
              <p:cNvCxnSpPr/>
              <p:nvPr/>
            </p:nvCxnSpPr>
            <p:spPr bwMode="auto">
              <a:xfrm>
                <a:off x="3120628" y="2866653"/>
                <a:ext cx="190536"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36953" name="Group 122">
              <a:extLst>
                <a:ext uri="{FF2B5EF4-FFF2-40B4-BE49-F238E27FC236}">
                  <a16:creationId xmlns:a16="http://schemas.microsoft.com/office/drawing/2014/main" id="{27D43BF7-A342-43F3-8CC3-69A2AB9911F1}"/>
                </a:ext>
              </a:extLst>
            </p:cNvPr>
            <p:cNvGrpSpPr>
              <a:grpSpLocks/>
            </p:cNvGrpSpPr>
            <p:nvPr/>
          </p:nvGrpSpPr>
          <p:grpSpPr bwMode="auto">
            <a:xfrm>
              <a:off x="3640585" y="5363196"/>
              <a:ext cx="456269" cy="368300"/>
              <a:chOff x="2414266" y="2952378"/>
              <a:chExt cx="456269" cy="368300"/>
            </a:xfrm>
          </p:grpSpPr>
          <p:sp>
            <p:nvSpPr>
              <p:cNvPr id="129" name="Rectangle 39">
                <a:extLst>
                  <a:ext uri="{FF2B5EF4-FFF2-40B4-BE49-F238E27FC236}">
                    <a16:creationId xmlns:a16="http://schemas.microsoft.com/office/drawing/2014/main" id="{D9AB40BA-0DA7-4960-9FBD-104446A781A2}"/>
                  </a:ext>
                </a:extLst>
              </p:cNvPr>
              <p:cNvSpPr>
                <a:spLocks noChangeArrowheads="1"/>
              </p:cNvSpPr>
              <p:nvPr/>
            </p:nvSpPr>
            <p:spPr bwMode="auto">
              <a:xfrm>
                <a:off x="2414125" y="2951732"/>
                <a:ext cx="455697" cy="368300"/>
              </a:xfrm>
              <a:prstGeom prst="rect">
                <a:avLst/>
              </a:prstGeom>
              <a:noFill/>
              <a:ln>
                <a:noFill/>
              </a:ln>
              <a:extLst/>
            </p:spPr>
            <p:txBody>
              <a:bodyPr>
                <a:spAutoFit/>
              </a:bodyPr>
              <a:lstStyle/>
              <a:p>
                <a:pPr>
                  <a:defRPr/>
                </a:pPr>
                <a:r>
                  <a:rPr lang="en-IN" b="1" dirty="0">
                    <a:solidFill>
                      <a:srgbClr val="00FF00"/>
                    </a:solidFill>
                  </a:rPr>
                  <a:t>r</a:t>
                </a:r>
                <a:endParaRPr lang="en-IN" b="1" baseline="-25000" dirty="0">
                  <a:solidFill>
                    <a:srgbClr val="00FF00"/>
                  </a:solidFill>
                  <a:latin typeface="+mn-lt"/>
                  <a:ea typeface="Calibri" pitchFamily="34" charset="0"/>
                  <a:cs typeface="Symbol" pitchFamily="18" charset="2"/>
                </a:endParaRPr>
              </a:p>
            </p:txBody>
          </p:sp>
          <p:cxnSp>
            <p:nvCxnSpPr>
              <p:cNvPr id="130" name="Straight Arrow Connector 129">
                <a:extLst>
                  <a:ext uri="{FF2B5EF4-FFF2-40B4-BE49-F238E27FC236}">
                    <a16:creationId xmlns:a16="http://schemas.microsoft.com/office/drawing/2014/main" id="{C8D9674A-6865-4DA6-95FA-98727AFDE91C}"/>
                  </a:ext>
                </a:extLst>
              </p:cNvPr>
              <p:cNvCxnSpPr/>
              <p:nvPr/>
            </p:nvCxnSpPr>
            <p:spPr bwMode="auto">
              <a:xfrm>
                <a:off x="2499866" y="3040632"/>
                <a:ext cx="190535"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36954" name="Rectangle 123">
              <a:extLst>
                <a:ext uri="{FF2B5EF4-FFF2-40B4-BE49-F238E27FC236}">
                  <a16:creationId xmlns:a16="http://schemas.microsoft.com/office/drawing/2014/main" id="{87D62F2D-E75B-4201-8231-C8BA9DB114BB}"/>
                </a:ext>
              </a:extLst>
            </p:cNvPr>
            <p:cNvSpPr>
              <a:spLocks noChangeArrowheads="1"/>
            </p:cNvSpPr>
            <p:nvPr/>
          </p:nvSpPr>
          <p:spPr bwMode="auto">
            <a:xfrm>
              <a:off x="3912463" y="5376429"/>
              <a:ext cx="3193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ea typeface="Calibri" panose="020F0502020204030204" pitchFamily="34" charset="0"/>
                  <a:cs typeface="Symbol" panose="05050102010706020507" pitchFamily="18" charset="2"/>
                </a:rPr>
                <a:t>x</a:t>
              </a:r>
              <a:endParaRPr lang="en-IN" altLang="en-US">
                <a:solidFill>
                  <a:srgbClr val="00FF00"/>
                </a:solidFill>
                <a:ea typeface="Calibri" panose="020F0502020204030204" pitchFamily="34" charset="0"/>
                <a:cs typeface="Symbol" panose="05050102010706020507" pitchFamily="18" charset="2"/>
              </a:endParaRPr>
            </a:p>
          </p:txBody>
        </p:sp>
        <p:grpSp>
          <p:nvGrpSpPr>
            <p:cNvPr id="36955" name="Group 136">
              <a:extLst>
                <a:ext uri="{FF2B5EF4-FFF2-40B4-BE49-F238E27FC236}">
                  <a16:creationId xmlns:a16="http://schemas.microsoft.com/office/drawing/2014/main" id="{B755E41C-E047-4BB4-AB37-2E3EC241B0AC}"/>
                </a:ext>
              </a:extLst>
            </p:cNvPr>
            <p:cNvGrpSpPr>
              <a:grpSpLocks/>
            </p:cNvGrpSpPr>
            <p:nvPr/>
          </p:nvGrpSpPr>
          <p:grpSpPr bwMode="auto">
            <a:xfrm>
              <a:off x="2001839" y="5358234"/>
              <a:ext cx="1490041" cy="412073"/>
              <a:chOff x="467544" y="5358234"/>
              <a:chExt cx="1490041" cy="412073"/>
            </a:xfrm>
          </p:grpSpPr>
          <p:grpSp>
            <p:nvGrpSpPr>
              <p:cNvPr id="36956" name="Group 118">
                <a:extLst>
                  <a:ext uri="{FF2B5EF4-FFF2-40B4-BE49-F238E27FC236}">
                    <a16:creationId xmlns:a16="http://schemas.microsoft.com/office/drawing/2014/main" id="{BAC12E9E-E997-4C16-B780-9C9A4539A4FB}"/>
                  </a:ext>
                </a:extLst>
              </p:cNvPr>
              <p:cNvGrpSpPr>
                <a:grpSpLocks/>
              </p:cNvGrpSpPr>
              <p:nvPr/>
            </p:nvGrpSpPr>
            <p:grpSpPr bwMode="auto">
              <a:xfrm>
                <a:off x="1481856" y="5362982"/>
                <a:ext cx="475729" cy="369332"/>
                <a:chOff x="2414266" y="2952378"/>
                <a:chExt cx="475729" cy="369332"/>
              </a:xfrm>
            </p:grpSpPr>
            <p:sp>
              <p:nvSpPr>
                <p:cNvPr id="135" name="Rectangle 39">
                  <a:extLst>
                    <a:ext uri="{FF2B5EF4-FFF2-40B4-BE49-F238E27FC236}">
                      <a16:creationId xmlns:a16="http://schemas.microsoft.com/office/drawing/2014/main" id="{5C7355EF-CCBF-4524-83D5-4A3C5EA52CB6}"/>
                    </a:ext>
                  </a:extLst>
                </p:cNvPr>
                <p:cNvSpPr>
                  <a:spLocks noChangeArrowheads="1"/>
                </p:cNvSpPr>
                <p:nvPr/>
              </p:nvSpPr>
              <p:spPr bwMode="auto">
                <a:xfrm>
                  <a:off x="2414555" y="2951946"/>
                  <a:ext cx="474751" cy="369888"/>
                </a:xfrm>
                <a:prstGeom prst="rect">
                  <a:avLst/>
                </a:prstGeom>
                <a:noFill/>
                <a:ln>
                  <a:noFill/>
                </a:ln>
                <a:extLst/>
              </p:spPr>
              <p:txBody>
                <a:bodyPr>
                  <a:spAutoFit/>
                </a:bodyPr>
                <a:lstStyle/>
                <a:p>
                  <a:pPr>
                    <a:defRPr/>
                  </a:pPr>
                  <a:r>
                    <a:rPr lang="en-IN" b="1" dirty="0">
                      <a:solidFill>
                        <a:srgbClr val="00FF00"/>
                      </a:solidFill>
                    </a:rPr>
                    <a:t>v )</a:t>
                  </a:r>
                  <a:endParaRPr lang="en-IN" b="1" baseline="-25000" dirty="0">
                    <a:solidFill>
                      <a:srgbClr val="00FF00"/>
                    </a:solidFill>
                    <a:latin typeface="+mn-lt"/>
                    <a:ea typeface="Calibri" pitchFamily="34" charset="0"/>
                    <a:cs typeface="Symbol" pitchFamily="18" charset="2"/>
                  </a:endParaRPr>
                </a:p>
              </p:txBody>
            </p:sp>
            <p:cxnSp>
              <p:nvCxnSpPr>
                <p:cNvPr id="136" name="Straight Arrow Connector 135">
                  <a:extLst>
                    <a:ext uri="{FF2B5EF4-FFF2-40B4-BE49-F238E27FC236}">
                      <a16:creationId xmlns:a16="http://schemas.microsoft.com/office/drawing/2014/main" id="{2042616C-6CC7-41D1-82B1-584D414BE7C9}"/>
                    </a:ext>
                  </a:extLst>
                </p:cNvPr>
                <p:cNvCxnSpPr/>
                <p:nvPr/>
              </p:nvCxnSpPr>
              <p:spPr bwMode="auto">
                <a:xfrm>
                  <a:off x="2497120" y="3040846"/>
                  <a:ext cx="190535"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36957" name="Rectangle 119">
                <a:extLst>
                  <a:ext uri="{FF2B5EF4-FFF2-40B4-BE49-F238E27FC236}">
                    <a16:creationId xmlns:a16="http://schemas.microsoft.com/office/drawing/2014/main" id="{014D7F90-AEC3-4DD5-AFF2-024E18C176D0}"/>
                  </a:ext>
                </a:extLst>
              </p:cNvPr>
              <p:cNvSpPr>
                <a:spLocks noChangeArrowheads="1"/>
              </p:cNvSpPr>
              <p:nvPr/>
            </p:nvSpPr>
            <p:spPr bwMode="auto">
              <a:xfrm>
                <a:off x="1286526" y="5358234"/>
                <a:ext cx="3193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ea typeface="Calibri" panose="020F0502020204030204" pitchFamily="34" charset="0"/>
                    <a:cs typeface="Symbol" panose="05050102010706020507" pitchFamily="18" charset="2"/>
                  </a:rPr>
                  <a:t>x</a:t>
                </a:r>
                <a:endParaRPr lang="en-IN" altLang="en-US">
                  <a:solidFill>
                    <a:srgbClr val="00FF00"/>
                  </a:solidFill>
                  <a:ea typeface="Calibri" panose="020F0502020204030204" pitchFamily="34" charset="0"/>
                  <a:cs typeface="Symbol" panose="05050102010706020507" pitchFamily="18" charset="2"/>
                </a:endParaRPr>
              </a:p>
            </p:txBody>
          </p:sp>
          <p:sp>
            <p:nvSpPr>
              <p:cNvPr id="36958" name="Rectangle 124">
                <a:extLst>
                  <a:ext uri="{FF2B5EF4-FFF2-40B4-BE49-F238E27FC236}">
                    <a16:creationId xmlns:a16="http://schemas.microsoft.com/office/drawing/2014/main" id="{39B6344A-9693-442C-8F1B-E3F9195C34CC}"/>
                  </a:ext>
                </a:extLst>
              </p:cNvPr>
              <p:cNvSpPr>
                <a:spLocks noChangeArrowheads="1"/>
              </p:cNvSpPr>
              <p:nvPr/>
            </p:nvSpPr>
            <p:spPr bwMode="auto">
              <a:xfrm>
                <a:off x="467544" y="5400975"/>
                <a:ext cx="3834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ea typeface="Calibri" panose="020F0502020204030204" pitchFamily="34" charset="0"/>
                    <a:cs typeface="Symbol" panose="05050102010706020507" pitchFamily="18" charset="2"/>
                  </a:rPr>
                  <a:t>= </a:t>
                </a:r>
                <a:endParaRPr lang="en-IN" altLang="en-US" b="1" baseline="-25000">
                  <a:solidFill>
                    <a:srgbClr val="00FF00"/>
                  </a:solidFill>
                  <a:ea typeface="Calibri" panose="020F0502020204030204" pitchFamily="34" charset="0"/>
                  <a:cs typeface="Symbol" panose="05050102010706020507" pitchFamily="18" charset="2"/>
                </a:endParaRPr>
              </a:p>
            </p:txBody>
          </p:sp>
          <p:grpSp>
            <p:nvGrpSpPr>
              <p:cNvPr id="36959" name="Group 125">
                <a:extLst>
                  <a:ext uri="{FF2B5EF4-FFF2-40B4-BE49-F238E27FC236}">
                    <a16:creationId xmlns:a16="http://schemas.microsoft.com/office/drawing/2014/main" id="{7AA548AA-EE9E-4490-B266-1D0772738D71}"/>
                  </a:ext>
                </a:extLst>
              </p:cNvPr>
              <p:cNvGrpSpPr>
                <a:grpSpLocks/>
              </p:cNvGrpSpPr>
              <p:nvPr/>
            </p:nvGrpSpPr>
            <p:grpSpPr bwMode="auto">
              <a:xfrm>
                <a:off x="683568" y="5372274"/>
                <a:ext cx="808849" cy="369332"/>
                <a:chOff x="2342258" y="2952378"/>
                <a:chExt cx="808849" cy="369332"/>
              </a:xfrm>
            </p:grpSpPr>
            <p:sp>
              <p:nvSpPr>
                <p:cNvPr id="127" name="Rectangle 39">
                  <a:extLst>
                    <a:ext uri="{FF2B5EF4-FFF2-40B4-BE49-F238E27FC236}">
                      <a16:creationId xmlns:a16="http://schemas.microsoft.com/office/drawing/2014/main" id="{7191DACE-84CA-4EE0-8D61-6C19902D0029}"/>
                    </a:ext>
                  </a:extLst>
                </p:cNvPr>
                <p:cNvSpPr>
                  <a:spLocks noChangeArrowheads="1"/>
                </p:cNvSpPr>
                <p:nvPr/>
              </p:nvSpPr>
              <p:spPr bwMode="auto">
                <a:xfrm>
                  <a:off x="2342174" y="2952179"/>
                  <a:ext cx="808187" cy="369888"/>
                </a:xfrm>
                <a:prstGeom prst="rect">
                  <a:avLst/>
                </a:prstGeom>
                <a:noFill/>
                <a:ln>
                  <a:noFill/>
                </a:ln>
                <a:extLst/>
              </p:spPr>
              <p:txBody>
                <a:bodyPr>
                  <a:spAutoFit/>
                </a:bodyPr>
                <a:lstStyle/>
                <a:p>
                  <a:pPr>
                    <a:defRPr/>
                  </a:pPr>
                  <a:r>
                    <a:rPr lang="en-IN" b="1" dirty="0">
                      <a:solidFill>
                        <a:srgbClr val="00FF00"/>
                      </a:solidFill>
                    </a:rPr>
                    <a:t>m ( v</a:t>
                  </a:r>
                  <a:endParaRPr lang="en-IN" b="1" baseline="-25000" dirty="0">
                    <a:solidFill>
                      <a:srgbClr val="00FF00"/>
                    </a:solidFill>
                    <a:latin typeface="+mn-lt"/>
                    <a:ea typeface="Calibri" pitchFamily="34" charset="0"/>
                    <a:cs typeface="Symbol" pitchFamily="18" charset="2"/>
                  </a:endParaRPr>
                </a:p>
              </p:txBody>
            </p:sp>
            <p:cxnSp>
              <p:nvCxnSpPr>
                <p:cNvPr id="128" name="Straight Arrow Connector 127">
                  <a:extLst>
                    <a:ext uri="{FF2B5EF4-FFF2-40B4-BE49-F238E27FC236}">
                      <a16:creationId xmlns:a16="http://schemas.microsoft.com/office/drawing/2014/main" id="{5E67CF9B-7BF3-48B7-ACFE-30573E57425D}"/>
                    </a:ext>
                  </a:extLst>
                </p:cNvPr>
                <p:cNvCxnSpPr/>
                <p:nvPr/>
              </p:nvCxnSpPr>
              <p:spPr bwMode="auto">
                <a:xfrm>
                  <a:off x="2834390" y="3041079"/>
                  <a:ext cx="190535"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grpSp>
      <p:grpSp>
        <p:nvGrpSpPr>
          <p:cNvPr id="36876" name="Group 183">
            <a:extLst>
              <a:ext uri="{FF2B5EF4-FFF2-40B4-BE49-F238E27FC236}">
                <a16:creationId xmlns:a16="http://schemas.microsoft.com/office/drawing/2014/main" id="{15BB83E0-26D7-45D6-8CB6-DF94C0B9D9F6}"/>
              </a:ext>
            </a:extLst>
          </p:cNvPr>
          <p:cNvGrpSpPr>
            <a:grpSpLocks/>
          </p:cNvGrpSpPr>
          <p:nvPr/>
        </p:nvGrpSpPr>
        <p:grpSpPr bwMode="auto">
          <a:xfrm>
            <a:off x="971550" y="4506913"/>
            <a:ext cx="1866900" cy="698500"/>
            <a:chOff x="2127224" y="5329862"/>
            <a:chExt cx="1866352" cy="698880"/>
          </a:xfrm>
        </p:grpSpPr>
        <p:sp>
          <p:nvSpPr>
            <p:cNvPr id="36939" name="Rectangle 140">
              <a:extLst>
                <a:ext uri="{FF2B5EF4-FFF2-40B4-BE49-F238E27FC236}">
                  <a16:creationId xmlns:a16="http://schemas.microsoft.com/office/drawing/2014/main" id="{45C511A4-45DD-4DEA-B81C-A1939B3151F1}"/>
                </a:ext>
              </a:extLst>
            </p:cNvPr>
            <p:cNvSpPr>
              <a:spLocks noChangeArrowheads="1"/>
            </p:cNvSpPr>
            <p:nvPr/>
          </p:nvSpPr>
          <p:spPr bwMode="auto">
            <a:xfrm>
              <a:off x="2579378" y="5459489"/>
              <a:ext cx="3193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FF"/>
                  </a:solidFill>
                  <a:ea typeface="Calibri" panose="020F0502020204030204" pitchFamily="34" charset="0"/>
                  <a:cs typeface="Symbol" panose="05050102010706020507" pitchFamily="18" charset="2"/>
                </a:rPr>
                <a:t>+</a:t>
              </a:r>
              <a:endParaRPr lang="en-IN" altLang="en-US">
                <a:solidFill>
                  <a:srgbClr val="FF66FF"/>
                </a:solidFill>
                <a:ea typeface="Calibri" panose="020F0502020204030204" pitchFamily="34" charset="0"/>
                <a:cs typeface="Symbol" panose="05050102010706020507" pitchFamily="18" charset="2"/>
              </a:endParaRPr>
            </a:p>
          </p:txBody>
        </p:sp>
        <p:sp>
          <p:nvSpPr>
            <p:cNvPr id="156" name="TextBox 155">
              <a:extLst>
                <a:ext uri="{FF2B5EF4-FFF2-40B4-BE49-F238E27FC236}">
                  <a16:creationId xmlns:a16="http://schemas.microsoft.com/office/drawing/2014/main" id="{AC4F96BF-9C55-4465-A217-7342F2D72BF0}"/>
                </a:ext>
              </a:extLst>
            </p:cNvPr>
            <p:cNvSpPr txBox="1">
              <a:spLocks noChangeArrowheads="1"/>
            </p:cNvSpPr>
            <p:nvPr/>
          </p:nvSpPr>
          <p:spPr bwMode="auto">
            <a:xfrm>
              <a:off x="3346066" y="5329862"/>
              <a:ext cx="647510" cy="370088"/>
            </a:xfrm>
            <a:prstGeom prst="rect">
              <a:avLst/>
            </a:prstGeom>
            <a:noFill/>
            <a:ln>
              <a:noFill/>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b="1" dirty="0" err="1">
                  <a:solidFill>
                    <a:srgbClr val="FF66FF"/>
                  </a:solidFill>
                  <a:latin typeface="+mn-lt"/>
                </a:rPr>
                <a:t>d</a:t>
              </a:r>
              <a:r>
                <a:rPr lang="en-US" b="1" dirty="0" err="1">
                  <a:solidFill>
                    <a:srgbClr val="FF66FF"/>
                  </a:solidFill>
                  <a:sym typeface="Symbol" pitchFamily="18" charset="2"/>
                </a:rPr>
                <a:t>p</a:t>
              </a:r>
              <a:endParaRPr lang="en-IN" b="1" baseline="-25000" dirty="0">
                <a:solidFill>
                  <a:srgbClr val="FF66FF"/>
                </a:solidFill>
                <a:latin typeface="+mn-lt"/>
              </a:endParaRPr>
            </a:p>
          </p:txBody>
        </p:sp>
        <p:cxnSp>
          <p:nvCxnSpPr>
            <p:cNvPr id="157" name="Straight Connector 156">
              <a:extLst>
                <a:ext uri="{FF2B5EF4-FFF2-40B4-BE49-F238E27FC236}">
                  <a16:creationId xmlns:a16="http://schemas.microsoft.com/office/drawing/2014/main" id="{DDDE9EE0-CAF6-4FEB-B709-5DFC141BC49D}"/>
                </a:ext>
              </a:extLst>
            </p:cNvPr>
            <p:cNvCxnSpPr/>
            <p:nvPr/>
          </p:nvCxnSpPr>
          <p:spPr bwMode="auto">
            <a:xfrm>
              <a:off x="3368285" y="5695186"/>
              <a:ext cx="366605" cy="4765"/>
            </a:xfrm>
            <a:prstGeom prst="line">
              <a:avLst/>
            </a:prstGeom>
            <a:ln w="19050">
              <a:solidFill>
                <a:srgbClr val="FFCCFF"/>
              </a:solidFill>
            </a:ln>
          </p:spPr>
          <p:style>
            <a:lnRef idx="1">
              <a:schemeClr val="accent1"/>
            </a:lnRef>
            <a:fillRef idx="0">
              <a:schemeClr val="accent1"/>
            </a:fillRef>
            <a:effectRef idx="0">
              <a:schemeClr val="accent1"/>
            </a:effectRef>
            <a:fontRef idx="minor">
              <a:schemeClr val="tx1"/>
            </a:fontRef>
          </p:style>
        </p:cxnSp>
        <p:sp>
          <p:nvSpPr>
            <p:cNvPr id="158" name="TextBox 43">
              <a:extLst>
                <a:ext uri="{FF2B5EF4-FFF2-40B4-BE49-F238E27FC236}">
                  <a16:creationId xmlns:a16="http://schemas.microsoft.com/office/drawing/2014/main" id="{EA0F8DF6-BD5A-4C82-A799-D1E2A1124DA5}"/>
                </a:ext>
              </a:extLst>
            </p:cNvPr>
            <p:cNvSpPr txBox="1">
              <a:spLocks noChangeArrowheads="1"/>
            </p:cNvSpPr>
            <p:nvPr/>
          </p:nvSpPr>
          <p:spPr bwMode="auto">
            <a:xfrm>
              <a:off x="3363524" y="5660242"/>
              <a:ext cx="496741" cy="368500"/>
            </a:xfrm>
            <a:prstGeom prst="rect">
              <a:avLst/>
            </a:prstGeom>
            <a:noFill/>
            <a:ln w="9525">
              <a:solidFill>
                <a:srgbClr val="000000"/>
              </a:solidFill>
              <a:miter lim="800000"/>
              <a:headEnd/>
              <a:tailEnd/>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b="1" dirty="0" err="1">
                  <a:solidFill>
                    <a:srgbClr val="FF66FF"/>
                  </a:solidFill>
                </a:rPr>
                <a:t>d</a:t>
              </a:r>
              <a:r>
                <a:rPr lang="en-US" b="1" dirty="0" err="1">
                  <a:solidFill>
                    <a:srgbClr val="FF66FF"/>
                  </a:solidFill>
                  <a:latin typeface="+mn-lt"/>
                </a:rPr>
                <a:t>t</a:t>
              </a:r>
              <a:endParaRPr lang="en-IN" b="1" baseline="-25000" dirty="0">
                <a:solidFill>
                  <a:srgbClr val="FF66FF"/>
                </a:solidFill>
                <a:latin typeface="+mn-lt"/>
              </a:endParaRPr>
            </a:p>
          </p:txBody>
        </p:sp>
        <p:cxnSp>
          <p:nvCxnSpPr>
            <p:cNvPr id="159" name="Straight Arrow Connector 158">
              <a:extLst>
                <a:ext uri="{FF2B5EF4-FFF2-40B4-BE49-F238E27FC236}">
                  <a16:creationId xmlns:a16="http://schemas.microsoft.com/office/drawing/2014/main" id="{5E2FA746-9C8F-4BF7-A9CC-F756D196B3F5}"/>
                </a:ext>
              </a:extLst>
            </p:cNvPr>
            <p:cNvCxnSpPr/>
            <p:nvPr/>
          </p:nvCxnSpPr>
          <p:spPr bwMode="auto">
            <a:xfrm>
              <a:off x="3588883" y="5415634"/>
              <a:ext cx="19044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54" name="Rectangle 39">
              <a:extLst>
                <a:ext uri="{FF2B5EF4-FFF2-40B4-BE49-F238E27FC236}">
                  <a16:creationId xmlns:a16="http://schemas.microsoft.com/office/drawing/2014/main" id="{FB51A054-5D74-4C62-8E1D-B6DBA6309211}"/>
                </a:ext>
              </a:extLst>
            </p:cNvPr>
            <p:cNvSpPr>
              <a:spLocks noChangeArrowheads="1"/>
            </p:cNvSpPr>
            <p:nvPr/>
          </p:nvSpPr>
          <p:spPr bwMode="auto">
            <a:xfrm>
              <a:off x="2827106" y="5463285"/>
              <a:ext cx="455478" cy="368500"/>
            </a:xfrm>
            <a:prstGeom prst="rect">
              <a:avLst/>
            </a:prstGeom>
            <a:noFill/>
            <a:ln>
              <a:noFill/>
            </a:ln>
            <a:extLst/>
          </p:spPr>
          <p:txBody>
            <a:bodyPr>
              <a:spAutoFit/>
            </a:bodyPr>
            <a:lstStyle/>
            <a:p>
              <a:pPr>
                <a:defRPr/>
              </a:pPr>
              <a:r>
                <a:rPr lang="en-IN" b="1" dirty="0">
                  <a:solidFill>
                    <a:srgbClr val="FF66FF"/>
                  </a:solidFill>
                </a:rPr>
                <a:t>r</a:t>
              </a:r>
              <a:endParaRPr lang="en-IN" b="1" baseline="-25000" dirty="0">
                <a:solidFill>
                  <a:srgbClr val="FF66FF"/>
                </a:solidFill>
                <a:latin typeface="+mn-lt"/>
                <a:ea typeface="Calibri" pitchFamily="34" charset="0"/>
                <a:cs typeface="Symbol" pitchFamily="18" charset="2"/>
              </a:endParaRPr>
            </a:p>
          </p:txBody>
        </p:sp>
        <p:cxnSp>
          <p:nvCxnSpPr>
            <p:cNvPr id="155" name="Straight Arrow Connector 154">
              <a:extLst>
                <a:ext uri="{FF2B5EF4-FFF2-40B4-BE49-F238E27FC236}">
                  <a16:creationId xmlns:a16="http://schemas.microsoft.com/office/drawing/2014/main" id="{70ABCDC0-0F0F-421F-8D1F-7D4E1E4FAB6D}"/>
                </a:ext>
              </a:extLst>
            </p:cNvPr>
            <p:cNvCxnSpPr/>
            <p:nvPr/>
          </p:nvCxnSpPr>
          <p:spPr bwMode="auto">
            <a:xfrm>
              <a:off x="2912806" y="5552233"/>
              <a:ext cx="19044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6946" name="Rectangle 143">
              <a:extLst>
                <a:ext uri="{FF2B5EF4-FFF2-40B4-BE49-F238E27FC236}">
                  <a16:creationId xmlns:a16="http://schemas.microsoft.com/office/drawing/2014/main" id="{6FA04E06-D875-409B-AAFC-AACD45CBF5A3}"/>
                </a:ext>
              </a:extLst>
            </p:cNvPr>
            <p:cNvSpPr>
              <a:spLocks noChangeArrowheads="1"/>
            </p:cNvSpPr>
            <p:nvPr/>
          </p:nvSpPr>
          <p:spPr bwMode="auto">
            <a:xfrm>
              <a:off x="3098566" y="5477091"/>
              <a:ext cx="3193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FF"/>
                  </a:solidFill>
                  <a:ea typeface="Calibri" panose="020F0502020204030204" pitchFamily="34" charset="0"/>
                  <a:cs typeface="Symbol" panose="05050102010706020507" pitchFamily="18" charset="2"/>
                </a:rPr>
                <a:t>x</a:t>
              </a:r>
              <a:endParaRPr lang="en-IN" altLang="en-US">
                <a:solidFill>
                  <a:srgbClr val="FF66FF"/>
                </a:solidFill>
                <a:ea typeface="Calibri" panose="020F0502020204030204" pitchFamily="34" charset="0"/>
                <a:cs typeface="Symbol" panose="05050102010706020507" pitchFamily="18" charset="2"/>
              </a:endParaRPr>
            </a:p>
          </p:txBody>
        </p:sp>
        <p:grpSp>
          <p:nvGrpSpPr>
            <p:cNvPr id="36947" name="Group 145">
              <a:extLst>
                <a:ext uri="{FF2B5EF4-FFF2-40B4-BE49-F238E27FC236}">
                  <a16:creationId xmlns:a16="http://schemas.microsoft.com/office/drawing/2014/main" id="{85C71937-60C8-4755-8BE8-41CA3668958A}"/>
                </a:ext>
              </a:extLst>
            </p:cNvPr>
            <p:cNvGrpSpPr>
              <a:grpSpLocks/>
            </p:cNvGrpSpPr>
            <p:nvPr/>
          </p:nvGrpSpPr>
          <p:grpSpPr bwMode="auto">
            <a:xfrm>
              <a:off x="2339752" y="5463644"/>
              <a:ext cx="357680" cy="369332"/>
              <a:chOff x="2414267" y="2952378"/>
              <a:chExt cx="357680" cy="369332"/>
            </a:xfrm>
          </p:grpSpPr>
          <p:sp>
            <p:nvSpPr>
              <p:cNvPr id="152" name="Rectangle 39">
                <a:extLst>
                  <a:ext uri="{FF2B5EF4-FFF2-40B4-BE49-F238E27FC236}">
                    <a16:creationId xmlns:a16="http://schemas.microsoft.com/office/drawing/2014/main" id="{C28BA4F7-F3B2-4B4E-B0AA-4C686617163A}"/>
                  </a:ext>
                </a:extLst>
              </p:cNvPr>
              <p:cNvSpPr>
                <a:spLocks noChangeArrowheads="1"/>
              </p:cNvSpPr>
              <p:nvPr/>
            </p:nvSpPr>
            <p:spPr bwMode="auto">
              <a:xfrm>
                <a:off x="2414402" y="2952019"/>
                <a:ext cx="357083" cy="370088"/>
              </a:xfrm>
              <a:prstGeom prst="rect">
                <a:avLst/>
              </a:prstGeom>
              <a:noFill/>
              <a:ln>
                <a:noFill/>
              </a:ln>
              <a:extLst/>
            </p:spPr>
            <p:txBody>
              <a:bodyPr>
                <a:spAutoFit/>
              </a:bodyPr>
              <a:lstStyle/>
              <a:p>
                <a:pPr>
                  <a:defRPr/>
                </a:pPr>
                <a:r>
                  <a:rPr lang="en-IN" b="1" dirty="0">
                    <a:solidFill>
                      <a:srgbClr val="FF66FF"/>
                    </a:solidFill>
                  </a:rPr>
                  <a:t>0</a:t>
                </a:r>
                <a:endParaRPr lang="en-IN" b="1" baseline="-25000" dirty="0">
                  <a:solidFill>
                    <a:srgbClr val="FF66FF"/>
                  </a:solidFill>
                  <a:latin typeface="+mn-lt"/>
                  <a:ea typeface="Calibri" pitchFamily="34" charset="0"/>
                  <a:cs typeface="Symbol" pitchFamily="18" charset="2"/>
                </a:endParaRPr>
              </a:p>
            </p:txBody>
          </p:sp>
          <p:cxnSp>
            <p:nvCxnSpPr>
              <p:cNvPr id="153" name="Straight Arrow Connector 152">
                <a:extLst>
                  <a:ext uri="{FF2B5EF4-FFF2-40B4-BE49-F238E27FC236}">
                    <a16:creationId xmlns:a16="http://schemas.microsoft.com/office/drawing/2014/main" id="{FB9FCC43-D7EF-4CA1-9260-1E3EBD579C10}"/>
                  </a:ext>
                </a:extLst>
              </p:cNvPr>
              <p:cNvCxnSpPr/>
              <p:nvPr/>
            </p:nvCxnSpPr>
            <p:spPr bwMode="auto">
              <a:xfrm>
                <a:off x="2496928" y="3013965"/>
                <a:ext cx="19044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36948" name="Rectangle 147">
              <a:extLst>
                <a:ext uri="{FF2B5EF4-FFF2-40B4-BE49-F238E27FC236}">
                  <a16:creationId xmlns:a16="http://schemas.microsoft.com/office/drawing/2014/main" id="{C603944D-24AB-4C82-8DB8-C041B6A4CFD0}"/>
                </a:ext>
              </a:extLst>
            </p:cNvPr>
            <p:cNvSpPr>
              <a:spLocks noChangeArrowheads="1"/>
            </p:cNvSpPr>
            <p:nvPr/>
          </p:nvSpPr>
          <p:spPr bwMode="auto">
            <a:xfrm>
              <a:off x="2127224" y="5501637"/>
              <a:ext cx="3834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FF"/>
                  </a:solidFill>
                  <a:ea typeface="Calibri" panose="020F0502020204030204" pitchFamily="34" charset="0"/>
                  <a:cs typeface="Symbol" panose="05050102010706020507" pitchFamily="18" charset="2"/>
                </a:rPr>
                <a:t>= </a:t>
              </a:r>
              <a:endParaRPr lang="en-IN" altLang="en-US" b="1" baseline="-25000">
                <a:solidFill>
                  <a:srgbClr val="FF66FF"/>
                </a:solidFill>
                <a:ea typeface="Calibri" panose="020F0502020204030204" pitchFamily="34" charset="0"/>
                <a:cs typeface="Symbol" panose="05050102010706020507" pitchFamily="18" charset="2"/>
              </a:endParaRPr>
            </a:p>
          </p:txBody>
        </p:sp>
      </p:grpSp>
      <p:grpSp>
        <p:nvGrpSpPr>
          <p:cNvPr id="36877" name="Group 187">
            <a:extLst>
              <a:ext uri="{FF2B5EF4-FFF2-40B4-BE49-F238E27FC236}">
                <a16:creationId xmlns:a16="http://schemas.microsoft.com/office/drawing/2014/main" id="{DD08CB0B-E771-436A-88D4-A0ED9EA01484}"/>
              </a:ext>
            </a:extLst>
          </p:cNvPr>
          <p:cNvGrpSpPr>
            <a:grpSpLocks/>
          </p:cNvGrpSpPr>
          <p:nvPr/>
        </p:nvGrpSpPr>
        <p:grpSpPr bwMode="auto">
          <a:xfrm>
            <a:off x="2700338" y="4627563"/>
            <a:ext cx="2346325" cy="385762"/>
            <a:chOff x="4647093" y="5977060"/>
            <a:chExt cx="2346757" cy="385162"/>
          </a:xfrm>
        </p:grpSpPr>
        <p:grpSp>
          <p:nvGrpSpPr>
            <p:cNvPr id="36925" name="Group 184">
              <a:extLst>
                <a:ext uri="{FF2B5EF4-FFF2-40B4-BE49-F238E27FC236}">
                  <a16:creationId xmlns:a16="http://schemas.microsoft.com/office/drawing/2014/main" id="{6BBF54BE-AE61-4F8F-8EEF-50B7F30BFF44}"/>
                </a:ext>
              </a:extLst>
            </p:cNvPr>
            <p:cNvGrpSpPr>
              <a:grpSpLocks/>
            </p:cNvGrpSpPr>
            <p:nvPr/>
          </p:nvGrpSpPr>
          <p:grpSpPr bwMode="auto">
            <a:xfrm>
              <a:off x="5404839" y="5977060"/>
              <a:ext cx="1469057" cy="385162"/>
              <a:chOff x="5404839" y="5977060"/>
              <a:chExt cx="1469057" cy="385162"/>
            </a:xfrm>
          </p:grpSpPr>
          <p:grpSp>
            <p:nvGrpSpPr>
              <p:cNvPr id="36928" name="Group 166">
                <a:extLst>
                  <a:ext uri="{FF2B5EF4-FFF2-40B4-BE49-F238E27FC236}">
                    <a16:creationId xmlns:a16="http://schemas.microsoft.com/office/drawing/2014/main" id="{1EBC30ED-2547-4D44-B096-98FD448D7277}"/>
                  </a:ext>
                </a:extLst>
              </p:cNvPr>
              <p:cNvGrpSpPr>
                <a:grpSpLocks/>
              </p:cNvGrpSpPr>
              <p:nvPr/>
            </p:nvGrpSpPr>
            <p:grpSpPr bwMode="auto">
              <a:xfrm>
                <a:off x="5930079" y="5981808"/>
                <a:ext cx="475729" cy="369332"/>
                <a:chOff x="2414266" y="2952378"/>
                <a:chExt cx="475729" cy="369332"/>
              </a:xfrm>
            </p:grpSpPr>
            <p:sp>
              <p:nvSpPr>
                <p:cNvPr id="173" name="Rectangle 39">
                  <a:extLst>
                    <a:ext uri="{FF2B5EF4-FFF2-40B4-BE49-F238E27FC236}">
                      <a16:creationId xmlns:a16="http://schemas.microsoft.com/office/drawing/2014/main" id="{13953570-3641-4540-8089-66F0D85FC7C5}"/>
                    </a:ext>
                  </a:extLst>
                </p:cNvPr>
                <p:cNvSpPr>
                  <a:spLocks noChangeArrowheads="1"/>
                </p:cNvSpPr>
                <p:nvPr/>
              </p:nvSpPr>
              <p:spPr bwMode="auto">
                <a:xfrm>
                  <a:off x="2414216" y="2952385"/>
                  <a:ext cx="466810" cy="369313"/>
                </a:xfrm>
                <a:prstGeom prst="rect">
                  <a:avLst/>
                </a:prstGeom>
                <a:noFill/>
                <a:ln>
                  <a:noFill/>
                </a:ln>
                <a:extLst/>
              </p:spPr>
              <p:txBody>
                <a:bodyPr>
                  <a:spAutoFit/>
                </a:bodyPr>
                <a:lstStyle/>
                <a:p>
                  <a:pPr>
                    <a:defRPr/>
                  </a:pPr>
                  <a:r>
                    <a:rPr lang="en-IN" b="1" dirty="0">
                      <a:solidFill>
                        <a:srgbClr val="FFFF99"/>
                      </a:solidFill>
                    </a:rPr>
                    <a:t>v )</a:t>
                  </a:r>
                  <a:endParaRPr lang="en-IN" b="1" baseline="-25000" dirty="0">
                    <a:solidFill>
                      <a:srgbClr val="FFFF99"/>
                    </a:solidFill>
                    <a:latin typeface="+mn-lt"/>
                    <a:ea typeface="Calibri" pitchFamily="34" charset="0"/>
                    <a:cs typeface="Symbol" pitchFamily="18" charset="2"/>
                  </a:endParaRPr>
                </a:p>
              </p:txBody>
            </p:sp>
            <p:cxnSp>
              <p:nvCxnSpPr>
                <p:cNvPr id="174" name="Straight Arrow Connector 173">
                  <a:extLst>
                    <a:ext uri="{FF2B5EF4-FFF2-40B4-BE49-F238E27FC236}">
                      <a16:creationId xmlns:a16="http://schemas.microsoft.com/office/drawing/2014/main" id="{D29A9575-6585-4B82-BD6F-1089C8D132E4}"/>
                    </a:ext>
                  </a:extLst>
                </p:cNvPr>
                <p:cNvCxnSpPr/>
                <p:nvPr/>
              </p:nvCxnSpPr>
              <p:spPr bwMode="auto">
                <a:xfrm>
                  <a:off x="2496781" y="3041147"/>
                  <a:ext cx="190535"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36929" name="Rectangle 167">
                <a:extLst>
                  <a:ext uri="{FF2B5EF4-FFF2-40B4-BE49-F238E27FC236}">
                    <a16:creationId xmlns:a16="http://schemas.microsoft.com/office/drawing/2014/main" id="{208537DF-DCD5-4AD3-A78D-A1E6D0F2FBAA}"/>
                  </a:ext>
                </a:extLst>
              </p:cNvPr>
              <p:cNvSpPr>
                <a:spLocks noChangeArrowheads="1"/>
              </p:cNvSpPr>
              <p:nvPr/>
            </p:nvSpPr>
            <p:spPr bwMode="auto">
              <a:xfrm>
                <a:off x="5734749" y="5977060"/>
                <a:ext cx="3193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FF99"/>
                    </a:solidFill>
                    <a:ea typeface="Calibri" panose="020F0502020204030204" pitchFamily="34" charset="0"/>
                    <a:cs typeface="Symbol" panose="05050102010706020507" pitchFamily="18" charset="2"/>
                  </a:rPr>
                  <a:t>x</a:t>
                </a:r>
                <a:endParaRPr lang="en-IN" altLang="en-US">
                  <a:solidFill>
                    <a:srgbClr val="FFFF99"/>
                  </a:solidFill>
                  <a:ea typeface="Calibri" panose="020F0502020204030204" pitchFamily="34" charset="0"/>
                  <a:cs typeface="Symbol" panose="05050102010706020507" pitchFamily="18" charset="2"/>
                </a:endParaRPr>
              </a:p>
            </p:txBody>
          </p:sp>
          <p:sp>
            <p:nvSpPr>
              <p:cNvPr id="36930" name="Rectangle 168">
                <a:extLst>
                  <a:ext uri="{FF2B5EF4-FFF2-40B4-BE49-F238E27FC236}">
                    <a16:creationId xmlns:a16="http://schemas.microsoft.com/office/drawing/2014/main" id="{A888641B-F09D-4839-94EA-47B9CC99F4EB}"/>
                  </a:ext>
                </a:extLst>
              </p:cNvPr>
              <p:cNvSpPr>
                <a:spLocks noChangeArrowheads="1"/>
              </p:cNvSpPr>
              <p:nvPr/>
            </p:nvSpPr>
            <p:spPr bwMode="auto">
              <a:xfrm>
                <a:off x="6276794" y="5991100"/>
                <a:ext cx="3834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FF99"/>
                    </a:solidFill>
                    <a:ea typeface="Calibri" panose="020F0502020204030204" pitchFamily="34" charset="0"/>
                    <a:cs typeface="Symbol" panose="05050102010706020507" pitchFamily="18" charset="2"/>
                  </a:rPr>
                  <a:t>= </a:t>
                </a:r>
                <a:endParaRPr lang="en-IN" altLang="en-US" b="1" baseline="-25000">
                  <a:solidFill>
                    <a:srgbClr val="FFFF99"/>
                  </a:solidFill>
                  <a:ea typeface="Calibri" panose="020F0502020204030204" pitchFamily="34" charset="0"/>
                  <a:cs typeface="Symbol" panose="05050102010706020507" pitchFamily="18" charset="2"/>
                </a:endParaRPr>
              </a:p>
            </p:txBody>
          </p:sp>
          <p:grpSp>
            <p:nvGrpSpPr>
              <p:cNvPr id="36931" name="Group 169">
                <a:extLst>
                  <a:ext uri="{FF2B5EF4-FFF2-40B4-BE49-F238E27FC236}">
                    <a16:creationId xmlns:a16="http://schemas.microsoft.com/office/drawing/2014/main" id="{B17480BC-13FC-4ED8-AF3E-B6A3420613D4}"/>
                  </a:ext>
                </a:extLst>
              </p:cNvPr>
              <p:cNvGrpSpPr>
                <a:grpSpLocks/>
              </p:cNvGrpSpPr>
              <p:nvPr/>
            </p:nvGrpSpPr>
            <p:grpSpPr bwMode="auto">
              <a:xfrm>
                <a:off x="5404839" y="5991320"/>
                <a:ext cx="492101" cy="369312"/>
                <a:chOff x="2342668" y="2952598"/>
                <a:chExt cx="492101" cy="369312"/>
              </a:xfrm>
            </p:grpSpPr>
            <p:sp>
              <p:nvSpPr>
                <p:cNvPr id="171" name="Rectangle 39">
                  <a:extLst>
                    <a:ext uri="{FF2B5EF4-FFF2-40B4-BE49-F238E27FC236}">
                      <a16:creationId xmlns:a16="http://schemas.microsoft.com/office/drawing/2014/main" id="{1DFD10A3-0D53-476B-8CF3-D78161B6E389}"/>
                    </a:ext>
                  </a:extLst>
                </p:cNvPr>
                <p:cNvSpPr>
                  <a:spLocks noChangeArrowheads="1"/>
                </p:cNvSpPr>
                <p:nvPr/>
              </p:nvSpPr>
              <p:spPr bwMode="auto">
                <a:xfrm>
                  <a:off x="2342298" y="2952603"/>
                  <a:ext cx="492215" cy="369313"/>
                </a:xfrm>
                <a:prstGeom prst="rect">
                  <a:avLst/>
                </a:prstGeom>
                <a:noFill/>
                <a:ln>
                  <a:noFill/>
                </a:ln>
                <a:extLst/>
              </p:spPr>
              <p:txBody>
                <a:bodyPr>
                  <a:spAutoFit/>
                </a:bodyPr>
                <a:lstStyle/>
                <a:p>
                  <a:pPr>
                    <a:defRPr/>
                  </a:pPr>
                  <a:r>
                    <a:rPr lang="en-IN" b="1" dirty="0">
                      <a:solidFill>
                        <a:srgbClr val="FFFF99"/>
                      </a:solidFill>
                    </a:rPr>
                    <a:t>( v</a:t>
                  </a:r>
                  <a:endParaRPr lang="en-IN" b="1" baseline="-25000" dirty="0">
                    <a:solidFill>
                      <a:srgbClr val="FFFF99"/>
                    </a:solidFill>
                    <a:latin typeface="+mn-lt"/>
                    <a:ea typeface="Calibri" pitchFamily="34" charset="0"/>
                    <a:cs typeface="Symbol" pitchFamily="18" charset="2"/>
                  </a:endParaRPr>
                </a:p>
              </p:txBody>
            </p:sp>
            <p:cxnSp>
              <p:nvCxnSpPr>
                <p:cNvPr id="172" name="Straight Arrow Connector 171">
                  <a:extLst>
                    <a:ext uri="{FF2B5EF4-FFF2-40B4-BE49-F238E27FC236}">
                      <a16:creationId xmlns:a16="http://schemas.microsoft.com/office/drawing/2014/main" id="{7F053693-A38A-456B-B087-B3D4CBDDBFAE}"/>
                    </a:ext>
                  </a:extLst>
                </p:cNvPr>
                <p:cNvCxnSpPr/>
                <p:nvPr/>
              </p:nvCxnSpPr>
              <p:spPr bwMode="auto">
                <a:xfrm>
                  <a:off x="2561413" y="3041365"/>
                  <a:ext cx="188948"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36932" name="Group 180">
                <a:extLst>
                  <a:ext uri="{FF2B5EF4-FFF2-40B4-BE49-F238E27FC236}">
                    <a16:creationId xmlns:a16="http://schemas.microsoft.com/office/drawing/2014/main" id="{2590D386-2B5F-4819-98C5-3BA658E5507F}"/>
                  </a:ext>
                </a:extLst>
              </p:cNvPr>
              <p:cNvGrpSpPr>
                <a:grpSpLocks/>
              </p:cNvGrpSpPr>
              <p:nvPr/>
            </p:nvGrpSpPr>
            <p:grpSpPr bwMode="auto">
              <a:xfrm>
                <a:off x="6516216" y="5992890"/>
                <a:ext cx="357680" cy="369332"/>
                <a:chOff x="2414267" y="2952378"/>
                <a:chExt cx="357680" cy="369332"/>
              </a:xfrm>
            </p:grpSpPr>
            <p:sp>
              <p:nvSpPr>
                <p:cNvPr id="182" name="Rectangle 39">
                  <a:extLst>
                    <a:ext uri="{FF2B5EF4-FFF2-40B4-BE49-F238E27FC236}">
                      <a16:creationId xmlns:a16="http://schemas.microsoft.com/office/drawing/2014/main" id="{2AF40F75-AB73-46BA-BEBE-17E374BEF327}"/>
                    </a:ext>
                  </a:extLst>
                </p:cNvPr>
                <p:cNvSpPr>
                  <a:spLocks noChangeArrowheads="1"/>
                </p:cNvSpPr>
                <p:nvPr/>
              </p:nvSpPr>
              <p:spPr bwMode="auto">
                <a:xfrm>
                  <a:off x="2413974" y="2952398"/>
                  <a:ext cx="357254" cy="369312"/>
                </a:xfrm>
                <a:prstGeom prst="rect">
                  <a:avLst/>
                </a:prstGeom>
                <a:noFill/>
                <a:ln>
                  <a:noFill/>
                </a:ln>
                <a:extLst/>
              </p:spPr>
              <p:txBody>
                <a:bodyPr>
                  <a:spAutoFit/>
                </a:bodyPr>
                <a:lstStyle/>
                <a:p>
                  <a:pPr>
                    <a:defRPr/>
                  </a:pPr>
                  <a:r>
                    <a:rPr lang="en-IN" b="1" dirty="0">
                      <a:solidFill>
                        <a:srgbClr val="FFFF99"/>
                      </a:solidFill>
                    </a:rPr>
                    <a:t>0</a:t>
                  </a:r>
                  <a:endParaRPr lang="en-IN" b="1" baseline="-25000" dirty="0">
                    <a:solidFill>
                      <a:srgbClr val="FFFF99"/>
                    </a:solidFill>
                    <a:latin typeface="+mn-lt"/>
                    <a:ea typeface="Calibri" pitchFamily="34" charset="0"/>
                    <a:cs typeface="Symbol" pitchFamily="18" charset="2"/>
                  </a:endParaRPr>
                </a:p>
              </p:txBody>
            </p:sp>
            <p:cxnSp>
              <p:nvCxnSpPr>
                <p:cNvPr id="183" name="Straight Arrow Connector 182">
                  <a:extLst>
                    <a:ext uri="{FF2B5EF4-FFF2-40B4-BE49-F238E27FC236}">
                      <a16:creationId xmlns:a16="http://schemas.microsoft.com/office/drawing/2014/main" id="{A308935F-D14F-4A06-913D-BB4B88E37B9D}"/>
                    </a:ext>
                  </a:extLst>
                </p:cNvPr>
                <p:cNvCxnSpPr/>
                <p:nvPr/>
              </p:nvCxnSpPr>
              <p:spPr bwMode="auto">
                <a:xfrm>
                  <a:off x="2496539" y="3014214"/>
                  <a:ext cx="190535"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sp>
          <p:nvSpPr>
            <p:cNvPr id="36926" name="Rectangle 185">
              <a:extLst>
                <a:ext uri="{FF2B5EF4-FFF2-40B4-BE49-F238E27FC236}">
                  <a16:creationId xmlns:a16="http://schemas.microsoft.com/office/drawing/2014/main" id="{8A4F8CEA-DB86-4E27-9E72-FE8A46C37E4B}"/>
                </a:ext>
              </a:extLst>
            </p:cNvPr>
            <p:cNvSpPr>
              <a:spLocks noChangeArrowheads="1"/>
            </p:cNvSpPr>
            <p:nvPr/>
          </p:nvSpPr>
          <p:spPr bwMode="auto">
            <a:xfrm>
              <a:off x="4647093" y="5992890"/>
              <a:ext cx="85151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FF99"/>
                  </a:solidFill>
                </a:rPr>
                <a:t>(since</a:t>
              </a:r>
              <a:endParaRPr lang="en-IN" altLang="en-US">
                <a:solidFill>
                  <a:srgbClr val="FFFF99"/>
                </a:solidFill>
              </a:endParaRPr>
            </a:p>
          </p:txBody>
        </p:sp>
        <p:sp>
          <p:nvSpPr>
            <p:cNvPr id="36927" name="Rectangle 186">
              <a:extLst>
                <a:ext uri="{FF2B5EF4-FFF2-40B4-BE49-F238E27FC236}">
                  <a16:creationId xmlns:a16="http://schemas.microsoft.com/office/drawing/2014/main" id="{BD310F24-98C1-4945-BCBC-A867101CC8A2}"/>
                </a:ext>
              </a:extLst>
            </p:cNvPr>
            <p:cNvSpPr>
              <a:spLocks noChangeArrowheads="1"/>
            </p:cNvSpPr>
            <p:nvPr/>
          </p:nvSpPr>
          <p:spPr bwMode="auto">
            <a:xfrm>
              <a:off x="6732240" y="5977060"/>
              <a:ext cx="2616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FF99"/>
                  </a:solidFill>
                </a:rPr>
                <a:t>)</a:t>
              </a:r>
              <a:endParaRPr lang="en-IN" altLang="en-US">
                <a:solidFill>
                  <a:srgbClr val="FFFF99"/>
                </a:solidFill>
              </a:endParaRPr>
            </a:p>
          </p:txBody>
        </p:sp>
      </p:grpSp>
      <p:grpSp>
        <p:nvGrpSpPr>
          <p:cNvPr id="36878" name="Group 31">
            <a:extLst>
              <a:ext uri="{FF2B5EF4-FFF2-40B4-BE49-F238E27FC236}">
                <a16:creationId xmlns:a16="http://schemas.microsoft.com/office/drawing/2014/main" id="{836D328D-2D50-4452-B787-27B5EE5589C4}"/>
              </a:ext>
            </a:extLst>
          </p:cNvPr>
          <p:cNvGrpSpPr>
            <a:grpSpLocks/>
          </p:cNvGrpSpPr>
          <p:nvPr/>
        </p:nvGrpSpPr>
        <p:grpSpPr bwMode="auto">
          <a:xfrm>
            <a:off x="976313" y="5299075"/>
            <a:ext cx="941387" cy="369888"/>
            <a:chOff x="1344069" y="4977861"/>
            <a:chExt cx="941283" cy="369332"/>
          </a:xfrm>
        </p:grpSpPr>
        <p:sp>
          <p:nvSpPr>
            <p:cNvPr id="36922" name="Rectangle 28">
              <a:extLst>
                <a:ext uri="{FF2B5EF4-FFF2-40B4-BE49-F238E27FC236}">
                  <a16:creationId xmlns:a16="http://schemas.microsoft.com/office/drawing/2014/main" id="{01E326D9-80E8-4CCC-A72B-8E2E13918264}"/>
                </a:ext>
              </a:extLst>
            </p:cNvPr>
            <p:cNvSpPr>
              <a:spLocks noChangeArrowheads="1"/>
            </p:cNvSpPr>
            <p:nvPr/>
          </p:nvSpPr>
          <p:spPr bwMode="auto">
            <a:xfrm>
              <a:off x="1344069" y="4977861"/>
              <a:ext cx="9412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l-GR" altLang="en-US" b="1">
                  <a:solidFill>
                    <a:srgbClr val="FFFF00"/>
                  </a:solidFill>
                </a:rPr>
                <a:t>= </a:t>
              </a:r>
              <a:r>
                <a:rPr lang="en-IN" altLang="en-US" b="1">
                  <a:solidFill>
                    <a:srgbClr val="FFFF00"/>
                  </a:solidFill>
                </a:rPr>
                <a:t>r × F </a:t>
              </a:r>
              <a:endParaRPr lang="en-IN" altLang="en-US">
                <a:solidFill>
                  <a:srgbClr val="FFFF00"/>
                </a:solidFill>
              </a:endParaRPr>
            </a:p>
          </p:txBody>
        </p:sp>
        <p:cxnSp>
          <p:nvCxnSpPr>
            <p:cNvPr id="205" name="Straight Arrow Connector 204">
              <a:extLst>
                <a:ext uri="{FF2B5EF4-FFF2-40B4-BE49-F238E27FC236}">
                  <a16:creationId xmlns:a16="http://schemas.microsoft.com/office/drawing/2014/main" id="{72A1A4CB-79E3-474D-B4FE-F4E7E9B537F3}"/>
                </a:ext>
              </a:extLst>
            </p:cNvPr>
            <p:cNvCxnSpPr/>
            <p:nvPr/>
          </p:nvCxnSpPr>
          <p:spPr bwMode="auto">
            <a:xfrm>
              <a:off x="1998047" y="5027000"/>
              <a:ext cx="171431"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6" name="Straight Arrow Connector 205">
              <a:extLst>
                <a:ext uri="{FF2B5EF4-FFF2-40B4-BE49-F238E27FC236}">
                  <a16:creationId xmlns:a16="http://schemas.microsoft.com/office/drawing/2014/main" id="{101CEAE9-3917-43D0-A59B-CCEC2D75CB05}"/>
                </a:ext>
              </a:extLst>
            </p:cNvPr>
            <p:cNvCxnSpPr/>
            <p:nvPr/>
          </p:nvCxnSpPr>
          <p:spPr bwMode="auto">
            <a:xfrm>
              <a:off x="1632962" y="5085649"/>
              <a:ext cx="171431"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36879" name="Group 223">
            <a:extLst>
              <a:ext uri="{FF2B5EF4-FFF2-40B4-BE49-F238E27FC236}">
                <a16:creationId xmlns:a16="http://schemas.microsoft.com/office/drawing/2014/main" id="{85DE098C-D29B-42F3-A37C-4B20C5B522E9}"/>
              </a:ext>
            </a:extLst>
          </p:cNvPr>
          <p:cNvGrpSpPr>
            <a:grpSpLocks/>
          </p:cNvGrpSpPr>
          <p:nvPr/>
        </p:nvGrpSpPr>
        <p:grpSpPr bwMode="auto">
          <a:xfrm>
            <a:off x="2767013" y="5157788"/>
            <a:ext cx="1958975" cy="719137"/>
            <a:chOff x="4823199" y="4810599"/>
            <a:chExt cx="1959608" cy="719138"/>
          </a:xfrm>
        </p:grpSpPr>
        <p:sp>
          <p:nvSpPr>
            <p:cNvPr id="36910" name="Rectangle 224">
              <a:extLst>
                <a:ext uri="{FF2B5EF4-FFF2-40B4-BE49-F238E27FC236}">
                  <a16:creationId xmlns:a16="http://schemas.microsoft.com/office/drawing/2014/main" id="{69EBD98E-94EE-43FF-A325-D4742F55B0ED}"/>
                </a:ext>
              </a:extLst>
            </p:cNvPr>
            <p:cNvSpPr>
              <a:spLocks noChangeArrowheads="1"/>
            </p:cNvSpPr>
            <p:nvPr/>
          </p:nvSpPr>
          <p:spPr bwMode="auto">
            <a:xfrm>
              <a:off x="4823199" y="4971866"/>
              <a:ext cx="85151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FF99"/>
                  </a:solidFill>
                </a:rPr>
                <a:t>(since</a:t>
              </a:r>
              <a:endParaRPr lang="en-IN" altLang="en-US">
                <a:solidFill>
                  <a:srgbClr val="FFFF99"/>
                </a:solidFill>
              </a:endParaRPr>
            </a:p>
          </p:txBody>
        </p:sp>
        <p:grpSp>
          <p:nvGrpSpPr>
            <p:cNvPr id="36911" name="Group 225">
              <a:extLst>
                <a:ext uri="{FF2B5EF4-FFF2-40B4-BE49-F238E27FC236}">
                  <a16:creationId xmlns:a16="http://schemas.microsoft.com/office/drawing/2014/main" id="{9497A124-D1B1-4F89-A1B9-F3DE2337D462}"/>
                </a:ext>
              </a:extLst>
            </p:cNvPr>
            <p:cNvGrpSpPr>
              <a:grpSpLocks/>
            </p:cNvGrpSpPr>
            <p:nvPr/>
          </p:nvGrpSpPr>
          <p:grpSpPr bwMode="auto">
            <a:xfrm>
              <a:off x="5662527" y="4810599"/>
              <a:ext cx="1069713" cy="719138"/>
              <a:chOff x="7020644" y="4464006"/>
              <a:chExt cx="1069713" cy="719138"/>
            </a:xfrm>
          </p:grpSpPr>
          <p:grpSp>
            <p:nvGrpSpPr>
              <p:cNvPr id="36913" name="Group 236">
                <a:extLst>
                  <a:ext uri="{FF2B5EF4-FFF2-40B4-BE49-F238E27FC236}">
                    <a16:creationId xmlns:a16="http://schemas.microsoft.com/office/drawing/2014/main" id="{602230FA-0F8C-4AC6-AE7F-0D8D31F2721B}"/>
                  </a:ext>
                </a:extLst>
              </p:cNvPr>
              <p:cNvGrpSpPr>
                <a:grpSpLocks/>
              </p:cNvGrpSpPr>
              <p:nvPr/>
            </p:nvGrpSpPr>
            <p:grpSpPr bwMode="auto">
              <a:xfrm>
                <a:off x="7020644" y="4464006"/>
                <a:ext cx="647700" cy="719138"/>
                <a:chOff x="2877816" y="2780928"/>
                <a:chExt cx="647700" cy="719138"/>
              </a:xfrm>
            </p:grpSpPr>
            <p:sp>
              <p:nvSpPr>
                <p:cNvPr id="242" name="TextBox 241">
                  <a:extLst>
                    <a:ext uri="{FF2B5EF4-FFF2-40B4-BE49-F238E27FC236}">
                      <a16:creationId xmlns:a16="http://schemas.microsoft.com/office/drawing/2014/main" id="{DB0F91C8-2E60-44EA-8F4E-462D51403663}"/>
                    </a:ext>
                  </a:extLst>
                </p:cNvPr>
                <p:cNvSpPr txBox="1">
                  <a:spLocks noChangeArrowheads="1"/>
                </p:cNvSpPr>
                <p:nvPr/>
              </p:nvSpPr>
              <p:spPr bwMode="auto">
                <a:xfrm>
                  <a:off x="2878546" y="2780928"/>
                  <a:ext cx="646322" cy="369888"/>
                </a:xfrm>
                <a:prstGeom prst="rect">
                  <a:avLst/>
                </a:prstGeom>
                <a:noFill/>
                <a:ln>
                  <a:noFill/>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b="1" dirty="0" err="1">
                      <a:solidFill>
                        <a:srgbClr val="FFFF99"/>
                      </a:solidFill>
                      <a:latin typeface="+mn-lt"/>
                    </a:rPr>
                    <a:t>d</a:t>
                  </a:r>
                  <a:r>
                    <a:rPr lang="en-US" b="1" dirty="0" err="1">
                      <a:solidFill>
                        <a:srgbClr val="FFFF99"/>
                      </a:solidFill>
                      <a:sym typeface="Symbol" pitchFamily="18" charset="2"/>
                    </a:rPr>
                    <a:t>p</a:t>
                  </a:r>
                  <a:endParaRPr lang="en-IN" b="1" baseline="-25000" dirty="0">
                    <a:solidFill>
                      <a:srgbClr val="FFFF99"/>
                    </a:solidFill>
                    <a:latin typeface="+mn-lt"/>
                  </a:endParaRPr>
                </a:p>
              </p:txBody>
            </p:sp>
            <p:cxnSp>
              <p:nvCxnSpPr>
                <p:cNvPr id="243" name="Straight Connector 242">
                  <a:extLst>
                    <a:ext uri="{FF2B5EF4-FFF2-40B4-BE49-F238E27FC236}">
                      <a16:creationId xmlns:a16="http://schemas.microsoft.com/office/drawing/2014/main" id="{6CBA35CE-2BEB-489B-B95C-412B55F2BC6D}"/>
                    </a:ext>
                  </a:extLst>
                </p:cNvPr>
                <p:cNvCxnSpPr/>
                <p:nvPr/>
              </p:nvCxnSpPr>
              <p:spPr bwMode="auto">
                <a:xfrm>
                  <a:off x="2900778" y="3146054"/>
                  <a:ext cx="365243" cy="4762"/>
                </a:xfrm>
                <a:prstGeom prst="line">
                  <a:avLst/>
                </a:prstGeom>
                <a:ln w="19050">
                  <a:solidFill>
                    <a:srgbClr val="FFFF99"/>
                  </a:solidFill>
                </a:ln>
              </p:spPr>
              <p:style>
                <a:lnRef idx="1">
                  <a:schemeClr val="accent1"/>
                </a:lnRef>
                <a:fillRef idx="0">
                  <a:schemeClr val="accent1"/>
                </a:fillRef>
                <a:effectRef idx="0">
                  <a:schemeClr val="accent1"/>
                </a:effectRef>
                <a:fontRef idx="minor">
                  <a:schemeClr val="tx1"/>
                </a:fontRef>
              </p:style>
            </p:cxnSp>
            <p:sp>
              <p:nvSpPr>
                <p:cNvPr id="244" name="TextBox 43">
                  <a:extLst>
                    <a:ext uri="{FF2B5EF4-FFF2-40B4-BE49-F238E27FC236}">
                      <a16:creationId xmlns:a16="http://schemas.microsoft.com/office/drawing/2014/main" id="{9C82233C-45BD-4100-9C9E-B623C0DA7A2C}"/>
                    </a:ext>
                  </a:extLst>
                </p:cNvPr>
                <p:cNvSpPr txBox="1">
                  <a:spLocks noChangeArrowheads="1"/>
                </p:cNvSpPr>
                <p:nvPr/>
              </p:nvSpPr>
              <p:spPr bwMode="auto">
                <a:xfrm>
                  <a:off x="2896015" y="3131765"/>
                  <a:ext cx="495460" cy="368301"/>
                </a:xfrm>
                <a:prstGeom prst="rect">
                  <a:avLst/>
                </a:prstGeom>
                <a:noFill/>
                <a:ln w="9525">
                  <a:solidFill>
                    <a:srgbClr val="000000"/>
                  </a:solidFill>
                  <a:miter lim="800000"/>
                  <a:headEnd/>
                  <a:tailEnd/>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b="1" dirty="0" err="1">
                      <a:solidFill>
                        <a:srgbClr val="FFFF99"/>
                      </a:solidFill>
                    </a:rPr>
                    <a:t>d</a:t>
                  </a:r>
                  <a:r>
                    <a:rPr lang="en-US" b="1" dirty="0" err="1">
                      <a:solidFill>
                        <a:srgbClr val="FFFF99"/>
                      </a:solidFill>
                      <a:latin typeface="+mn-lt"/>
                    </a:rPr>
                    <a:t>t</a:t>
                  </a:r>
                  <a:endParaRPr lang="en-IN" b="1" baseline="-25000" dirty="0">
                    <a:solidFill>
                      <a:srgbClr val="FFFF99"/>
                    </a:solidFill>
                    <a:latin typeface="+mn-lt"/>
                  </a:endParaRPr>
                </a:p>
              </p:txBody>
            </p:sp>
            <p:cxnSp>
              <p:nvCxnSpPr>
                <p:cNvPr id="245" name="Straight Arrow Connector 244">
                  <a:extLst>
                    <a:ext uri="{FF2B5EF4-FFF2-40B4-BE49-F238E27FC236}">
                      <a16:creationId xmlns:a16="http://schemas.microsoft.com/office/drawing/2014/main" id="{C19FB5F3-0E8A-4A61-8D6A-3638E7CC2A1B}"/>
                    </a:ext>
                  </a:extLst>
                </p:cNvPr>
                <p:cNvCxnSpPr/>
                <p:nvPr/>
              </p:nvCxnSpPr>
              <p:spPr bwMode="auto">
                <a:xfrm>
                  <a:off x="3121513" y="2880940"/>
                  <a:ext cx="188973"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36914" name="Group 237">
                <a:extLst>
                  <a:ext uri="{FF2B5EF4-FFF2-40B4-BE49-F238E27FC236}">
                    <a16:creationId xmlns:a16="http://schemas.microsoft.com/office/drawing/2014/main" id="{E118A8BA-C202-4685-9C38-C3B07E40EDE3}"/>
                  </a:ext>
                </a:extLst>
              </p:cNvPr>
              <p:cNvGrpSpPr>
                <a:grpSpLocks/>
              </p:cNvGrpSpPr>
              <p:nvPr/>
            </p:nvGrpSpPr>
            <p:grpSpPr bwMode="auto">
              <a:xfrm>
                <a:off x="7634088" y="4630694"/>
                <a:ext cx="456269" cy="368300"/>
                <a:chOff x="2414266" y="2952378"/>
                <a:chExt cx="456269" cy="368300"/>
              </a:xfrm>
            </p:grpSpPr>
            <p:sp>
              <p:nvSpPr>
                <p:cNvPr id="240" name="Rectangle 39">
                  <a:extLst>
                    <a:ext uri="{FF2B5EF4-FFF2-40B4-BE49-F238E27FC236}">
                      <a16:creationId xmlns:a16="http://schemas.microsoft.com/office/drawing/2014/main" id="{61268A3A-C30E-4426-8F00-8810823BFEC8}"/>
                    </a:ext>
                  </a:extLst>
                </p:cNvPr>
                <p:cNvSpPr>
                  <a:spLocks noChangeArrowheads="1"/>
                </p:cNvSpPr>
                <p:nvPr/>
              </p:nvSpPr>
              <p:spPr bwMode="auto">
                <a:xfrm>
                  <a:off x="2414525" y="2952377"/>
                  <a:ext cx="455761" cy="368301"/>
                </a:xfrm>
                <a:prstGeom prst="rect">
                  <a:avLst/>
                </a:prstGeom>
                <a:noFill/>
                <a:ln>
                  <a:noFill/>
                </a:ln>
                <a:extLst/>
              </p:spPr>
              <p:txBody>
                <a:bodyPr>
                  <a:spAutoFit/>
                </a:bodyPr>
                <a:lstStyle/>
                <a:p>
                  <a:pPr>
                    <a:defRPr/>
                  </a:pPr>
                  <a:r>
                    <a:rPr lang="en-IN" b="1" dirty="0">
                      <a:solidFill>
                        <a:srgbClr val="FFFF99"/>
                      </a:solidFill>
                    </a:rPr>
                    <a:t>F</a:t>
                  </a:r>
                  <a:endParaRPr lang="en-IN" b="1" baseline="-25000" dirty="0">
                    <a:solidFill>
                      <a:srgbClr val="FFFF99"/>
                    </a:solidFill>
                    <a:latin typeface="+mn-lt"/>
                    <a:ea typeface="Calibri" pitchFamily="34" charset="0"/>
                    <a:cs typeface="Symbol" pitchFamily="18" charset="2"/>
                  </a:endParaRPr>
                </a:p>
              </p:txBody>
            </p:sp>
            <p:cxnSp>
              <p:nvCxnSpPr>
                <p:cNvPr id="241" name="Straight Arrow Connector 240">
                  <a:extLst>
                    <a:ext uri="{FF2B5EF4-FFF2-40B4-BE49-F238E27FC236}">
                      <a16:creationId xmlns:a16="http://schemas.microsoft.com/office/drawing/2014/main" id="{8AD561CF-59A3-4ACC-83C5-6EC66AEE58F2}"/>
                    </a:ext>
                  </a:extLst>
                </p:cNvPr>
                <p:cNvCxnSpPr/>
                <p:nvPr/>
              </p:nvCxnSpPr>
              <p:spPr bwMode="auto">
                <a:xfrm>
                  <a:off x="2500278" y="3001590"/>
                  <a:ext cx="190562"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36915" name="Rectangle 238">
                <a:extLst>
                  <a:ext uri="{FF2B5EF4-FFF2-40B4-BE49-F238E27FC236}">
                    <a16:creationId xmlns:a16="http://schemas.microsoft.com/office/drawing/2014/main" id="{48BDCCBE-5660-482C-B5D7-2D8FAA7B98B0}"/>
                  </a:ext>
                </a:extLst>
              </p:cNvPr>
              <p:cNvSpPr>
                <a:spLocks noChangeArrowheads="1"/>
              </p:cNvSpPr>
              <p:nvPr/>
            </p:nvSpPr>
            <p:spPr bwMode="auto">
              <a:xfrm>
                <a:off x="7428922" y="4643844"/>
                <a:ext cx="3834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FF99"/>
                    </a:solidFill>
                    <a:ea typeface="Calibri" panose="020F0502020204030204" pitchFamily="34" charset="0"/>
                    <a:cs typeface="Symbol" panose="05050102010706020507" pitchFamily="18" charset="2"/>
                  </a:rPr>
                  <a:t>= </a:t>
                </a:r>
                <a:endParaRPr lang="en-IN" altLang="en-US" b="1" baseline="-25000">
                  <a:solidFill>
                    <a:srgbClr val="FFFF99"/>
                  </a:solidFill>
                  <a:ea typeface="Calibri" panose="020F0502020204030204" pitchFamily="34" charset="0"/>
                  <a:cs typeface="Symbol" panose="05050102010706020507" pitchFamily="18" charset="2"/>
                </a:endParaRPr>
              </a:p>
            </p:txBody>
          </p:sp>
        </p:grpSp>
        <p:sp>
          <p:nvSpPr>
            <p:cNvPr id="36912" name="Rectangle 228">
              <a:extLst>
                <a:ext uri="{FF2B5EF4-FFF2-40B4-BE49-F238E27FC236}">
                  <a16:creationId xmlns:a16="http://schemas.microsoft.com/office/drawing/2014/main" id="{741C5586-6948-4AE2-901B-433C5B46D3EA}"/>
                </a:ext>
              </a:extLst>
            </p:cNvPr>
            <p:cNvSpPr>
              <a:spLocks noChangeArrowheads="1"/>
            </p:cNvSpPr>
            <p:nvPr/>
          </p:nvSpPr>
          <p:spPr bwMode="auto">
            <a:xfrm>
              <a:off x="6521197" y="4937165"/>
              <a:ext cx="2616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FF99"/>
                  </a:solidFill>
                </a:rPr>
                <a:t>)</a:t>
              </a:r>
              <a:endParaRPr lang="en-IN" altLang="en-US">
                <a:solidFill>
                  <a:srgbClr val="FFFF99"/>
                </a:solidFill>
              </a:endParaRPr>
            </a:p>
          </p:txBody>
        </p:sp>
      </p:grpSp>
      <p:grpSp>
        <p:nvGrpSpPr>
          <p:cNvPr id="36880" name="Group 259">
            <a:extLst>
              <a:ext uri="{FF2B5EF4-FFF2-40B4-BE49-F238E27FC236}">
                <a16:creationId xmlns:a16="http://schemas.microsoft.com/office/drawing/2014/main" id="{B3B3FA9C-E0B3-4B9D-8399-C59FFC468621}"/>
              </a:ext>
            </a:extLst>
          </p:cNvPr>
          <p:cNvGrpSpPr>
            <a:grpSpLocks/>
          </p:cNvGrpSpPr>
          <p:nvPr/>
        </p:nvGrpSpPr>
        <p:grpSpPr bwMode="auto">
          <a:xfrm>
            <a:off x="1846263" y="6092825"/>
            <a:ext cx="1979612" cy="422275"/>
            <a:chOff x="5400117" y="6258857"/>
            <a:chExt cx="1980195" cy="422413"/>
          </a:xfrm>
        </p:grpSpPr>
        <p:grpSp>
          <p:nvGrpSpPr>
            <p:cNvPr id="36901" name="Group 31">
              <a:extLst>
                <a:ext uri="{FF2B5EF4-FFF2-40B4-BE49-F238E27FC236}">
                  <a16:creationId xmlns:a16="http://schemas.microsoft.com/office/drawing/2014/main" id="{589B643E-3FB8-42F3-9EC5-2781F1CB3DBA}"/>
                </a:ext>
              </a:extLst>
            </p:cNvPr>
            <p:cNvGrpSpPr>
              <a:grpSpLocks/>
            </p:cNvGrpSpPr>
            <p:nvPr/>
          </p:nvGrpSpPr>
          <p:grpSpPr bwMode="auto">
            <a:xfrm>
              <a:off x="6367280" y="6311876"/>
              <a:ext cx="941024" cy="369394"/>
              <a:chOff x="1344069" y="4977861"/>
              <a:chExt cx="941283" cy="369332"/>
            </a:xfrm>
          </p:grpSpPr>
          <p:sp>
            <p:nvSpPr>
              <p:cNvPr id="36907" name="Rectangle 28">
                <a:extLst>
                  <a:ext uri="{FF2B5EF4-FFF2-40B4-BE49-F238E27FC236}">
                    <a16:creationId xmlns:a16="http://schemas.microsoft.com/office/drawing/2014/main" id="{174BE916-C2F9-40E1-AB38-99B238025400}"/>
                  </a:ext>
                </a:extLst>
              </p:cNvPr>
              <p:cNvSpPr>
                <a:spLocks noChangeArrowheads="1"/>
              </p:cNvSpPr>
              <p:nvPr/>
            </p:nvSpPr>
            <p:spPr bwMode="auto">
              <a:xfrm>
                <a:off x="1344069" y="4977861"/>
                <a:ext cx="9412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l-GR" altLang="en-US" b="1">
                    <a:solidFill>
                      <a:srgbClr val="FFFF99"/>
                    </a:solidFill>
                  </a:rPr>
                  <a:t>= </a:t>
                </a:r>
                <a:r>
                  <a:rPr lang="en-IN" altLang="en-US" b="1">
                    <a:solidFill>
                      <a:srgbClr val="FFFF99"/>
                    </a:solidFill>
                  </a:rPr>
                  <a:t>r × F </a:t>
                </a:r>
                <a:endParaRPr lang="en-IN" altLang="en-US">
                  <a:solidFill>
                    <a:srgbClr val="FFFF99"/>
                  </a:solidFill>
                </a:endParaRPr>
              </a:p>
            </p:txBody>
          </p:sp>
          <p:cxnSp>
            <p:nvCxnSpPr>
              <p:cNvPr id="197" name="Straight Arrow Connector 196">
                <a:extLst>
                  <a:ext uri="{FF2B5EF4-FFF2-40B4-BE49-F238E27FC236}">
                    <a16:creationId xmlns:a16="http://schemas.microsoft.com/office/drawing/2014/main" id="{2A3CC423-909C-4376-A72C-179F75CE2BEF}"/>
                  </a:ext>
                </a:extLst>
              </p:cNvPr>
              <p:cNvCxnSpPr/>
              <p:nvPr/>
            </p:nvCxnSpPr>
            <p:spPr bwMode="auto">
              <a:xfrm>
                <a:off x="1998401" y="5026467"/>
                <a:ext cx="171548"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8" name="Straight Arrow Connector 197">
                <a:extLst>
                  <a:ext uri="{FF2B5EF4-FFF2-40B4-BE49-F238E27FC236}">
                    <a16:creationId xmlns:a16="http://schemas.microsoft.com/office/drawing/2014/main" id="{A536AE99-8CA7-4175-9287-3B9E2FC23936}"/>
                  </a:ext>
                </a:extLst>
              </p:cNvPr>
              <p:cNvCxnSpPr/>
              <p:nvPr/>
            </p:nvCxnSpPr>
            <p:spPr bwMode="auto">
              <a:xfrm>
                <a:off x="1633068" y="5085214"/>
                <a:ext cx="171548"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36902" name="Group 39">
              <a:extLst>
                <a:ext uri="{FF2B5EF4-FFF2-40B4-BE49-F238E27FC236}">
                  <a16:creationId xmlns:a16="http://schemas.microsoft.com/office/drawing/2014/main" id="{2BF1BC2E-8B68-4403-8867-2E466E83FEE8}"/>
                </a:ext>
              </a:extLst>
            </p:cNvPr>
            <p:cNvGrpSpPr>
              <a:grpSpLocks/>
            </p:cNvGrpSpPr>
            <p:nvPr/>
          </p:nvGrpSpPr>
          <p:grpSpPr bwMode="auto">
            <a:xfrm>
              <a:off x="6183992" y="6275177"/>
              <a:ext cx="255518" cy="369950"/>
              <a:chOff x="7048500" y="1524000"/>
              <a:chExt cx="255205" cy="369332"/>
            </a:xfrm>
          </p:grpSpPr>
          <p:sp>
            <p:nvSpPr>
              <p:cNvPr id="36905" name="Text Box 24">
                <a:extLst>
                  <a:ext uri="{FF2B5EF4-FFF2-40B4-BE49-F238E27FC236}">
                    <a16:creationId xmlns:a16="http://schemas.microsoft.com/office/drawing/2014/main" id="{BB022C0F-E253-4A0F-B074-F0F1CBEA8B0C}"/>
                  </a:ext>
                </a:extLst>
              </p:cNvPr>
              <p:cNvSpPr txBox="1">
                <a:spLocks noChangeArrowheads="1"/>
              </p:cNvSpPr>
              <p:nvPr/>
            </p:nvSpPr>
            <p:spPr bwMode="auto">
              <a:xfrm>
                <a:off x="7048500" y="1524000"/>
                <a:ext cx="2286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l-GR" altLang="en-US" b="1">
                    <a:solidFill>
                      <a:srgbClr val="FFFF99"/>
                    </a:solidFill>
                    <a:latin typeface="Batang" panose="020B0503020000020004" pitchFamily="18" charset="-127"/>
                    <a:ea typeface="Batang" panose="020B0503020000020004" pitchFamily="18" charset="-127"/>
                    <a:cs typeface="Arial" panose="020B0604020202020204" pitchFamily="34" charset="0"/>
                  </a:rPr>
                  <a:t>τ</a:t>
                </a:r>
                <a:endParaRPr lang="en-US" altLang="en-US" b="1">
                  <a:solidFill>
                    <a:srgbClr val="FFFF99"/>
                  </a:solidFill>
                  <a:latin typeface="Batang" panose="020B0503020000020004" pitchFamily="18" charset="-127"/>
                  <a:ea typeface="Batang" panose="020B0503020000020004" pitchFamily="18" charset="-127"/>
                  <a:cs typeface="Arial" panose="020B0604020202020204" pitchFamily="34" charset="0"/>
                </a:endParaRPr>
              </a:p>
            </p:txBody>
          </p:sp>
          <p:cxnSp>
            <p:nvCxnSpPr>
              <p:cNvPr id="195" name="Straight Arrow Connector 194">
                <a:extLst>
                  <a:ext uri="{FF2B5EF4-FFF2-40B4-BE49-F238E27FC236}">
                    <a16:creationId xmlns:a16="http://schemas.microsoft.com/office/drawing/2014/main" id="{D0DF18C0-412F-44B3-A285-4E5285E0E978}"/>
                  </a:ext>
                </a:extLst>
              </p:cNvPr>
              <p:cNvCxnSpPr/>
              <p:nvPr/>
            </p:nvCxnSpPr>
            <p:spPr bwMode="auto">
              <a:xfrm>
                <a:off x="7133139" y="1629781"/>
                <a:ext cx="17129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36903" name="Rectangle 247">
              <a:extLst>
                <a:ext uri="{FF2B5EF4-FFF2-40B4-BE49-F238E27FC236}">
                  <a16:creationId xmlns:a16="http://schemas.microsoft.com/office/drawing/2014/main" id="{C3E3FD2E-1168-4983-87B2-E6FAC986762F}"/>
                </a:ext>
              </a:extLst>
            </p:cNvPr>
            <p:cNvSpPr>
              <a:spLocks noChangeArrowheads="1"/>
            </p:cNvSpPr>
            <p:nvPr/>
          </p:nvSpPr>
          <p:spPr bwMode="auto">
            <a:xfrm>
              <a:off x="5400117" y="6293558"/>
              <a:ext cx="85151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FF99"/>
                  </a:solidFill>
                </a:rPr>
                <a:t>(since</a:t>
              </a:r>
              <a:endParaRPr lang="en-IN" altLang="en-US">
                <a:solidFill>
                  <a:srgbClr val="FFFF99"/>
                </a:solidFill>
              </a:endParaRPr>
            </a:p>
          </p:txBody>
        </p:sp>
        <p:sp>
          <p:nvSpPr>
            <p:cNvPr id="36904" name="Rectangle 249">
              <a:extLst>
                <a:ext uri="{FF2B5EF4-FFF2-40B4-BE49-F238E27FC236}">
                  <a16:creationId xmlns:a16="http://schemas.microsoft.com/office/drawing/2014/main" id="{AAB66AFD-C4AE-449A-AB7F-3FFFEFB31C6F}"/>
                </a:ext>
              </a:extLst>
            </p:cNvPr>
            <p:cNvSpPr>
              <a:spLocks noChangeArrowheads="1"/>
            </p:cNvSpPr>
            <p:nvPr/>
          </p:nvSpPr>
          <p:spPr bwMode="auto">
            <a:xfrm>
              <a:off x="7118702" y="6258857"/>
              <a:ext cx="2616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FF99"/>
                  </a:solidFill>
                </a:rPr>
                <a:t>)</a:t>
              </a:r>
              <a:endParaRPr lang="en-IN" altLang="en-US">
                <a:solidFill>
                  <a:srgbClr val="FFFF99"/>
                </a:solidFill>
              </a:endParaRPr>
            </a:p>
          </p:txBody>
        </p:sp>
      </p:grpSp>
      <p:grpSp>
        <p:nvGrpSpPr>
          <p:cNvPr id="36881" name="Group 261">
            <a:extLst>
              <a:ext uri="{FF2B5EF4-FFF2-40B4-BE49-F238E27FC236}">
                <a16:creationId xmlns:a16="http://schemas.microsoft.com/office/drawing/2014/main" id="{C7B96C6B-C681-430D-863E-0CFC7DC5A998}"/>
              </a:ext>
            </a:extLst>
          </p:cNvPr>
          <p:cNvGrpSpPr>
            <a:grpSpLocks/>
          </p:cNvGrpSpPr>
          <p:nvPr/>
        </p:nvGrpSpPr>
        <p:grpSpPr bwMode="auto">
          <a:xfrm>
            <a:off x="468313" y="5918200"/>
            <a:ext cx="1155700" cy="750888"/>
            <a:chOff x="1537622" y="5917714"/>
            <a:chExt cx="1155700" cy="751646"/>
          </a:xfrm>
        </p:grpSpPr>
        <p:grpSp>
          <p:nvGrpSpPr>
            <p:cNvPr id="36889" name="Group 245">
              <a:extLst>
                <a:ext uri="{FF2B5EF4-FFF2-40B4-BE49-F238E27FC236}">
                  <a16:creationId xmlns:a16="http://schemas.microsoft.com/office/drawing/2014/main" id="{366C08B1-6DCD-4CDB-B808-2456AA9ED2EC}"/>
                </a:ext>
              </a:extLst>
            </p:cNvPr>
            <p:cNvGrpSpPr>
              <a:grpSpLocks/>
            </p:cNvGrpSpPr>
            <p:nvPr/>
          </p:nvGrpSpPr>
          <p:grpSpPr bwMode="auto">
            <a:xfrm>
              <a:off x="1620172" y="5949496"/>
              <a:ext cx="935604" cy="710171"/>
              <a:chOff x="1620172" y="5731731"/>
              <a:chExt cx="935604" cy="710171"/>
            </a:xfrm>
          </p:grpSpPr>
          <p:grpSp>
            <p:nvGrpSpPr>
              <p:cNvPr id="36891" name="Group 207">
                <a:extLst>
                  <a:ext uri="{FF2B5EF4-FFF2-40B4-BE49-F238E27FC236}">
                    <a16:creationId xmlns:a16="http://schemas.microsoft.com/office/drawing/2014/main" id="{C9715EBF-5C60-4E50-806E-00722FE6303A}"/>
                  </a:ext>
                </a:extLst>
              </p:cNvPr>
              <p:cNvGrpSpPr>
                <a:grpSpLocks/>
              </p:cNvGrpSpPr>
              <p:nvPr/>
            </p:nvGrpSpPr>
            <p:grpSpPr bwMode="auto">
              <a:xfrm>
                <a:off x="2061463" y="5875531"/>
                <a:ext cx="494313" cy="415123"/>
                <a:chOff x="6756466" y="1857594"/>
                <a:chExt cx="494313" cy="415123"/>
              </a:xfrm>
            </p:grpSpPr>
            <p:grpSp>
              <p:nvGrpSpPr>
                <p:cNvPr id="36897" name="Group 39">
                  <a:extLst>
                    <a:ext uri="{FF2B5EF4-FFF2-40B4-BE49-F238E27FC236}">
                      <a16:creationId xmlns:a16="http://schemas.microsoft.com/office/drawing/2014/main" id="{B6CCF8FD-27BB-40E7-AF01-20AFC3E4C22C}"/>
                    </a:ext>
                  </a:extLst>
                </p:cNvPr>
                <p:cNvGrpSpPr>
                  <a:grpSpLocks/>
                </p:cNvGrpSpPr>
                <p:nvPr/>
              </p:nvGrpSpPr>
              <p:grpSpPr bwMode="auto">
                <a:xfrm>
                  <a:off x="6995261" y="1857594"/>
                  <a:ext cx="255518" cy="369950"/>
                  <a:chOff x="7048500" y="1524000"/>
                  <a:chExt cx="255205" cy="369332"/>
                </a:xfrm>
              </p:grpSpPr>
              <p:sp>
                <p:nvSpPr>
                  <p:cNvPr id="36899" name="Text Box 24">
                    <a:extLst>
                      <a:ext uri="{FF2B5EF4-FFF2-40B4-BE49-F238E27FC236}">
                        <a16:creationId xmlns:a16="http://schemas.microsoft.com/office/drawing/2014/main" id="{E62CC737-226D-4701-B29E-AC9298E29925}"/>
                      </a:ext>
                    </a:extLst>
                  </p:cNvPr>
                  <p:cNvSpPr txBox="1">
                    <a:spLocks noChangeArrowheads="1"/>
                  </p:cNvSpPr>
                  <p:nvPr/>
                </p:nvSpPr>
                <p:spPr bwMode="auto">
                  <a:xfrm>
                    <a:off x="7048500" y="1524000"/>
                    <a:ext cx="2286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l-GR" altLang="en-US" b="1">
                        <a:solidFill>
                          <a:srgbClr val="FF0066"/>
                        </a:solidFill>
                        <a:latin typeface="Batang" panose="020B0503020000020004" pitchFamily="18" charset="-127"/>
                        <a:ea typeface="Batang" panose="020B0503020000020004" pitchFamily="18" charset="-127"/>
                        <a:cs typeface="Arial" panose="020B0604020202020204" pitchFamily="34" charset="0"/>
                      </a:rPr>
                      <a:t>τ</a:t>
                    </a:r>
                    <a:endParaRPr lang="en-US" altLang="en-US" b="1">
                      <a:solidFill>
                        <a:srgbClr val="FF0066"/>
                      </a:solidFill>
                      <a:latin typeface="Batang" panose="020B0503020000020004" pitchFamily="18" charset="-127"/>
                      <a:ea typeface="Batang" panose="020B0503020000020004" pitchFamily="18" charset="-127"/>
                      <a:cs typeface="Arial" panose="020B0604020202020204" pitchFamily="34" charset="0"/>
                    </a:endParaRPr>
                  </a:p>
                </p:txBody>
              </p:sp>
              <p:cxnSp>
                <p:nvCxnSpPr>
                  <p:cNvPr id="203" name="Straight Arrow Connector 202">
                    <a:extLst>
                      <a:ext uri="{FF2B5EF4-FFF2-40B4-BE49-F238E27FC236}">
                        <a16:creationId xmlns:a16="http://schemas.microsoft.com/office/drawing/2014/main" id="{3F805972-44D6-4E49-86FC-800A514BC3A9}"/>
                      </a:ext>
                    </a:extLst>
                  </p:cNvPr>
                  <p:cNvCxnSpPr/>
                  <p:nvPr/>
                </p:nvCxnSpPr>
                <p:spPr bwMode="auto">
                  <a:xfrm>
                    <a:off x="7131899" y="1634272"/>
                    <a:ext cx="17124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36898" name="Rectangle 206">
                  <a:extLst>
                    <a:ext uri="{FF2B5EF4-FFF2-40B4-BE49-F238E27FC236}">
                      <a16:creationId xmlns:a16="http://schemas.microsoft.com/office/drawing/2014/main" id="{DEA74187-A7A6-482D-83D5-1BEEAC327B97}"/>
                    </a:ext>
                  </a:extLst>
                </p:cNvPr>
                <p:cNvSpPr>
                  <a:spLocks noChangeArrowheads="1"/>
                </p:cNvSpPr>
                <p:nvPr/>
              </p:nvSpPr>
              <p:spPr bwMode="auto">
                <a:xfrm>
                  <a:off x="6756466" y="1903385"/>
                  <a:ext cx="3193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0066"/>
                      </a:solidFill>
                      <a:ea typeface="Calibri" panose="020F0502020204030204" pitchFamily="34" charset="0"/>
                      <a:cs typeface="Symbol" panose="05050102010706020507" pitchFamily="18" charset="2"/>
                    </a:rPr>
                    <a:t>=</a:t>
                  </a:r>
                  <a:endParaRPr lang="en-IN" altLang="en-US">
                    <a:solidFill>
                      <a:srgbClr val="FF0066"/>
                    </a:solidFill>
                    <a:ea typeface="Calibri" panose="020F0502020204030204" pitchFamily="34" charset="0"/>
                    <a:cs typeface="Symbol" panose="05050102010706020507" pitchFamily="18" charset="2"/>
                  </a:endParaRPr>
                </a:p>
              </p:txBody>
            </p:sp>
          </p:grpSp>
          <p:grpSp>
            <p:nvGrpSpPr>
              <p:cNvPr id="36892" name="Group 209">
                <a:extLst>
                  <a:ext uri="{FF2B5EF4-FFF2-40B4-BE49-F238E27FC236}">
                    <a16:creationId xmlns:a16="http://schemas.microsoft.com/office/drawing/2014/main" id="{01A4ACAF-732C-432C-AE91-44F06B10C587}"/>
                  </a:ext>
                </a:extLst>
              </p:cNvPr>
              <p:cNvGrpSpPr>
                <a:grpSpLocks/>
              </p:cNvGrpSpPr>
              <p:nvPr/>
            </p:nvGrpSpPr>
            <p:grpSpPr bwMode="auto">
              <a:xfrm>
                <a:off x="1620172" y="5731731"/>
                <a:ext cx="647700" cy="710171"/>
                <a:chOff x="2877944" y="2780202"/>
                <a:chExt cx="647700" cy="710171"/>
              </a:xfrm>
            </p:grpSpPr>
            <p:sp>
              <p:nvSpPr>
                <p:cNvPr id="220" name="TextBox 219">
                  <a:extLst>
                    <a:ext uri="{FF2B5EF4-FFF2-40B4-BE49-F238E27FC236}">
                      <a16:creationId xmlns:a16="http://schemas.microsoft.com/office/drawing/2014/main" id="{4DE8D618-3AFF-401A-BF7E-D5E0A988D150}"/>
                    </a:ext>
                  </a:extLst>
                </p:cNvPr>
                <p:cNvSpPr txBox="1">
                  <a:spLocks noChangeArrowheads="1"/>
                </p:cNvSpPr>
                <p:nvPr/>
              </p:nvSpPr>
              <p:spPr bwMode="auto">
                <a:xfrm>
                  <a:off x="2877944" y="2780202"/>
                  <a:ext cx="647700" cy="370261"/>
                </a:xfrm>
                <a:prstGeom prst="rect">
                  <a:avLst/>
                </a:prstGeom>
                <a:noFill/>
                <a:ln>
                  <a:noFill/>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b="1" dirty="0" err="1">
                      <a:solidFill>
                        <a:srgbClr val="FF0066"/>
                      </a:solidFill>
                      <a:latin typeface="+mn-lt"/>
                    </a:rPr>
                    <a:t>d</a:t>
                  </a:r>
                  <a:r>
                    <a:rPr lang="en-US" b="1" dirty="0" err="1">
                      <a:solidFill>
                        <a:srgbClr val="FF0066"/>
                      </a:solidFill>
                      <a:sym typeface="Symbol" pitchFamily="18" charset="2"/>
                    </a:rPr>
                    <a:t>L</a:t>
                  </a:r>
                  <a:endParaRPr lang="en-IN" b="1" baseline="-25000" dirty="0">
                    <a:solidFill>
                      <a:srgbClr val="FF0066"/>
                    </a:solidFill>
                    <a:latin typeface="+mn-lt"/>
                  </a:endParaRPr>
                </a:p>
              </p:txBody>
            </p:sp>
            <p:cxnSp>
              <p:nvCxnSpPr>
                <p:cNvPr id="221" name="Straight Connector 220">
                  <a:extLst>
                    <a:ext uri="{FF2B5EF4-FFF2-40B4-BE49-F238E27FC236}">
                      <a16:creationId xmlns:a16="http://schemas.microsoft.com/office/drawing/2014/main" id="{D0F83156-4E79-40A4-BDED-398D8A635E02}"/>
                    </a:ext>
                  </a:extLst>
                </p:cNvPr>
                <p:cNvCxnSpPr/>
                <p:nvPr/>
              </p:nvCxnSpPr>
              <p:spPr bwMode="auto">
                <a:xfrm>
                  <a:off x="2900169" y="3145695"/>
                  <a:ext cx="366712" cy="4768"/>
                </a:xfrm>
                <a:prstGeom prst="line">
                  <a:avLst/>
                </a:prstGeom>
                <a:ln w="19050">
                  <a:solidFill>
                    <a:srgbClr val="FF0066"/>
                  </a:solidFill>
                </a:ln>
              </p:spPr>
              <p:style>
                <a:lnRef idx="1">
                  <a:schemeClr val="accent1"/>
                </a:lnRef>
                <a:fillRef idx="0">
                  <a:schemeClr val="accent1"/>
                </a:fillRef>
                <a:effectRef idx="0">
                  <a:schemeClr val="accent1"/>
                </a:effectRef>
                <a:fontRef idx="minor">
                  <a:schemeClr val="tx1"/>
                </a:fontRef>
              </p:style>
            </p:cxnSp>
            <p:sp>
              <p:nvSpPr>
                <p:cNvPr id="222" name="TextBox 43">
                  <a:extLst>
                    <a:ext uri="{FF2B5EF4-FFF2-40B4-BE49-F238E27FC236}">
                      <a16:creationId xmlns:a16="http://schemas.microsoft.com/office/drawing/2014/main" id="{E2501B32-0946-4C5A-8EA1-7631A4E3F9D6}"/>
                    </a:ext>
                  </a:extLst>
                </p:cNvPr>
                <p:cNvSpPr txBox="1">
                  <a:spLocks noChangeArrowheads="1"/>
                </p:cNvSpPr>
                <p:nvPr/>
              </p:nvSpPr>
              <p:spPr bwMode="auto">
                <a:xfrm>
                  <a:off x="2895406" y="3121859"/>
                  <a:ext cx="496888" cy="368672"/>
                </a:xfrm>
                <a:prstGeom prst="rect">
                  <a:avLst/>
                </a:prstGeom>
                <a:noFill/>
                <a:ln w="9525">
                  <a:noFill/>
                  <a:miter lim="800000"/>
                  <a:headEnd/>
                  <a:tailEnd/>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b="1" dirty="0" err="1">
                      <a:solidFill>
                        <a:srgbClr val="FF0066"/>
                      </a:solidFill>
                    </a:rPr>
                    <a:t>d</a:t>
                  </a:r>
                  <a:r>
                    <a:rPr lang="en-US" b="1" dirty="0" err="1">
                      <a:solidFill>
                        <a:srgbClr val="FF0066"/>
                      </a:solidFill>
                      <a:latin typeface="+mn-lt"/>
                    </a:rPr>
                    <a:t>t</a:t>
                  </a:r>
                  <a:endParaRPr lang="en-IN" b="1" baseline="-25000" dirty="0">
                    <a:solidFill>
                      <a:srgbClr val="FF0066"/>
                    </a:solidFill>
                    <a:latin typeface="+mn-lt"/>
                  </a:endParaRPr>
                </a:p>
              </p:txBody>
            </p:sp>
            <p:cxnSp>
              <p:nvCxnSpPr>
                <p:cNvPr id="223" name="Straight Arrow Connector 222">
                  <a:extLst>
                    <a:ext uri="{FF2B5EF4-FFF2-40B4-BE49-F238E27FC236}">
                      <a16:creationId xmlns:a16="http://schemas.microsoft.com/office/drawing/2014/main" id="{2D9AA77B-C977-4F0E-B949-7F361C71623C}"/>
                    </a:ext>
                  </a:extLst>
                </p:cNvPr>
                <p:cNvCxnSpPr/>
                <p:nvPr/>
              </p:nvCxnSpPr>
              <p:spPr bwMode="auto">
                <a:xfrm>
                  <a:off x="3120831" y="2838999"/>
                  <a:ext cx="19050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sp>
          <p:nvSpPr>
            <p:cNvPr id="261" name="Rounded Rectangle 260">
              <a:extLst>
                <a:ext uri="{FF2B5EF4-FFF2-40B4-BE49-F238E27FC236}">
                  <a16:creationId xmlns:a16="http://schemas.microsoft.com/office/drawing/2014/main" id="{B0B8BD44-D260-4450-8694-652F95EB4344}"/>
                </a:ext>
              </a:extLst>
            </p:cNvPr>
            <p:cNvSpPr/>
            <p:nvPr/>
          </p:nvSpPr>
          <p:spPr bwMode="auto">
            <a:xfrm>
              <a:off x="1537622" y="5917714"/>
              <a:ext cx="1155700" cy="751646"/>
            </a:xfrm>
            <a:prstGeom prst="roundRect">
              <a:avLst/>
            </a:prstGeom>
            <a:noFill/>
            <a:ln>
              <a:solidFill>
                <a:srgbClr val="00FF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rgbClr val="FF0066"/>
                </a:solidFill>
              </a:endParaRPr>
            </a:p>
          </p:txBody>
        </p:sp>
      </p:grpSp>
      <p:grpSp>
        <p:nvGrpSpPr>
          <p:cNvPr id="36882" name="Group 266">
            <a:extLst>
              <a:ext uri="{FF2B5EF4-FFF2-40B4-BE49-F238E27FC236}">
                <a16:creationId xmlns:a16="http://schemas.microsoft.com/office/drawing/2014/main" id="{D59BA58A-C390-4F4B-B936-185ED5AA8D28}"/>
              </a:ext>
            </a:extLst>
          </p:cNvPr>
          <p:cNvGrpSpPr>
            <a:grpSpLocks/>
          </p:cNvGrpSpPr>
          <p:nvPr/>
        </p:nvGrpSpPr>
        <p:grpSpPr bwMode="auto">
          <a:xfrm>
            <a:off x="5076825" y="4073525"/>
            <a:ext cx="3995738" cy="2308225"/>
            <a:chOff x="5076056" y="4145012"/>
            <a:chExt cx="3995936" cy="2308324"/>
          </a:xfrm>
        </p:grpSpPr>
        <p:sp>
          <p:nvSpPr>
            <p:cNvPr id="36886" name="Rectangle 263">
              <a:extLst>
                <a:ext uri="{FF2B5EF4-FFF2-40B4-BE49-F238E27FC236}">
                  <a16:creationId xmlns:a16="http://schemas.microsoft.com/office/drawing/2014/main" id="{E6AC4A08-CC6F-48DA-86CA-F430E630EC95}"/>
                </a:ext>
              </a:extLst>
            </p:cNvPr>
            <p:cNvSpPr>
              <a:spLocks noChangeArrowheads="1"/>
            </p:cNvSpPr>
            <p:nvPr/>
          </p:nvSpPr>
          <p:spPr bwMode="auto">
            <a:xfrm>
              <a:off x="5076056" y="4145012"/>
              <a:ext cx="3995936" cy="2308324"/>
            </a:xfrm>
            <a:prstGeom prst="rect">
              <a:avLst/>
            </a:prstGeom>
            <a:noFill/>
            <a:ln w="9525">
              <a:solidFill>
                <a:srgbClr val="00FF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66FF"/>
                  </a:solidFill>
                </a:rPr>
                <a:t>Thus, the time rate of change of the angular momentum of a particle is equal to the torque acting on it. This is the rotational analogue of the equation F = dp/d</a:t>
              </a:r>
              <a:r>
                <a:rPr lang="en-IN" altLang="en-US" b="1" i="1">
                  <a:solidFill>
                    <a:srgbClr val="FF66FF"/>
                  </a:solidFill>
                </a:rPr>
                <a:t>t</a:t>
              </a:r>
              <a:r>
                <a:rPr lang="en-IN" altLang="en-US" b="1">
                  <a:solidFill>
                    <a:srgbClr val="FF66FF"/>
                  </a:solidFill>
                </a:rPr>
                <a:t>, which expresses Newton’s second law for the translational motion of a single particle.</a:t>
              </a:r>
            </a:p>
          </p:txBody>
        </p:sp>
        <p:cxnSp>
          <p:nvCxnSpPr>
            <p:cNvPr id="265" name="Straight Arrow Connector 264">
              <a:extLst>
                <a:ext uri="{FF2B5EF4-FFF2-40B4-BE49-F238E27FC236}">
                  <a16:creationId xmlns:a16="http://schemas.microsoft.com/office/drawing/2014/main" id="{70528B4C-D80C-4B7B-B0D3-FD687EA8BDFB}"/>
                </a:ext>
              </a:extLst>
            </p:cNvPr>
            <p:cNvCxnSpPr/>
            <p:nvPr/>
          </p:nvCxnSpPr>
          <p:spPr bwMode="auto">
            <a:xfrm>
              <a:off x="7936873" y="5288061"/>
              <a:ext cx="190509"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66" name="Straight Arrow Connector 265">
              <a:extLst>
                <a:ext uri="{FF2B5EF4-FFF2-40B4-BE49-F238E27FC236}">
                  <a16:creationId xmlns:a16="http://schemas.microsoft.com/office/drawing/2014/main" id="{F5017C9B-E370-4890-A4F4-3FCBC96711C9}"/>
                </a:ext>
              </a:extLst>
            </p:cNvPr>
            <p:cNvCxnSpPr/>
            <p:nvPr/>
          </p:nvCxnSpPr>
          <p:spPr bwMode="auto">
            <a:xfrm>
              <a:off x="8459187" y="5329338"/>
              <a:ext cx="190509"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36883" name="TextBox 73">
            <a:extLst>
              <a:ext uri="{FF2B5EF4-FFF2-40B4-BE49-F238E27FC236}">
                <a16:creationId xmlns:a16="http://schemas.microsoft.com/office/drawing/2014/main" id="{8E30A8B6-B2D9-4618-8A48-0E96CF80B8F7}"/>
              </a:ext>
            </a:extLst>
          </p:cNvPr>
          <p:cNvSpPr txBox="1">
            <a:spLocks noChangeArrowheads="1"/>
          </p:cNvSpPr>
          <p:nvPr/>
        </p:nvSpPr>
        <p:spPr bwMode="auto">
          <a:xfrm>
            <a:off x="7235825" y="6535738"/>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36884" name="TextBox 74">
            <a:extLst>
              <a:ext uri="{FF2B5EF4-FFF2-40B4-BE49-F238E27FC236}">
                <a16:creationId xmlns:a16="http://schemas.microsoft.com/office/drawing/2014/main" id="{439401B1-289C-4292-8CAF-9CBFF29E8B35}"/>
              </a:ext>
            </a:extLst>
          </p:cNvPr>
          <p:cNvSpPr txBox="1">
            <a:spLocks noChangeArrowheads="1"/>
          </p:cNvSpPr>
          <p:nvPr/>
        </p:nvSpPr>
        <p:spPr bwMode="auto">
          <a:xfrm>
            <a:off x="7740650" y="6530975"/>
            <a:ext cx="576263"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36885" name="TextBox 75">
            <a:extLst>
              <a:ext uri="{FF2B5EF4-FFF2-40B4-BE49-F238E27FC236}">
                <a16:creationId xmlns:a16="http://schemas.microsoft.com/office/drawing/2014/main" id="{DD2580D4-F728-4C94-851B-C1EBA6AA2257}"/>
              </a:ext>
            </a:extLst>
          </p:cNvPr>
          <p:cNvSpPr txBox="1">
            <a:spLocks noChangeArrowheads="1"/>
          </p:cNvSpPr>
          <p:nvPr/>
        </p:nvSpPr>
        <p:spPr bwMode="auto">
          <a:xfrm>
            <a:off x="8172450" y="6535738"/>
            <a:ext cx="863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6866"/>
                                        </p:tgtEl>
                                        <p:attrNameLst>
                                          <p:attrName>style.visibility</p:attrName>
                                        </p:attrNameLst>
                                      </p:cBhvr>
                                      <p:to>
                                        <p:strVal val="visible"/>
                                      </p:to>
                                    </p:set>
                                    <p:animEffect transition="in" filter="fade">
                                      <p:cBhvr>
                                        <p:cTn id="7" dur="1000"/>
                                        <p:tgtEl>
                                          <p:spTgt spid="36866"/>
                                        </p:tgtEl>
                                      </p:cBhvr>
                                    </p:animEffect>
                                    <p:anim calcmode="lin" valueType="num">
                                      <p:cBhvr>
                                        <p:cTn id="8" dur="1000" fill="hold"/>
                                        <p:tgtEl>
                                          <p:spTgt spid="36866"/>
                                        </p:tgtEl>
                                        <p:attrNameLst>
                                          <p:attrName>ppt_x</p:attrName>
                                        </p:attrNameLst>
                                      </p:cBhvr>
                                      <p:tavLst>
                                        <p:tav tm="0">
                                          <p:val>
                                            <p:strVal val="#ppt_x"/>
                                          </p:val>
                                        </p:tav>
                                        <p:tav tm="100000">
                                          <p:val>
                                            <p:strVal val="#ppt_x"/>
                                          </p:val>
                                        </p:tav>
                                      </p:tavLst>
                                    </p:anim>
                                    <p:anim calcmode="lin" valueType="num">
                                      <p:cBhvr>
                                        <p:cTn id="9" dur="1000" fill="hold"/>
                                        <p:tgtEl>
                                          <p:spTgt spid="36866"/>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36867"/>
                                        </p:tgtEl>
                                        <p:attrNameLst>
                                          <p:attrName>style.visibility</p:attrName>
                                        </p:attrNameLst>
                                      </p:cBhvr>
                                      <p:to>
                                        <p:strVal val="visible"/>
                                      </p:to>
                                    </p:set>
                                    <p:animEffect transition="in" filter="wipe(left)">
                                      <p:cBhvr>
                                        <p:cTn id="14" dur="500"/>
                                        <p:tgtEl>
                                          <p:spTgt spid="36867"/>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36869"/>
                                        </p:tgtEl>
                                        <p:attrNameLst>
                                          <p:attrName>style.visibility</p:attrName>
                                        </p:attrNameLst>
                                      </p:cBhvr>
                                      <p:to>
                                        <p:strVal val="visible"/>
                                      </p:to>
                                    </p:set>
                                    <p:animEffect transition="in" filter="wipe(left)">
                                      <p:cBhvr>
                                        <p:cTn id="19" dur="500"/>
                                        <p:tgtEl>
                                          <p:spTgt spid="36869"/>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36868"/>
                                        </p:tgtEl>
                                        <p:attrNameLst>
                                          <p:attrName>style.visibility</p:attrName>
                                        </p:attrNameLst>
                                      </p:cBhvr>
                                      <p:to>
                                        <p:strVal val="visible"/>
                                      </p:to>
                                    </p:set>
                                    <p:animEffect transition="in" filter="wipe(left)">
                                      <p:cBhvr>
                                        <p:cTn id="24" dur="500"/>
                                        <p:tgtEl>
                                          <p:spTgt spid="36868"/>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36870"/>
                                        </p:tgtEl>
                                        <p:attrNameLst>
                                          <p:attrName>style.visibility</p:attrName>
                                        </p:attrNameLst>
                                      </p:cBhvr>
                                      <p:to>
                                        <p:strVal val="visible"/>
                                      </p:to>
                                    </p:set>
                                    <p:animEffect transition="in" filter="wipe(left)">
                                      <p:cBhvr>
                                        <p:cTn id="29" dur="500"/>
                                        <p:tgtEl>
                                          <p:spTgt spid="36870"/>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nodeType="clickEffect">
                                  <p:stCondLst>
                                    <p:cond delay="0"/>
                                  </p:stCondLst>
                                  <p:childTnLst>
                                    <p:set>
                                      <p:cBhvr>
                                        <p:cTn id="33" dur="1" fill="hold">
                                          <p:stCondLst>
                                            <p:cond delay="0"/>
                                          </p:stCondLst>
                                        </p:cTn>
                                        <p:tgtEl>
                                          <p:spTgt spid="36871"/>
                                        </p:tgtEl>
                                        <p:attrNameLst>
                                          <p:attrName>style.visibility</p:attrName>
                                        </p:attrNameLst>
                                      </p:cBhvr>
                                      <p:to>
                                        <p:strVal val="visible"/>
                                      </p:to>
                                    </p:set>
                                    <p:animEffect transition="in" filter="wipe(left)">
                                      <p:cBhvr>
                                        <p:cTn id="34" dur="500"/>
                                        <p:tgtEl>
                                          <p:spTgt spid="36871"/>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nodeType="clickEffect">
                                  <p:stCondLst>
                                    <p:cond delay="0"/>
                                  </p:stCondLst>
                                  <p:childTnLst>
                                    <p:set>
                                      <p:cBhvr>
                                        <p:cTn id="38" dur="1" fill="hold">
                                          <p:stCondLst>
                                            <p:cond delay="0"/>
                                          </p:stCondLst>
                                        </p:cTn>
                                        <p:tgtEl>
                                          <p:spTgt spid="36872"/>
                                        </p:tgtEl>
                                        <p:attrNameLst>
                                          <p:attrName>style.visibility</p:attrName>
                                        </p:attrNameLst>
                                      </p:cBhvr>
                                      <p:to>
                                        <p:strVal val="visible"/>
                                      </p:to>
                                    </p:set>
                                    <p:animEffect transition="in" filter="wipe(left)">
                                      <p:cBhvr>
                                        <p:cTn id="39" dur="500"/>
                                        <p:tgtEl>
                                          <p:spTgt spid="36872"/>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8" fill="hold" nodeType="clickEffect">
                                  <p:stCondLst>
                                    <p:cond delay="0"/>
                                  </p:stCondLst>
                                  <p:childTnLst>
                                    <p:set>
                                      <p:cBhvr>
                                        <p:cTn id="43" dur="1" fill="hold">
                                          <p:stCondLst>
                                            <p:cond delay="0"/>
                                          </p:stCondLst>
                                        </p:cTn>
                                        <p:tgtEl>
                                          <p:spTgt spid="36873"/>
                                        </p:tgtEl>
                                        <p:attrNameLst>
                                          <p:attrName>style.visibility</p:attrName>
                                        </p:attrNameLst>
                                      </p:cBhvr>
                                      <p:to>
                                        <p:strVal val="visible"/>
                                      </p:to>
                                    </p:set>
                                    <p:animEffect transition="in" filter="wipe(left)">
                                      <p:cBhvr>
                                        <p:cTn id="44" dur="500"/>
                                        <p:tgtEl>
                                          <p:spTgt spid="36873"/>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2" presetClass="entr" presetSubtype="8" fill="hold" nodeType="clickEffect">
                                  <p:stCondLst>
                                    <p:cond delay="0"/>
                                  </p:stCondLst>
                                  <p:childTnLst>
                                    <p:set>
                                      <p:cBhvr>
                                        <p:cTn id="48" dur="1" fill="hold">
                                          <p:stCondLst>
                                            <p:cond delay="0"/>
                                          </p:stCondLst>
                                        </p:cTn>
                                        <p:tgtEl>
                                          <p:spTgt spid="36874"/>
                                        </p:tgtEl>
                                        <p:attrNameLst>
                                          <p:attrName>style.visibility</p:attrName>
                                        </p:attrNameLst>
                                      </p:cBhvr>
                                      <p:to>
                                        <p:strVal val="visible"/>
                                      </p:to>
                                    </p:set>
                                    <p:animEffect transition="in" filter="wipe(left)">
                                      <p:cBhvr>
                                        <p:cTn id="49" dur="500"/>
                                        <p:tgtEl>
                                          <p:spTgt spid="36874"/>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8" fill="hold" nodeType="clickEffect">
                                  <p:stCondLst>
                                    <p:cond delay="0"/>
                                  </p:stCondLst>
                                  <p:childTnLst>
                                    <p:set>
                                      <p:cBhvr>
                                        <p:cTn id="53" dur="1" fill="hold">
                                          <p:stCondLst>
                                            <p:cond delay="0"/>
                                          </p:stCondLst>
                                        </p:cTn>
                                        <p:tgtEl>
                                          <p:spTgt spid="36875"/>
                                        </p:tgtEl>
                                        <p:attrNameLst>
                                          <p:attrName>style.visibility</p:attrName>
                                        </p:attrNameLst>
                                      </p:cBhvr>
                                      <p:to>
                                        <p:strVal val="visible"/>
                                      </p:to>
                                    </p:set>
                                    <p:animEffect transition="in" filter="wipe(left)">
                                      <p:cBhvr>
                                        <p:cTn id="54" dur="500"/>
                                        <p:tgtEl>
                                          <p:spTgt spid="36875"/>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22" presetClass="entr" presetSubtype="8" fill="hold" nodeType="clickEffect">
                                  <p:stCondLst>
                                    <p:cond delay="0"/>
                                  </p:stCondLst>
                                  <p:childTnLst>
                                    <p:set>
                                      <p:cBhvr>
                                        <p:cTn id="58" dur="1" fill="hold">
                                          <p:stCondLst>
                                            <p:cond delay="0"/>
                                          </p:stCondLst>
                                        </p:cTn>
                                        <p:tgtEl>
                                          <p:spTgt spid="36876"/>
                                        </p:tgtEl>
                                        <p:attrNameLst>
                                          <p:attrName>style.visibility</p:attrName>
                                        </p:attrNameLst>
                                      </p:cBhvr>
                                      <p:to>
                                        <p:strVal val="visible"/>
                                      </p:to>
                                    </p:set>
                                    <p:animEffect transition="in" filter="wipe(left)">
                                      <p:cBhvr>
                                        <p:cTn id="59" dur="500"/>
                                        <p:tgtEl>
                                          <p:spTgt spid="36876"/>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22" presetClass="entr" presetSubtype="8" fill="hold" nodeType="clickEffect">
                                  <p:stCondLst>
                                    <p:cond delay="0"/>
                                  </p:stCondLst>
                                  <p:childTnLst>
                                    <p:set>
                                      <p:cBhvr>
                                        <p:cTn id="63" dur="1" fill="hold">
                                          <p:stCondLst>
                                            <p:cond delay="0"/>
                                          </p:stCondLst>
                                        </p:cTn>
                                        <p:tgtEl>
                                          <p:spTgt spid="36877"/>
                                        </p:tgtEl>
                                        <p:attrNameLst>
                                          <p:attrName>style.visibility</p:attrName>
                                        </p:attrNameLst>
                                      </p:cBhvr>
                                      <p:to>
                                        <p:strVal val="visible"/>
                                      </p:to>
                                    </p:set>
                                    <p:animEffect transition="in" filter="wipe(left)">
                                      <p:cBhvr>
                                        <p:cTn id="64" dur="500"/>
                                        <p:tgtEl>
                                          <p:spTgt spid="36877"/>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22" presetClass="entr" presetSubtype="8" fill="hold" nodeType="clickEffect">
                                  <p:stCondLst>
                                    <p:cond delay="0"/>
                                  </p:stCondLst>
                                  <p:childTnLst>
                                    <p:set>
                                      <p:cBhvr>
                                        <p:cTn id="68" dur="1" fill="hold">
                                          <p:stCondLst>
                                            <p:cond delay="0"/>
                                          </p:stCondLst>
                                        </p:cTn>
                                        <p:tgtEl>
                                          <p:spTgt spid="36878"/>
                                        </p:tgtEl>
                                        <p:attrNameLst>
                                          <p:attrName>style.visibility</p:attrName>
                                        </p:attrNameLst>
                                      </p:cBhvr>
                                      <p:to>
                                        <p:strVal val="visible"/>
                                      </p:to>
                                    </p:set>
                                    <p:animEffect transition="in" filter="wipe(left)">
                                      <p:cBhvr>
                                        <p:cTn id="69" dur="500"/>
                                        <p:tgtEl>
                                          <p:spTgt spid="36878"/>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22" presetClass="entr" presetSubtype="8" fill="hold" nodeType="clickEffect">
                                  <p:stCondLst>
                                    <p:cond delay="0"/>
                                  </p:stCondLst>
                                  <p:childTnLst>
                                    <p:set>
                                      <p:cBhvr>
                                        <p:cTn id="73" dur="1" fill="hold">
                                          <p:stCondLst>
                                            <p:cond delay="0"/>
                                          </p:stCondLst>
                                        </p:cTn>
                                        <p:tgtEl>
                                          <p:spTgt spid="36879"/>
                                        </p:tgtEl>
                                        <p:attrNameLst>
                                          <p:attrName>style.visibility</p:attrName>
                                        </p:attrNameLst>
                                      </p:cBhvr>
                                      <p:to>
                                        <p:strVal val="visible"/>
                                      </p:to>
                                    </p:set>
                                    <p:animEffect transition="in" filter="wipe(left)">
                                      <p:cBhvr>
                                        <p:cTn id="74" dur="500"/>
                                        <p:tgtEl>
                                          <p:spTgt spid="36879"/>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53" presetClass="entr" presetSubtype="16" fill="hold" nodeType="clickEffect">
                                  <p:stCondLst>
                                    <p:cond delay="0"/>
                                  </p:stCondLst>
                                  <p:childTnLst>
                                    <p:set>
                                      <p:cBhvr>
                                        <p:cTn id="78" dur="1" fill="hold">
                                          <p:stCondLst>
                                            <p:cond delay="0"/>
                                          </p:stCondLst>
                                        </p:cTn>
                                        <p:tgtEl>
                                          <p:spTgt spid="36881"/>
                                        </p:tgtEl>
                                        <p:attrNameLst>
                                          <p:attrName>style.visibility</p:attrName>
                                        </p:attrNameLst>
                                      </p:cBhvr>
                                      <p:to>
                                        <p:strVal val="visible"/>
                                      </p:to>
                                    </p:set>
                                    <p:anim calcmode="lin" valueType="num">
                                      <p:cBhvr>
                                        <p:cTn id="79" dur="500" fill="hold"/>
                                        <p:tgtEl>
                                          <p:spTgt spid="36881"/>
                                        </p:tgtEl>
                                        <p:attrNameLst>
                                          <p:attrName>ppt_w</p:attrName>
                                        </p:attrNameLst>
                                      </p:cBhvr>
                                      <p:tavLst>
                                        <p:tav tm="0">
                                          <p:val>
                                            <p:fltVal val="0"/>
                                          </p:val>
                                        </p:tav>
                                        <p:tav tm="100000">
                                          <p:val>
                                            <p:strVal val="#ppt_w"/>
                                          </p:val>
                                        </p:tav>
                                      </p:tavLst>
                                    </p:anim>
                                    <p:anim calcmode="lin" valueType="num">
                                      <p:cBhvr>
                                        <p:cTn id="80" dur="500" fill="hold"/>
                                        <p:tgtEl>
                                          <p:spTgt spid="36881"/>
                                        </p:tgtEl>
                                        <p:attrNameLst>
                                          <p:attrName>ppt_h</p:attrName>
                                        </p:attrNameLst>
                                      </p:cBhvr>
                                      <p:tavLst>
                                        <p:tav tm="0">
                                          <p:val>
                                            <p:fltVal val="0"/>
                                          </p:val>
                                        </p:tav>
                                        <p:tav tm="100000">
                                          <p:val>
                                            <p:strVal val="#ppt_h"/>
                                          </p:val>
                                        </p:tav>
                                      </p:tavLst>
                                    </p:anim>
                                    <p:animEffect transition="in" filter="fade">
                                      <p:cBhvr>
                                        <p:cTn id="81" dur="500"/>
                                        <p:tgtEl>
                                          <p:spTgt spid="36881"/>
                                        </p:tgtEl>
                                      </p:cBhvr>
                                    </p:animEffect>
                                  </p:childTnLst>
                                </p:cTn>
                              </p:par>
                            </p:childTnLst>
                          </p:cTn>
                        </p:par>
                        <p:par>
                          <p:cTn id="82" fill="hold" nodeType="afterGroup">
                            <p:stCondLst>
                              <p:cond delay="500"/>
                            </p:stCondLst>
                            <p:childTnLst>
                              <p:par>
                                <p:cTn id="83" presetID="22" presetClass="entr" presetSubtype="8" fill="hold" nodeType="afterEffect">
                                  <p:stCondLst>
                                    <p:cond delay="0"/>
                                  </p:stCondLst>
                                  <p:childTnLst>
                                    <p:set>
                                      <p:cBhvr>
                                        <p:cTn id="84" dur="1" fill="hold">
                                          <p:stCondLst>
                                            <p:cond delay="0"/>
                                          </p:stCondLst>
                                        </p:cTn>
                                        <p:tgtEl>
                                          <p:spTgt spid="36880"/>
                                        </p:tgtEl>
                                        <p:attrNameLst>
                                          <p:attrName>style.visibility</p:attrName>
                                        </p:attrNameLst>
                                      </p:cBhvr>
                                      <p:to>
                                        <p:strVal val="visible"/>
                                      </p:to>
                                    </p:set>
                                    <p:animEffect transition="in" filter="wipe(left)">
                                      <p:cBhvr>
                                        <p:cTn id="85" dur="500"/>
                                        <p:tgtEl>
                                          <p:spTgt spid="36880"/>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53" presetClass="entr" presetSubtype="16" fill="hold" nodeType="clickEffect">
                                  <p:stCondLst>
                                    <p:cond delay="0"/>
                                  </p:stCondLst>
                                  <p:childTnLst>
                                    <p:set>
                                      <p:cBhvr>
                                        <p:cTn id="89" dur="1" fill="hold">
                                          <p:stCondLst>
                                            <p:cond delay="0"/>
                                          </p:stCondLst>
                                        </p:cTn>
                                        <p:tgtEl>
                                          <p:spTgt spid="36882"/>
                                        </p:tgtEl>
                                        <p:attrNameLst>
                                          <p:attrName>style.visibility</p:attrName>
                                        </p:attrNameLst>
                                      </p:cBhvr>
                                      <p:to>
                                        <p:strVal val="visible"/>
                                      </p:to>
                                    </p:set>
                                    <p:anim calcmode="lin" valueType="num">
                                      <p:cBhvr>
                                        <p:cTn id="90" dur="500" fill="hold"/>
                                        <p:tgtEl>
                                          <p:spTgt spid="36882"/>
                                        </p:tgtEl>
                                        <p:attrNameLst>
                                          <p:attrName>ppt_w</p:attrName>
                                        </p:attrNameLst>
                                      </p:cBhvr>
                                      <p:tavLst>
                                        <p:tav tm="0">
                                          <p:val>
                                            <p:fltVal val="0"/>
                                          </p:val>
                                        </p:tav>
                                        <p:tav tm="100000">
                                          <p:val>
                                            <p:strVal val="#ppt_w"/>
                                          </p:val>
                                        </p:tav>
                                      </p:tavLst>
                                    </p:anim>
                                    <p:anim calcmode="lin" valueType="num">
                                      <p:cBhvr>
                                        <p:cTn id="91" dur="500" fill="hold"/>
                                        <p:tgtEl>
                                          <p:spTgt spid="36882"/>
                                        </p:tgtEl>
                                        <p:attrNameLst>
                                          <p:attrName>ppt_h</p:attrName>
                                        </p:attrNameLst>
                                      </p:cBhvr>
                                      <p:tavLst>
                                        <p:tav tm="0">
                                          <p:val>
                                            <p:fltVal val="0"/>
                                          </p:val>
                                        </p:tav>
                                        <p:tav tm="100000">
                                          <p:val>
                                            <p:strVal val="#ppt_h"/>
                                          </p:val>
                                        </p:tav>
                                      </p:tavLst>
                                    </p:anim>
                                    <p:animEffect transition="in" filter="fade">
                                      <p:cBhvr>
                                        <p:cTn id="92" dur="500"/>
                                        <p:tgtEl>
                                          <p:spTgt spid="368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p:bldP spid="36867" grpId="0"/>
      <p:bldP spid="36869" grpId="0"/>
      <p:bldP spid="36870"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BE1DC5C1-D74F-48AF-9516-2C112930C8B0}"/>
              </a:ext>
            </a:extLst>
          </p:cNvPr>
          <p:cNvSpPr>
            <a:spLocks noChangeArrowheads="1"/>
          </p:cNvSpPr>
          <p:nvPr/>
        </p:nvSpPr>
        <p:spPr bwMode="auto">
          <a:xfrm>
            <a:off x="323850" y="17463"/>
            <a:ext cx="70564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sz="2000" b="1">
                <a:solidFill>
                  <a:srgbClr val="FF66FF"/>
                </a:solidFill>
              </a:rPr>
              <a:t>Torque and angular momentum for a system of particles</a:t>
            </a:r>
            <a:endParaRPr lang="en-IN" altLang="en-US" sz="2000">
              <a:solidFill>
                <a:srgbClr val="FF66FF"/>
              </a:solidFill>
            </a:endParaRPr>
          </a:p>
        </p:txBody>
      </p:sp>
      <p:sp>
        <p:nvSpPr>
          <p:cNvPr id="37891" name="Rectangle 3">
            <a:extLst>
              <a:ext uri="{FF2B5EF4-FFF2-40B4-BE49-F238E27FC236}">
                <a16:creationId xmlns:a16="http://schemas.microsoft.com/office/drawing/2014/main" id="{78A36911-2A1B-48EB-8AA5-25070F6681C7}"/>
              </a:ext>
            </a:extLst>
          </p:cNvPr>
          <p:cNvSpPr>
            <a:spLocks noChangeArrowheads="1"/>
          </p:cNvSpPr>
          <p:nvPr/>
        </p:nvSpPr>
        <p:spPr bwMode="auto">
          <a:xfrm>
            <a:off x="323850" y="436563"/>
            <a:ext cx="32400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00B0F0"/>
                </a:solidFill>
              </a:rPr>
              <a:t>For a system of n particles,</a:t>
            </a:r>
          </a:p>
        </p:txBody>
      </p:sp>
      <p:grpSp>
        <p:nvGrpSpPr>
          <p:cNvPr id="37892" name="Group 4">
            <a:extLst>
              <a:ext uri="{FF2B5EF4-FFF2-40B4-BE49-F238E27FC236}">
                <a16:creationId xmlns:a16="http://schemas.microsoft.com/office/drawing/2014/main" id="{0F1BBFD9-F0C6-4EC4-9622-5A46FE97A5D0}"/>
              </a:ext>
            </a:extLst>
          </p:cNvPr>
          <p:cNvGrpSpPr>
            <a:grpSpLocks/>
          </p:cNvGrpSpPr>
          <p:nvPr/>
        </p:nvGrpSpPr>
        <p:grpSpPr bwMode="auto">
          <a:xfrm>
            <a:off x="2393950" y="981075"/>
            <a:ext cx="2916238" cy="368300"/>
            <a:chOff x="2160588" y="4149725"/>
            <a:chExt cx="2916237" cy="368300"/>
          </a:xfrm>
        </p:grpSpPr>
        <p:grpSp>
          <p:nvGrpSpPr>
            <p:cNvPr id="38014" name="Group 109">
              <a:extLst>
                <a:ext uri="{FF2B5EF4-FFF2-40B4-BE49-F238E27FC236}">
                  <a16:creationId xmlns:a16="http://schemas.microsoft.com/office/drawing/2014/main" id="{5D8CE059-0249-4D26-B442-9D595A40FC96}"/>
                </a:ext>
              </a:extLst>
            </p:cNvPr>
            <p:cNvGrpSpPr>
              <a:grpSpLocks/>
            </p:cNvGrpSpPr>
            <p:nvPr/>
          </p:nvGrpSpPr>
          <p:grpSpPr bwMode="auto">
            <a:xfrm>
              <a:off x="2160588" y="4149725"/>
              <a:ext cx="2916237" cy="368300"/>
              <a:chOff x="2160241" y="4149080"/>
              <a:chExt cx="2915815" cy="369332"/>
            </a:xfrm>
          </p:grpSpPr>
          <p:sp>
            <p:nvSpPr>
              <p:cNvPr id="38016" name="Rectangle 83">
                <a:extLst>
                  <a:ext uri="{FF2B5EF4-FFF2-40B4-BE49-F238E27FC236}">
                    <a16:creationId xmlns:a16="http://schemas.microsoft.com/office/drawing/2014/main" id="{711BA0A0-6D47-4D46-9447-FD4470ECBD6A}"/>
                  </a:ext>
                </a:extLst>
              </p:cNvPr>
              <p:cNvSpPr>
                <a:spLocks noChangeArrowheads="1"/>
              </p:cNvSpPr>
              <p:nvPr/>
            </p:nvSpPr>
            <p:spPr bwMode="auto">
              <a:xfrm>
                <a:off x="2160241" y="4149080"/>
                <a:ext cx="291581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C000"/>
                    </a:solidFill>
                  </a:rPr>
                  <a:t>L = L</a:t>
                </a:r>
                <a:r>
                  <a:rPr lang="en-IN" altLang="en-US" b="1" baseline="-25000">
                    <a:solidFill>
                      <a:srgbClr val="FFC000"/>
                    </a:solidFill>
                  </a:rPr>
                  <a:t>1</a:t>
                </a:r>
                <a:r>
                  <a:rPr lang="en-IN" altLang="en-US" b="1">
                    <a:solidFill>
                      <a:srgbClr val="FFC000"/>
                    </a:solidFill>
                  </a:rPr>
                  <a:t> + L</a:t>
                </a:r>
                <a:r>
                  <a:rPr lang="en-IN" altLang="en-US" b="1" baseline="-25000">
                    <a:solidFill>
                      <a:srgbClr val="FFC000"/>
                    </a:solidFill>
                  </a:rPr>
                  <a:t>2</a:t>
                </a:r>
                <a:r>
                  <a:rPr lang="en-IN" altLang="en-US" b="1">
                    <a:solidFill>
                      <a:srgbClr val="FFC000"/>
                    </a:solidFill>
                  </a:rPr>
                  <a:t> + …….…. + L</a:t>
                </a:r>
                <a:r>
                  <a:rPr lang="en-IN" altLang="en-US" b="1" baseline="-25000">
                    <a:solidFill>
                      <a:srgbClr val="FFC000"/>
                    </a:solidFill>
                  </a:rPr>
                  <a:t>n</a:t>
                </a:r>
              </a:p>
            </p:txBody>
          </p:sp>
          <p:cxnSp>
            <p:nvCxnSpPr>
              <p:cNvPr id="9" name="Straight Arrow Connector 8">
                <a:extLst>
                  <a:ext uri="{FF2B5EF4-FFF2-40B4-BE49-F238E27FC236}">
                    <a16:creationId xmlns:a16="http://schemas.microsoft.com/office/drawing/2014/main" id="{74537B6F-BFE3-47B6-8E2A-4972330967FF}"/>
                  </a:ext>
                </a:extLst>
              </p:cNvPr>
              <p:cNvCxnSpPr/>
              <p:nvPr/>
            </p:nvCxnSpPr>
            <p:spPr bwMode="auto">
              <a:xfrm>
                <a:off x="3155460" y="4207983"/>
                <a:ext cx="171425"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243263-04C8-4C8C-BEF8-E9FBEDC24546}"/>
                  </a:ext>
                </a:extLst>
              </p:cNvPr>
              <p:cNvCxnSpPr/>
              <p:nvPr/>
            </p:nvCxnSpPr>
            <p:spPr bwMode="auto">
              <a:xfrm>
                <a:off x="2672930" y="4207983"/>
                <a:ext cx="171425"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C25AA4F2-6679-4E37-BD92-C6AF7837D390}"/>
                  </a:ext>
                </a:extLst>
              </p:cNvPr>
              <p:cNvCxnSpPr/>
              <p:nvPr/>
            </p:nvCxnSpPr>
            <p:spPr bwMode="auto">
              <a:xfrm>
                <a:off x="4703047" y="4207983"/>
                <a:ext cx="171425"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cxnSp>
          <p:nvCxnSpPr>
            <p:cNvPr id="7" name="Straight Arrow Connector 6">
              <a:extLst>
                <a:ext uri="{FF2B5EF4-FFF2-40B4-BE49-F238E27FC236}">
                  <a16:creationId xmlns:a16="http://schemas.microsoft.com/office/drawing/2014/main" id="{49FA3179-E70A-41BC-8556-B6ED49AD1ED0}"/>
                </a:ext>
              </a:extLst>
            </p:cNvPr>
            <p:cNvCxnSpPr/>
            <p:nvPr/>
          </p:nvCxnSpPr>
          <p:spPr bwMode="auto">
            <a:xfrm>
              <a:off x="2266951" y="4206875"/>
              <a:ext cx="171450"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37893" name="Group 23">
            <a:extLst>
              <a:ext uri="{FF2B5EF4-FFF2-40B4-BE49-F238E27FC236}">
                <a16:creationId xmlns:a16="http://schemas.microsoft.com/office/drawing/2014/main" id="{9D31CADC-8A8E-4A64-B6A8-7062705BFE3B}"/>
              </a:ext>
            </a:extLst>
          </p:cNvPr>
          <p:cNvGrpSpPr>
            <a:grpSpLocks/>
          </p:cNvGrpSpPr>
          <p:nvPr/>
        </p:nvGrpSpPr>
        <p:grpSpPr bwMode="auto">
          <a:xfrm>
            <a:off x="2393950" y="1412875"/>
            <a:ext cx="1025525" cy="714375"/>
            <a:chOff x="1611281" y="2427288"/>
            <a:chExt cx="1024968" cy="714375"/>
          </a:xfrm>
        </p:grpSpPr>
        <p:grpSp>
          <p:nvGrpSpPr>
            <p:cNvPr id="38006" name="Group 23">
              <a:extLst>
                <a:ext uri="{FF2B5EF4-FFF2-40B4-BE49-F238E27FC236}">
                  <a16:creationId xmlns:a16="http://schemas.microsoft.com/office/drawing/2014/main" id="{0CADF60D-D5B6-4220-9013-993E0771559C}"/>
                </a:ext>
              </a:extLst>
            </p:cNvPr>
            <p:cNvGrpSpPr>
              <a:grpSpLocks/>
            </p:cNvGrpSpPr>
            <p:nvPr/>
          </p:nvGrpSpPr>
          <p:grpSpPr bwMode="auto">
            <a:xfrm>
              <a:off x="1993060" y="2427288"/>
              <a:ext cx="643189" cy="714375"/>
              <a:chOff x="1430152" y="3998571"/>
              <a:chExt cx="642971" cy="713321"/>
            </a:xfrm>
          </p:grpSpPr>
          <p:sp>
            <p:nvSpPr>
              <p:cNvPr id="38011" name="Rectangle 76">
                <a:extLst>
                  <a:ext uri="{FF2B5EF4-FFF2-40B4-BE49-F238E27FC236}">
                    <a16:creationId xmlns:a16="http://schemas.microsoft.com/office/drawing/2014/main" id="{235ECC41-0032-4F30-AB47-4E1D05C55AB5}"/>
                  </a:ext>
                </a:extLst>
              </p:cNvPr>
              <p:cNvSpPr>
                <a:spLocks noChangeArrowheads="1"/>
              </p:cNvSpPr>
              <p:nvPr/>
            </p:nvSpPr>
            <p:spPr bwMode="auto">
              <a:xfrm>
                <a:off x="1475085" y="4139420"/>
                <a:ext cx="598038" cy="36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 L</a:t>
                </a:r>
                <a:r>
                  <a:rPr lang="en-US" altLang="en-US" b="1" baseline="-25000">
                    <a:solidFill>
                      <a:srgbClr val="00FF00"/>
                    </a:solidFill>
                  </a:rPr>
                  <a:t>i</a:t>
                </a:r>
                <a:endParaRPr lang="en-IN" altLang="en-US">
                  <a:solidFill>
                    <a:srgbClr val="00FF00"/>
                  </a:solidFill>
                </a:endParaRPr>
              </a:p>
            </p:txBody>
          </p:sp>
          <p:sp>
            <p:nvSpPr>
              <p:cNvPr id="38012" name="Rectangle 76">
                <a:extLst>
                  <a:ext uri="{FF2B5EF4-FFF2-40B4-BE49-F238E27FC236}">
                    <a16:creationId xmlns:a16="http://schemas.microsoft.com/office/drawing/2014/main" id="{6662FBBC-75C8-4305-A47D-1ADC3EAF5DC4}"/>
                  </a:ext>
                </a:extLst>
              </p:cNvPr>
              <p:cNvSpPr>
                <a:spLocks noChangeArrowheads="1"/>
              </p:cNvSpPr>
              <p:nvPr/>
            </p:nvSpPr>
            <p:spPr bwMode="auto">
              <a:xfrm>
                <a:off x="1430152" y="4404115"/>
                <a:ext cx="43794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b="1">
                    <a:solidFill>
                      <a:srgbClr val="00FF00"/>
                    </a:solidFill>
                  </a:rPr>
                  <a:t>i=1</a:t>
                </a:r>
                <a:endParaRPr lang="en-IN" altLang="en-US" sz="1400" b="1">
                  <a:solidFill>
                    <a:srgbClr val="00FF00"/>
                  </a:solidFill>
                </a:endParaRPr>
              </a:p>
            </p:txBody>
          </p:sp>
          <p:sp>
            <p:nvSpPr>
              <p:cNvPr id="38013" name="Rectangle 76">
                <a:extLst>
                  <a:ext uri="{FF2B5EF4-FFF2-40B4-BE49-F238E27FC236}">
                    <a16:creationId xmlns:a16="http://schemas.microsoft.com/office/drawing/2014/main" id="{3B1E8840-3D01-4F1E-B25D-D4E016D4F0B2}"/>
                  </a:ext>
                </a:extLst>
              </p:cNvPr>
              <p:cNvSpPr>
                <a:spLocks noChangeArrowheads="1"/>
              </p:cNvSpPr>
              <p:nvPr/>
            </p:nvSpPr>
            <p:spPr bwMode="auto">
              <a:xfrm>
                <a:off x="1502160" y="3998571"/>
                <a:ext cx="29367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b="1">
                    <a:solidFill>
                      <a:srgbClr val="00FF00"/>
                    </a:solidFill>
                  </a:rPr>
                  <a:t>n</a:t>
                </a:r>
                <a:endParaRPr lang="en-IN" altLang="en-US" sz="1400" b="1">
                  <a:solidFill>
                    <a:srgbClr val="00FF00"/>
                  </a:solidFill>
                </a:endParaRPr>
              </a:p>
            </p:txBody>
          </p:sp>
        </p:grpSp>
        <p:grpSp>
          <p:nvGrpSpPr>
            <p:cNvPr id="38007" name="Group 22">
              <a:extLst>
                <a:ext uri="{FF2B5EF4-FFF2-40B4-BE49-F238E27FC236}">
                  <a16:creationId xmlns:a16="http://schemas.microsoft.com/office/drawing/2014/main" id="{184309FD-3968-4B02-A7F8-641B05CB8F5E}"/>
                </a:ext>
              </a:extLst>
            </p:cNvPr>
            <p:cNvGrpSpPr>
              <a:grpSpLocks/>
            </p:cNvGrpSpPr>
            <p:nvPr/>
          </p:nvGrpSpPr>
          <p:grpSpPr bwMode="auto">
            <a:xfrm>
              <a:off x="1611281" y="2585333"/>
              <a:ext cx="584455" cy="369332"/>
              <a:chOff x="1368364" y="2585333"/>
              <a:chExt cx="584455" cy="369332"/>
            </a:xfrm>
          </p:grpSpPr>
          <p:sp>
            <p:nvSpPr>
              <p:cNvPr id="38009" name="Rectangle 77">
                <a:extLst>
                  <a:ext uri="{FF2B5EF4-FFF2-40B4-BE49-F238E27FC236}">
                    <a16:creationId xmlns:a16="http://schemas.microsoft.com/office/drawing/2014/main" id="{14EA40F2-25C4-40A0-9F90-E3A51C83CAB3}"/>
                  </a:ext>
                </a:extLst>
              </p:cNvPr>
              <p:cNvSpPr>
                <a:spLocks noChangeArrowheads="1"/>
              </p:cNvSpPr>
              <p:nvPr/>
            </p:nvSpPr>
            <p:spPr bwMode="auto">
              <a:xfrm>
                <a:off x="1368364" y="2585333"/>
                <a:ext cx="58445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L = </a:t>
                </a:r>
                <a:endParaRPr lang="en-IN" altLang="en-US">
                  <a:solidFill>
                    <a:srgbClr val="00FF00"/>
                  </a:solidFill>
                </a:endParaRPr>
              </a:p>
            </p:txBody>
          </p:sp>
          <p:cxnSp>
            <p:nvCxnSpPr>
              <p:cNvPr id="17" name="Straight Arrow Connector 16">
                <a:extLst>
                  <a:ext uri="{FF2B5EF4-FFF2-40B4-BE49-F238E27FC236}">
                    <a16:creationId xmlns:a16="http://schemas.microsoft.com/office/drawing/2014/main" id="{541ED85B-EB3B-4581-8627-B433C51708C2}"/>
                  </a:ext>
                </a:extLst>
              </p:cNvPr>
              <p:cNvCxnSpPr/>
              <p:nvPr/>
            </p:nvCxnSpPr>
            <p:spPr bwMode="auto">
              <a:xfrm>
                <a:off x="1476255" y="2641601"/>
                <a:ext cx="171357"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cxnSp>
          <p:nvCxnSpPr>
            <p:cNvPr id="18" name="Straight Arrow Connector 17">
              <a:extLst>
                <a:ext uri="{FF2B5EF4-FFF2-40B4-BE49-F238E27FC236}">
                  <a16:creationId xmlns:a16="http://schemas.microsoft.com/office/drawing/2014/main" id="{D082E35C-CC48-435A-BFDA-830851FB0F59}"/>
                </a:ext>
              </a:extLst>
            </p:cNvPr>
            <p:cNvCxnSpPr/>
            <p:nvPr/>
          </p:nvCxnSpPr>
          <p:spPr bwMode="auto">
            <a:xfrm>
              <a:off x="2393494" y="2624138"/>
              <a:ext cx="171357"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37894" name="Group 1">
            <a:extLst>
              <a:ext uri="{FF2B5EF4-FFF2-40B4-BE49-F238E27FC236}">
                <a16:creationId xmlns:a16="http://schemas.microsoft.com/office/drawing/2014/main" id="{ECFE0853-168D-40A6-85BC-9C681B85F76B}"/>
              </a:ext>
            </a:extLst>
          </p:cNvPr>
          <p:cNvGrpSpPr>
            <a:grpSpLocks/>
          </p:cNvGrpSpPr>
          <p:nvPr/>
        </p:nvGrpSpPr>
        <p:grpSpPr bwMode="auto">
          <a:xfrm>
            <a:off x="341313" y="2205038"/>
            <a:ext cx="7053262" cy="371475"/>
            <a:chOff x="341313" y="2205038"/>
            <a:chExt cx="7053262" cy="371475"/>
          </a:xfrm>
        </p:grpSpPr>
        <p:sp>
          <p:nvSpPr>
            <p:cNvPr id="38000" name="Rectangle 24">
              <a:extLst>
                <a:ext uri="{FF2B5EF4-FFF2-40B4-BE49-F238E27FC236}">
                  <a16:creationId xmlns:a16="http://schemas.microsoft.com/office/drawing/2014/main" id="{E9521278-615F-4228-8131-369B19DD641A}"/>
                </a:ext>
              </a:extLst>
            </p:cNvPr>
            <p:cNvSpPr>
              <a:spLocks noChangeArrowheads="1"/>
            </p:cNvSpPr>
            <p:nvPr/>
          </p:nvSpPr>
          <p:spPr bwMode="auto">
            <a:xfrm>
              <a:off x="341313" y="2208213"/>
              <a:ext cx="599281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0066"/>
                  </a:solidFill>
                </a:rPr>
                <a:t>The angular momentum of the i</a:t>
              </a:r>
              <a:r>
                <a:rPr lang="en-IN" altLang="en-US" b="1" baseline="30000">
                  <a:solidFill>
                    <a:srgbClr val="FF0066"/>
                  </a:solidFill>
                </a:rPr>
                <a:t>th</a:t>
              </a:r>
              <a:r>
                <a:rPr lang="en-IN" altLang="en-US" b="1">
                  <a:solidFill>
                    <a:srgbClr val="FF0066"/>
                  </a:solidFill>
                </a:rPr>
                <a:t> particle is given by</a:t>
              </a:r>
            </a:p>
          </p:txBody>
        </p:sp>
        <p:grpSp>
          <p:nvGrpSpPr>
            <p:cNvPr id="38001" name="Group 30">
              <a:extLst>
                <a:ext uri="{FF2B5EF4-FFF2-40B4-BE49-F238E27FC236}">
                  <a16:creationId xmlns:a16="http://schemas.microsoft.com/office/drawing/2014/main" id="{BB56DF7E-AC82-4585-A912-4079126BAC23}"/>
                </a:ext>
              </a:extLst>
            </p:cNvPr>
            <p:cNvGrpSpPr>
              <a:grpSpLocks/>
            </p:cNvGrpSpPr>
            <p:nvPr/>
          </p:nvGrpSpPr>
          <p:grpSpPr bwMode="auto">
            <a:xfrm>
              <a:off x="6181725" y="2205038"/>
              <a:ext cx="1212850" cy="369887"/>
              <a:chOff x="6182439" y="2319715"/>
              <a:chExt cx="1212191" cy="369332"/>
            </a:xfrm>
          </p:grpSpPr>
          <p:sp>
            <p:nvSpPr>
              <p:cNvPr id="38002" name="Rectangle 25">
                <a:extLst>
                  <a:ext uri="{FF2B5EF4-FFF2-40B4-BE49-F238E27FC236}">
                    <a16:creationId xmlns:a16="http://schemas.microsoft.com/office/drawing/2014/main" id="{4B563379-A67C-40D8-BBC3-C58572288D26}"/>
                  </a:ext>
                </a:extLst>
              </p:cNvPr>
              <p:cNvSpPr>
                <a:spLocks noChangeArrowheads="1"/>
              </p:cNvSpPr>
              <p:nvPr/>
            </p:nvSpPr>
            <p:spPr bwMode="auto">
              <a:xfrm>
                <a:off x="6182439" y="2319715"/>
                <a:ext cx="121219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00B0F0"/>
                    </a:solidFill>
                  </a:rPr>
                  <a:t>L</a:t>
                </a:r>
                <a:r>
                  <a:rPr lang="en-IN" altLang="en-US" b="1" baseline="-25000">
                    <a:solidFill>
                      <a:srgbClr val="00B0F0"/>
                    </a:solidFill>
                  </a:rPr>
                  <a:t>i</a:t>
                </a:r>
                <a:r>
                  <a:rPr lang="en-IN" altLang="en-US" b="1">
                    <a:solidFill>
                      <a:srgbClr val="00B0F0"/>
                    </a:solidFill>
                  </a:rPr>
                  <a:t> = r</a:t>
                </a:r>
                <a:r>
                  <a:rPr lang="en-IN" altLang="en-US" b="1" baseline="-25000">
                    <a:solidFill>
                      <a:srgbClr val="00B0F0"/>
                    </a:solidFill>
                  </a:rPr>
                  <a:t>i</a:t>
                </a:r>
                <a:r>
                  <a:rPr lang="en-IN" altLang="en-US" b="1">
                    <a:solidFill>
                      <a:srgbClr val="00B0F0"/>
                    </a:solidFill>
                  </a:rPr>
                  <a:t> × p</a:t>
                </a:r>
                <a:r>
                  <a:rPr lang="en-IN" altLang="en-US" b="1" baseline="-25000">
                    <a:solidFill>
                      <a:srgbClr val="00B0F0"/>
                    </a:solidFill>
                  </a:rPr>
                  <a:t>i</a:t>
                </a:r>
              </a:p>
            </p:txBody>
          </p:sp>
          <p:cxnSp>
            <p:nvCxnSpPr>
              <p:cNvPr id="28" name="Straight Arrow Connector 27">
                <a:extLst>
                  <a:ext uri="{FF2B5EF4-FFF2-40B4-BE49-F238E27FC236}">
                    <a16:creationId xmlns:a16="http://schemas.microsoft.com/office/drawing/2014/main" id="{5E895A67-D9D8-4704-928E-0DFDDA333223}"/>
                  </a:ext>
                </a:extLst>
              </p:cNvPr>
              <p:cNvCxnSpPr/>
              <p:nvPr/>
            </p:nvCxnSpPr>
            <p:spPr bwMode="auto">
              <a:xfrm>
                <a:off x="6317304" y="2375194"/>
                <a:ext cx="171357"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9A28587D-DC4E-4D79-8DA5-8EAC836AFE44}"/>
                  </a:ext>
                </a:extLst>
              </p:cNvPr>
              <p:cNvCxnSpPr/>
              <p:nvPr/>
            </p:nvCxnSpPr>
            <p:spPr bwMode="auto">
              <a:xfrm>
                <a:off x="6731416" y="2421163"/>
                <a:ext cx="171357"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1A85989A-09BE-4624-AD15-4470298D11B2}"/>
                  </a:ext>
                </a:extLst>
              </p:cNvPr>
              <p:cNvCxnSpPr/>
              <p:nvPr/>
            </p:nvCxnSpPr>
            <p:spPr bwMode="auto">
              <a:xfrm>
                <a:off x="7118555" y="2411652"/>
                <a:ext cx="171357"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grpSp>
        <p:nvGrpSpPr>
          <p:cNvPr id="37895" name="Group 45">
            <a:extLst>
              <a:ext uri="{FF2B5EF4-FFF2-40B4-BE49-F238E27FC236}">
                <a16:creationId xmlns:a16="http://schemas.microsoft.com/office/drawing/2014/main" id="{FDD6E1B5-69A1-4A80-8D8C-FE25F360230D}"/>
              </a:ext>
            </a:extLst>
          </p:cNvPr>
          <p:cNvGrpSpPr>
            <a:grpSpLocks/>
          </p:cNvGrpSpPr>
          <p:nvPr/>
        </p:nvGrpSpPr>
        <p:grpSpPr bwMode="auto">
          <a:xfrm>
            <a:off x="1560513" y="3284538"/>
            <a:ext cx="1962150" cy="787400"/>
            <a:chOff x="1561120" y="3434705"/>
            <a:chExt cx="1961852" cy="787388"/>
          </a:xfrm>
        </p:grpSpPr>
        <p:sp>
          <p:nvSpPr>
            <p:cNvPr id="37991" name="Rectangle 48">
              <a:extLst>
                <a:ext uri="{FF2B5EF4-FFF2-40B4-BE49-F238E27FC236}">
                  <a16:creationId xmlns:a16="http://schemas.microsoft.com/office/drawing/2014/main" id="{867543C7-339D-433C-80EF-37FD9C93617D}"/>
                </a:ext>
              </a:extLst>
            </p:cNvPr>
            <p:cNvSpPr>
              <a:spLocks noChangeArrowheads="1"/>
            </p:cNvSpPr>
            <p:nvPr/>
          </p:nvSpPr>
          <p:spPr bwMode="auto">
            <a:xfrm>
              <a:off x="1561120" y="3573016"/>
              <a:ext cx="3825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0066"/>
                  </a:solidFill>
                  <a:sym typeface="Symbol" panose="05050102010706020507" pitchFamily="18" charset="2"/>
                </a:rPr>
                <a:t></a:t>
              </a:r>
              <a:endParaRPr lang="en-IN" altLang="en-US" b="1"/>
            </a:p>
          </p:txBody>
        </p:sp>
        <p:sp>
          <p:nvSpPr>
            <p:cNvPr id="37992" name="Rectangle 76">
              <a:extLst>
                <a:ext uri="{FF2B5EF4-FFF2-40B4-BE49-F238E27FC236}">
                  <a16:creationId xmlns:a16="http://schemas.microsoft.com/office/drawing/2014/main" id="{AF06E8A1-BCD7-433C-B1C6-7B773829EF6E}"/>
                </a:ext>
              </a:extLst>
            </p:cNvPr>
            <p:cNvSpPr>
              <a:spLocks noChangeArrowheads="1"/>
            </p:cNvSpPr>
            <p:nvPr/>
          </p:nvSpPr>
          <p:spPr bwMode="auto">
            <a:xfrm>
              <a:off x="2533599" y="3575762"/>
              <a:ext cx="98937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 r</a:t>
              </a:r>
              <a:r>
                <a:rPr lang="en-US" altLang="en-US" b="1" baseline="-25000">
                  <a:solidFill>
                    <a:srgbClr val="00FF00"/>
                  </a:solidFill>
                </a:rPr>
                <a:t>i  </a:t>
              </a:r>
              <a:r>
                <a:rPr lang="en-US" altLang="en-US" b="1">
                  <a:solidFill>
                    <a:srgbClr val="00FF00"/>
                  </a:solidFill>
                </a:rPr>
                <a:t>x</a:t>
              </a:r>
              <a:r>
                <a:rPr lang="en-US" altLang="en-US" b="1" baseline="-25000">
                  <a:solidFill>
                    <a:srgbClr val="00FF00"/>
                  </a:solidFill>
                </a:rPr>
                <a:t> </a:t>
              </a:r>
              <a:r>
                <a:rPr lang="en-US" altLang="en-US" b="1">
                  <a:solidFill>
                    <a:srgbClr val="00FF00"/>
                  </a:solidFill>
                </a:rPr>
                <a:t>p</a:t>
              </a:r>
              <a:r>
                <a:rPr lang="en-US" altLang="en-US" b="1" baseline="-25000">
                  <a:solidFill>
                    <a:srgbClr val="00FF00"/>
                  </a:solidFill>
                </a:rPr>
                <a:t>i</a:t>
              </a:r>
              <a:endParaRPr lang="en-IN" altLang="en-US">
                <a:solidFill>
                  <a:srgbClr val="00FF00"/>
                </a:solidFill>
              </a:endParaRPr>
            </a:p>
            <a:p>
              <a:pPr eaLnBrk="1" hangingPunct="1"/>
              <a:endParaRPr lang="en-IN" altLang="en-US">
                <a:solidFill>
                  <a:srgbClr val="00FF00"/>
                </a:solidFill>
              </a:endParaRPr>
            </a:p>
          </p:txBody>
        </p:sp>
        <p:sp>
          <p:nvSpPr>
            <p:cNvPr id="37993" name="Rectangle 76">
              <a:extLst>
                <a:ext uri="{FF2B5EF4-FFF2-40B4-BE49-F238E27FC236}">
                  <a16:creationId xmlns:a16="http://schemas.microsoft.com/office/drawing/2014/main" id="{C9447AFE-9A0D-4CB8-8C0C-5167011C68B6}"/>
                </a:ext>
              </a:extLst>
            </p:cNvPr>
            <p:cNvSpPr>
              <a:spLocks noChangeArrowheads="1"/>
            </p:cNvSpPr>
            <p:nvPr/>
          </p:nvSpPr>
          <p:spPr bwMode="auto">
            <a:xfrm>
              <a:off x="2488651" y="3840848"/>
              <a:ext cx="438088" cy="308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b="1">
                  <a:solidFill>
                    <a:srgbClr val="00FF00"/>
                  </a:solidFill>
                </a:rPr>
                <a:t>i=1</a:t>
              </a:r>
              <a:endParaRPr lang="en-IN" altLang="en-US" sz="1400" b="1">
                <a:solidFill>
                  <a:srgbClr val="00FF00"/>
                </a:solidFill>
              </a:endParaRPr>
            </a:p>
          </p:txBody>
        </p:sp>
        <p:sp>
          <p:nvSpPr>
            <p:cNvPr id="37994" name="Rectangle 76">
              <a:extLst>
                <a:ext uri="{FF2B5EF4-FFF2-40B4-BE49-F238E27FC236}">
                  <a16:creationId xmlns:a16="http://schemas.microsoft.com/office/drawing/2014/main" id="{5EB69BC0-7F0D-4109-99B6-6DC037D25246}"/>
                </a:ext>
              </a:extLst>
            </p:cNvPr>
            <p:cNvSpPr>
              <a:spLocks noChangeArrowheads="1"/>
            </p:cNvSpPr>
            <p:nvPr/>
          </p:nvSpPr>
          <p:spPr bwMode="auto">
            <a:xfrm>
              <a:off x="2560683" y="3434705"/>
              <a:ext cx="293770" cy="308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b="1">
                  <a:solidFill>
                    <a:srgbClr val="00FF00"/>
                  </a:solidFill>
                </a:rPr>
                <a:t>n</a:t>
              </a:r>
              <a:endParaRPr lang="en-IN" altLang="en-US" sz="1400" b="1">
                <a:solidFill>
                  <a:srgbClr val="00FF00"/>
                </a:solidFill>
              </a:endParaRPr>
            </a:p>
          </p:txBody>
        </p:sp>
        <p:grpSp>
          <p:nvGrpSpPr>
            <p:cNvPr id="37995" name="Group 37">
              <a:extLst>
                <a:ext uri="{FF2B5EF4-FFF2-40B4-BE49-F238E27FC236}">
                  <a16:creationId xmlns:a16="http://schemas.microsoft.com/office/drawing/2014/main" id="{AA0CA22D-6A6E-4953-96D5-94994500CD32}"/>
                </a:ext>
              </a:extLst>
            </p:cNvPr>
            <p:cNvGrpSpPr>
              <a:grpSpLocks/>
            </p:cNvGrpSpPr>
            <p:nvPr/>
          </p:nvGrpSpPr>
          <p:grpSpPr bwMode="auto">
            <a:xfrm>
              <a:off x="2106872" y="3592750"/>
              <a:ext cx="584455" cy="369332"/>
              <a:chOff x="1368364" y="2585333"/>
              <a:chExt cx="584455" cy="369332"/>
            </a:xfrm>
          </p:grpSpPr>
          <p:sp>
            <p:nvSpPr>
              <p:cNvPr id="37998" name="Rectangle 77">
                <a:extLst>
                  <a:ext uri="{FF2B5EF4-FFF2-40B4-BE49-F238E27FC236}">
                    <a16:creationId xmlns:a16="http://schemas.microsoft.com/office/drawing/2014/main" id="{E151ED5E-4B3C-45B9-B7EE-5E7AD70EA188}"/>
                  </a:ext>
                </a:extLst>
              </p:cNvPr>
              <p:cNvSpPr>
                <a:spLocks noChangeArrowheads="1"/>
              </p:cNvSpPr>
              <p:nvPr/>
            </p:nvSpPr>
            <p:spPr bwMode="auto">
              <a:xfrm>
                <a:off x="1368364" y="2585333"/>
                <a:ext cx="58445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L = </a:t>
                </a:r>
                <a:endParaRPr lang="en-IN" altLang="en-US">
                  <a:solidFill>
                    <a:srgbClr val="00FF00"/>
                  </a:solidFill>
                </a:endParaRPr>
              </a:p>
            </p:txBody>
          </p:sp>
          <p:cxnSp>
            <p:nvCxnSpPr>
              <p:cNvPr id="41" name="Straight Arrow Connector 40">
                <a:extLst>
                  <a:ext uri="{FF2B5EF4-FFF2-40B4-BE49-F238E27FC236}">
                    <a16:creationId xmlns:a16="http://schemas.microsoft.com/office/drawing/2014/main" id="{19301ADF-9EB3-4E83-B30D-56EBFF30CE13}"/>
                  </a:ext>
                </a:extLst>
              </p:cNvPr>
              <p:cNvCxnSpPr/>
              <p:nvPr/>
            </p:nvCxnSpPr>
            <p:spPr bwMode="auto">
              <a:xfrm>
                <a:off x="1476563" y="2641597"/>
                <a:ext cx="17142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cxnSp>
          <p:nvCxnSpPr>
            <p:cNvPr id="39" name="Straight Arrow Connector 38">
              <a:extLst>
                <a:ext uri="{FF2B5EF4-FFF2-40B4-BE49-F238E27FC236}">
                  <a16:creationId xmlns:a16="http://schemas.microsoft.com/office/drawing/2014/main" id="{810F8803-409A-4484-ADAF-658F15C0629C}"/>
                </a:ext>
              </a:extLst>
            </p:cNvPr>
            <p:cNvCxnSpPr/>
            <p:nvPr/>
          </p:nvCxnSpPr>
          <p:spPr bwMode="auto">
            <a:xfrm>
              <a:off x="2862672" y="3658539"/>
              <a:ext cx="17142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BF44F825-0311-43B5-B11E-29D2790E5F02}"/>
                </a:ext>
              </a:extLst>
            </p:cNvPr>
            <p:cNvCxnSpPr/>
            <p:nvPr/>
          </p:nvCxnSpPr>
          <p:spPr bwMode="auto">
            <a:xfrm>
              <a:off x="3248376" y="3671238"/>
              <a:ext cx="17142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37896" name="Rectangle 46">
            <a:extLst>
              <a:ext uri="{FF2B5EF4-FFF2-40B4-BE49-F238E27FC236}">
                <a16:creationId xmlns:a16="http://schemas.microsoft.com/office/drawing/2014/main" id="{15DB2384-3853-41CC-9787-4705238328DF}"/>
              </a:ext>
            </a:extLst>
          </p:cNvPr>
          <p:cNvSpPr>
            <a:spLocks noChangeArrowheads="1"/>
          </p:cNvSpPr>
          <p:nvPr/>
        </p:nvSpPr>
        <p:spPr bwMode="auto">
          <a:xfrm>
            <a:off x="338138" y="4006850"/>
            <a:ext cx="86264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66FF"/>
                </a:solidFill>
              </a:rPr>
              <a:t>This is a generalisation of the definition of angular momentum for a single particle to a system of particles.</a:t>
            </a:r>
          </a:p>
        </p:txBody>
      </p:sp>
      <p:grpSp>
        <p:nvGrpSpPr>
          <p:cNvPr id="37897" name="Group 57">
            <a:extLst>
              <a:ext uri="{FF2B5EF4-FFF2-40B4-BE49-F238E27FC236}">
                <a16:creationId xmlns:a16="http://schemas.microsoft.com/office/drawing/2014/main" id="{25D7A940-6CF5-4B56-9FBA-9E9C1822E9BF}"/>
              </a:ext>
            </a:extLst>
          </p:cNvPr>
          <p:cNvGrpSpPr>
            <a:grpSpLocks/>
          </p:cNvGrpSpPr>
          <p:nvPr/>
        </p:nvGrpSpPr>
        <p:grpSpPr bwMode="auto">
          <a:xfrm>
            <a:off x="323850" y="4581525"/>
            <a:ext cx="2857500" cy="714375"/>
            <a:chOff x="323528" y="4802857"/>
            <a:chExt cx="2857597" cy="714375"/>
          </a:xfrm>
        </p:grpSpPr>
        <p:sp>
          <p:nvSpPr>
            <p:cNvPr id="37981" name="Rectangle 47">
              <a:extLst>
                <a:ext uri="{FF2B5EF4-FFF2-40B4-BE49-F238E27FC236}">
                  <a16:creationId xmlns:a16="http://schemas.microsoft.com/office/drawing/2014/main" id="{EA5D2D92-AB47-4F52-ACCF-FF83DB9AF7C1}"/>
                </a:ext>
              </a:extLst>
            </p:cNvPr>
            <p:cNvSpPr>
              <a:spLocks noChangeArrowheads="1"/>
            </p:cNvSpPr>
            <p:nvPr/>
          </p:nvSpPr>
          <p:spPr bwMode="auto">
            <a:xfrm>
              <a:off x="323528" y="4941168"/>
              <a:ext cx="285759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C000"/>
                  </a:solidFill>
                </a:rPr>
                <a:t>Differentiating                ,</a:t>
              </a:r>
            </a:p>
          </p:txBody>
        </p:sp>
        <p:grpSp>
          <p:nvGrpSpPr>
            <p:cNvPr id="37982" name="Group 48">
              <a:extLst>
                <a:ext uri="{FF2B5EF4-FFF2-40B4-BE49-F238E27FC236}">
                  <a16:creationId xmlns:a16="http://schemas.microsoft.com/office/drawing/2014/main" id="{54467B6F-802D-4586-ADCC-CB9D87817359}"/>
                </a:ext>
              </a:extLst>
            </p:cNvPr>
            <p:cNvGrpSpPr>
              <a:grpSpLocks/>
            </p:cNvGrpSpPr>
            <p:nvPr/>
          </p:nvGrpSpPr>
          <p:grpSpPr bwMode="auto">
            <a:xfrm>
              <a:off x="1962856" y="4802857"/>
              <a:ext cx="1024968" cy="714375"/>
              <a:chOff x="1611281" y="2427288"/>
              <a:chExt cx="1024968" cy="714375"/>
            </a:xfrm>
          </p:grpSpPr>
          <p:grpSp>
            <p:nvGrpSpPr>
              <p:cNvPr id="37983" name="Group 23">
                <a:extLst>
                  <a:ext uri="{FF2B5EF4-FFF2-40B4-BE49-F238E27FC236}">
                    <a16:creationId xmlns:a16="http://schemas.microsoft.com/office/drawing/2014/main" id="{9164E1EA-A613-41EA-B6E2-DC7274169450}"/>
                  </a:ext>
                </a:extLst>
              </p:cNvPr>
              <p:cNvGrpSpPr>
                <a:grpSpLocks/>
              </p:cNvGrpSpPr>
              <p:nvPr/>
            </p:nvGrpSpPr>
            <p:grpSpPr bwMode="auto">
              <a:xfrm>
                <a:off x="1993060" y="2427288"/>
                <a:ext cx="643189" cy="714375"/>
                <a:chOff x="1430152" y="3998571"/>
                <a:chExt cx="642971" cy="713321"/>
              </a:xfrm>
            </p:grpSpPr>
            <p:sp>
              <p:nvSpPr>
                <p:cNvPr id="37988" name="Rectangle 76">
                  <a:extLst>
                    <a:ext uri="{FF2B5EF4-FFF2-40B4-BE49-F238E27FC236}">
                      <a16:creationId xmlns:a16="http://schemas.microsoft.com/office/drawing/2014/main" id="{269FE30D-0C11-47A5-9CAA-9458E2DCA287}"/>
                    </a:ext>
                  </a:extLst>
                </p:cNvPr>
                <p:cNvSpPr>
                  <a:spLocks noChangeArrowheads="1"/>
                </p:cNvSpPr>
                <p:nvPr/>
              </p:nvSpPr>
              <p:spPr bwMode="auto">
                <a:xfrm>
                  <a:off x="1475085" y="4139420"/>
                  <a:ext cx="598038" cy="36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 L</a:t>
                  </a:r>
                  <a:r>
                    <a:rPr lang="en-US" altLang="en-US" b="1" baseline="-25000">
                      <a:solidFill>
                        <a:srgbClr val="00FF00"/>
                      </a:solidFill>
                    </a:rPr>
                    <a:t>i</a:t>
                  </a:r>
                  <a:endParaRPr lang="en-IN" altLang="en-US">
                    <a:solidFill>
                      <a:srgbClr val="00FF00"/>
                    </a:solidFill>
                  </a:endParaRPr>
                </a:p>
              </p:txBody>
            </p:sp>
            <p:sp>
              <p:nvSpPr>
                <p:cNvPr id="37989" name="Rectangle 76">
                  <a:extLst>
                    <a:ext uri="{FF2B5EF4-FFF2-40B4-BE49-F238E27FC236}">
                      <a16:creationId xmlns:a16="http://schemas.microsoft.com/office/drawing/2014/main" id="{D2DDE7AE-4A6F-47D1-8F56-FE4E35480061}"/>
                    </a:ext>
                  </a:extLst>
                </p:cNvPr>
                <p:cNvSpPr>
                  <a:spLocks noChangeArrowheads="1"/>
                </p:cNvSpPr>
                <p:nvPr/>
              </p:nvSpPr>
              <p:spPr bwMode="auto">
                <a:xfrm>
                  <a:off x="1430152" y="4404115"/>
                  <a:ext cx="43794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b="1">
                      <a:solidFill>
                        <a:srgbClr val="00FF00"/>
                      </a:solidFill>
                    </a:rPr>
                    <a:t>i=1</a:t>
                  </a:r>
                  <a:endParaRPr lang="en-IN" altLang="en-US" sz="1400" b="1">
                    <a:solidFill>
                      <a:srgbClr val="00FF00"/>
                    </a:solidFill>
                  </a:endParaRPr>
                </a:p>
              </p:txBody>
            </p:sp>
            <p:sp>
              <p:nvSpPr>
                <p:cNvPr id="37990" name="Rectangle 76">
                  <a:extLst>
                    <a:ext uri="{FF2B5EF4-FFF2-40B4-BE49-F238E27FC236}">
                      <a16:creationId xmlns:a16="http://schemas.microsoft.com/office/drawing/2014/main" id="{56E073AE-DBE4-48BE-8EA8-FA5B1DC3DF7E}"/>
                    </a:ext>
                  </a:extLst>
                </p:cNvPr>
                <p:cNvSpPr>
                  <a:spLocks noChangeArrowheads="1"/>
                </p:cNvSpPr>
                <p:nvPr/>
              </p:nvSpPr>
              <p:spPr bwMode="auto">
                <a:xfrm>
                  <a:off x="1502160" y="3998571"/>
                  <a:ext cx="29367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b="1">
                      <a:solidFill>
                        <a:srgbClr val="00FF00"/>
                      </a:solidFill>
                    </a:rPr>
                    <a:t>n</a:t>
                  </a:r>
                  <a:endParaRPr lang="en-IN" altLang="en-US" sz="1400" b="1">
                    <a:solidFill>
                      <a:srgbClr val="00FF00"/>
                    </a:solidFill>
                  </a:endParaRPr>
                </a:p>
              </p:txBody>
            </p:sp>
          </p:grpSp>
          <p:grpSp>
            <p:nvGrpSpPr>
              <p:cNvPr id="37984" name="Group 50">
                <a:extLst>
                  <a:ext uri="{FF2B5EF4-FFF2-40B4-BE49-F238E27FC236}">
                    <a16:creationId xmlns:a16="http://schemas.microsoft.com/office/drawing/2014/main" id="{BDEE3168-DC4D-46A0-86A8-23DE6F97EF0A}"/>
                  </a:ext>
                </a:extLst>
              </p:cNvPr>
              <p:cNvGrpSpPr>
                <a:grpSpLocks/>
              </p:cNvGrpSpPr>
              <p:nvPr/>
            </p:nvGrpSpPr>
            <p:grpSpPr bwMode="auto">
              <a:xfrm>
                <a:off x="1611281" y="2585333"/>
                <a:ext cx="584455" cy="369332"/>
                <a:chOff x="1368364" y="2585333"/>
                <a:chExt cx="584455" cy="369332"/>
              </a:xfrm>
            </p:grpSpPr>
            <p:sp>
              <p:nvSpPr>
                <p:cNvPr id="37986" name="Rectangle 77">
                  <a:extLst>
                    <a:ext uri="{FF2B5EF4-FFF2-40B4-BE49-F238E27FC236}">
                      <a16:creationId xmlns:a16="http://schemas.microsoft.com/office/drawing/2014/main" id="{B49440ED-FB81-47B0-9DB4-8F2B2557A3DB}"/>
                    </a:ext>
                  </a:extLst>
                </p:cNvPr>
                <p:cNvSpPr>
                  <a:spLocks noChangeArrowheads="1"/>
                </p:cNvSpPr>
                <p:nvPr/>
              </p:nvSpPr>
              <p:spPr bwMode="auto">
                <a:xfrm>
                  <a:off x="1368364" y="2585333"/>
                  <a:ext cx="58445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L = </a:t>
                  </a:r>
                  <a:endParaRPr lang="en-IN" altLang="en-US">
                    <a:solidFill>
                      <a:srgbClr val="00FF00"/>
                    </a:solidFill>
                  </a:endParaRPr>
                </a:p>
              </p:txBody>
            </p:sp>
            <p:cxnSp>
              <p:nvCxnSpPr>
                <p:cNvPr id="54" name="Straight Arrow Connector 53">
                  <a:extLst>
                    <a:ext uri="{FF2B5EF4-FFF2-40B4-BE49-F238E27FC236}">
                      <a16:creationId xmlns:a16="http://schemas.microsoft.com/office/drawing/2014/main" id="{51866CE3-49EA-4112-A1C8-39CB0E113DEF}"/>
                    </a:ext>
                  </a:extLst>
                </p:cNvPr>
                <p:cNvCxnSpPr/>
                <p:nvPr/>
              </p:nvCxnSpPr>
              <p:spPr bwMode="auto">
                <a:xfrm>
                  <a:off x="1476934" y="2641601"/>
                  <a:ext cx="171456"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cxnSp>
            <p:nvCxnSpPr>
              <p:cNvPr id="52" name="Straight Arrow Connector 51">
                <a:extLst>
                  <a:ext uri="{FF2B5EF4-FFF2-40B4-BE49-F238E27FC236}">
                    <a16:creationId xmlns:a16="http://schemas.microsoft.com/office/drawing/2014/main" id="{3F771A25-F6EE-4EA1-849B-F67D6CBB1DC4}"/>
                  </a:ext>
                </a:extLst>
              </p:cNvPr>
              <p:cNvCxnSpPr/>
              <p:nvPr/>
            </p:nvCxnSpPr>
            <p:spPr bwMode="auto">
              <a:xfrm>
                <a:off x="2392974" y="2624138"/>
                <a:ext cx="171456"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grpSp>
        <p:nvGrpSpPr>
          <p:cNvPr id="37898" name="Group 82">
            <a:extLst>
              <a:ext uri="{FF2B5EF4-FFF2-40B4-BE49-F238E27FC236}">
                <a16:creationId xmlns:a16="http://schemas.microsoft.com/office/drawing/2014/main" id="{F4FF28DD-8DBE-4E80-A529-DFA2355B8FFF}"/>
              </a:ext>
            </a:extLst>
          </p:cNvPr>
          <p:cNvGrpSpPr>
            <a:grpSpLocks/>
          </p:cNvGrpSpPr>
          <p:nvPr/>
        </p:nvGrpSpPr>
        <p:grpSpPr bwMode="auto">
          <a:xfrm>
            <a:off x="827088" y="5251450"/>
            <a:ext cx="1670050" cy="719138"/>
            <a:chOff x="1317523" y="5661248"/>
            <a:chExt cx="1670301" cy="719138"/>
          </a:xfrm>
        </p:grpSpPr>
        <p:grpSp>
          <p:nvGrpSpPr>
            <p:cNvPr id="37966" name="Group 59">
              <a:extLst>
                <a:ext uri="{FF2B5EF4-FFF2-40B4-BE49-F238E27FC236}">
                  <a16:creationId xmlns:a16="http://schemas.microsoft.com/office/drawing/2014/main" id="{6465B198-E6ED-4A40-85DD-939EBE1D47EE}"/>
                </a:ext>
              </a:extLst>
            </p:cNvPr>
            <p:cNvGrpSpPr>
              <a:grpSpLocks/>
            </p:cNvGrpSpPr>
            <p:nvPr/>
          </p:nvGrpSpPr>
          <p:grpSpPr bwMode="auto">
            <a:xfrm>
              <a:off x="1317523" y="5670762"/>
              <a:ext cx="647797" cy="695806"/>
              <a:chOff x="2877816" y="2781711"/>
              <a:chExt cx="647797" cy="695806"/>
            </a:xfrm>
          </p:grpSpPr>
          <p:sp>
            <p:nvSpPr>
              <p:cNvPr id="70" name="TextBox 69">
                <a:extLst>
                  <a:ext uri="{FF2B5EF4-FFF2-40B4-BE49-F238E27FC236}">
                    <a16:creationId xmlns:a16="http://schemas.microsoft.com/office/drawing/2014/main" id="{4E0DD867-33E7-4016-AE05-807F92EB95D1}"/>
                  </a:ext>
                </a:extLst>
              </p:cNvPr>
              <p:cNvSpPr txBox="1">
                <a:spLocks noChangeArrowheads="1"/>
              </p:cNvSpPr>
              <p:nvPr/>
            </p:nvSpPr>
            <p:spPr bwMode="auto">
              <a:xfrm>
                <a:off x="2877816" y="2781722"/>
                <a:ext cx="647797" cy="369888"/>
              </a:xfrm>
              <a:prstGeom prst="rect">
                <a:avLst/>
              </a:prstGeom>
              <a:noFill/>
              <a:ln>
                <a:noFill/>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b="1" dirty="0" err="1">
                    <a:solidFill>
                      <a:srgbClr val="FF00FF"/>
                    </a:solidFill>
                    <a:latin typeface="+mn-lt"/>
                  </a:rPr>
                  <a:t>d</a:t>
                </a:r>
                <a:r>
                  <a:rPr lang="en-US" b="1" dirty="0" err="1">
                    <a:solidFill>
                      <a:srgbClr val="FF00FF"/>
                    </a:solidFill>
                    <a:sym typeface="Symbol" pitchFamily="18" charset="2"/>
                  </a:rPr>
                  <a:t>L</a:t>
                </a:r>
                <a:endParaRPr lang="en-IN" b="1" baseline="-25000" dirty="0">
                  <a:solidFill>
                    <a:srgbClr val="FF00FF"/>
                  </a:solidFill>
                  <a:latin typeface="+mn-lt"/>
                </a:endParaRPr>
              </a:p>
            </p:txBody>
          </p:sp>
          <p:cxnSp>
            <p:nvCxnSpPr>
              <p:cNvPr id="71" name="Straight Connector 70">
                <a:extLst>
                  <a:ext uri="{FF2B5EF4-FFF2-40B4-BE49-F238E27FC236}">
                    <a16:creationId xmlns:a16="http://schemas.microsoft.com/office/drawing/2014/main" id="{24FF68BE-0DB9-414E-9ACD-7BA13F666FBF}"/>
                  </a:ext>
                </a:extLst>
              </p:cNvPr>
              <p:cNvCxnSpPr/>
              <p:nvPr/>
            </p:nvCxnSpPr>
            <p:spPr bwMode="auto">
              <a:xfrm>
                <a:off x="2900044" y="3146847"/>
                <a:ext cx="366767" cy="4763"/>
              </a:xfrm>
              <a:prstGeom prst="line">
                <a:avLst/>
              </a:prstGeom>
              <a:ln w="19050">
                <a:solidFill>
                  <a:srgbClr val="FF00FF"/>
                </a:solidFill>
              </a:ln>
            </p:spPr>
            <p:style>
              <a:lnRef idx="1">
                <a:schemeClr val="accent1"/>
              </a:lnRef>
              <a:fillRef idx="0">
                <a:schemeClr val="accent1"/>
              </a:fillRef>
              <a:effectRef idx="0">
                <a:schemeClr val="accent1"/>
              </a:effectRef>
              <a:fontRef idx="minor">
                <a:schemeClr val="tx1"/>
              </a:fontRef>
            </p:style>
          </p:cxnSp>
          <p:sp>
            <p:nvSpPr>
              <p:cNvPr id="72" name="TextBox 43">
                <a:extLst>
                  <a:ext uri="{FF2B5EF4-FFF2-40B4-BE49-F238E27FC236}">
                    <a16:creationId xmlns:a16="http://schemas.microsoft.com/office/drawing/2014/main" id="{3AB8A68A-6D63-426A-8A66-3180688218A9}"/>
                  </a:ext>
                </a:extLst>
              </p:cNvPr>
              <p:cNvSpPr txBox="1">
                <a:spLocks noChangeArrowheads="1"/>
              </p:cNvSpPr>
              <p:nvPr/>
            </p:nvSpPr>
            <p:spPr bwMode="auto">
              <a:xfrm>
                <a:off x="2895281" y="3108747"/>
                <a:ext cx="496962" cy="368300"/>
              </a:xfrm>
              <a:prstGeom prst="rect">
                <a:avLst/>
              </a:prstGeom>
              <a:noFill/>
              <a:ln w="9525">
                <a:solidFill>
                  <a:srgbClr val="000000"/>
                </a:solidFill>
                <a:miter lim="800000"/>
                <a:headEnd/>
                <a:tailEnd/>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b="1" dirty="0" err="1">
                    <a:solidFill>
                      <a:srgbClr val="FF00FF"/>
                    </a:solidFill>
                  </a:rPr>
                  <a:t>d</a:t>
                </a:r>
                <a:r>
                  <a:rPr lang="en-US" b="1" dirty="0" err="1">
                    <a:solidFill>
                      <a:srgbClr val="FF00FF"/>
                    </a:solidFill>
                    <a:latin typeface="+mn-lt"/>
                  </a:rPr>
                  <a:t>t</a:t>
                </a:r>
                <a:endParaRPr lang="en-IN" b="1" baseline="-25000" dirty="0">
                  <a:solidFill>
                    <a:srgbClr val="FF00FF"/>
                  </a:solidFill>
                  <a:latin typeface="+mn-lt"/>
                </a:endParaRPr>
              </a:p>
            </p:txBody>
          </p:sp>
          <p:cxnSp>
            <p:nvCxnSpPr>
              <p:cNvPr id="73" name="Straight Arrow Connector 72">
                <a:extLst>
                  <a:ext uri="{FF2B5EF4-FFF2-40B4-BE49-F238E27FC236}">
                    <a16:creationId xmlns:a16="http://schemas.microsoft.com/office/drawing/2014/main" id="{5007541C-88BE-4A74-9738-32F5C20A9C8A}"/>
                  </a:ext>
                </a:extLst>
              </p:cNvPr>
              <p:cNvCxnSpPr/>
              <p:nvPr/>
            </p:nvCxnSpPr>
            <p:spPr bwMode="auto">
              <a:xfrm>
                <a:off x="3120739" y="2840460"/>
                <a:ext cx="190529"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37967" name="Rectangle 60">
              <a:extLst>
                <a:ext uri="{FF2B5EF4-FFF2-40B4-BE49-F238E27FC236}">
                  <a16:creationId xmlns:a16="http://schemas.microsoft.com/office/drawing/2014/main" id="{74598E0D-2DA1-4B9A-AC63-5417DE194D91}"/>
                </a:ext>
              </a:extLst>
            </p:cNvPr>
            <p:cNvSpPr>
              <a:spLocks noChangeArrowheads="1"/>
            </p:cNvSpPr>
            <p:nvPr/>
          </p:nvSpPr>
          <p:spPr bwMode="auto">
            <a:xfrm>
              <a:off x="1717880" y="5849598"/>
              <a:ext cx="3834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00FF"/>
                  </a:solidFill>
                  <a:ea typeface="Calibri" panose="020F0502020204030204" pitchFamily="34" charset="0"/>
                  <a:cs typeface="Symbol" panose="05050102010706020507" pitchFamily="18" charset="2"/>
                </a:rPr>
                <a:t>= </a:t>
              </a:r>
              <a:endParaRPr lang="en-IN" altLang="en-US" b="1" baseline="-25000">
                <a:solidFill>
                  <a:srgbClr val="FF00FF"/>
                </a:solidFill>
                <a:ea typeface="Calibri" panose="020F0502020204030204" pitchFamily="34" charset="0"/>
                <a:cs typeface="Symbol" panose="05050102010706020507" pitchFamily="18" charset="2"/>
              </a:endParaRPr>
            </a:p>
          </p:txBody>
        </p:sp>
        <p:grpSp>
          <p:nvGrpSpPr>
            <p:cNvPr id="37968" name="Group 61">
              <a:extLst>
                <a:ext uri="{FF2B5EF4-FFF2-40B4-BE49-F238E27FC236}">
                  <a16:creationId xmlns:a16="http://schemas.microsoft.com/office/drawing/2014/main" id="{7E3FF851-3A66-4F92-8A25-8C33EF98FC54}"/>
                </a:ext>
              </a:extLst>
            </p:cNvPr>
            <p:cNvGrpSpPr>
              <a:grpSpLocks/>
            </p:cNvGrpSpPr>
            <p:nvPr/>
          </p:nvGrpSpPr>
          <p:grpSpPr bwMode="auto">
            <a:xfrm>
              <a:off x="2003597" y="5661248"/>
              <a:ext cx="592170" cy="719138"/>
              <a:chOff x="2877816" y="2780928"/>
              <a:chExt cx="647700" cy="719138"/>
            </a:xfrm>
          </p:grpSpPr>
          <p:sp>
            <p:nvSpPr>
              <p:cNvPr id="67" name="TextBox 66">
                <a:extLst>
                  <a:ext uri="{FF2B5EF4-FFF2-40B4-BE49-F238E27FC236}">
                    <a16:creationId xmlns:a16="http://schemas.microsoft.com/office/drawing/2014/main" id="{6A8D5CAC-3628-42BD-8425-AE1CE2E246A5}"/>
                  </a:ext>
                </a:extLst>
              </p:cNvPr>
              <p:cNvSpPr txBox="1">
                <a:spLocks noChangeArrowheads="1"/>
              </p:cNvSpPr>
              <p:nvPr/>
            </p:nvSpPr>
            <p:spPr bwMode="auto">
              <a:xfrm>
                <a:off x="2877629" y="2780928"/>
                <a:ext cx="647761" cy="369888"/>
              </a:xfrm>
              <a:prstGeom prst="rect">
                <a:avLst/>
              </a:prstGeom>
              <a:noFill/>
              <a:ln>
                <a:noFill/>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b="1" dirty="0">
                    <a:solidFill>
                      <a:srgbClr val="FF00FF"/>
                    </a:solidFill>
                    <a:latin typeface="+mn-lt"/>
                  </a:rPr>
                  <a:t>d</a:t>
                </a:r>
                <a:endParaRPr lang="en-IN" b="1" baseline="-25000" dirty="0">
                  <a:solidFill>
                    <a:srgbClr val="FF00FF"/>
                  </a:solidFill>
                  <a:latin typeface="+mn-lt"/>
                </a:endParaRPr>
              </a:p>
            </p:txBody>
          </p:sp>
          <p:cxnSp>
            <p:nvCxnSpPr>
              <p:cNvPr id="68" name="Straight Connector 67">
                <a:extLst>
                  <a:ext uri="{FF2B5EF4-FFF2-40B4-BE49-F238E27FC236}">
                    <a16:creationId xmlns:a16="http://schemas.microsoft.com/office/drawing/2014/main" id="{C5241D43-368E-4B1F-9A4C-F2A4D830A7E4}"/>
                  </a:ext>
                </a:extLst>
              </p:cNvPr>
              <p:cNvCxnSpPr/>
              <p:nvPr/>
            </p:nvCxnSpPr>
            <p:spPr bwMode="auto">
              <a:xfrm>
                <a:off x="2927991" y="3146053"/>
                <a:ext cx="343852" cy="0"/>
              </a:xfrm>
              <a:prstGeom prst="line">
                <a:avLst/>
              </a:prstGeom>
              <a:ln w="19050">
                <a:solidFill>
                  <a:srgbClr val="FF00FF"/>
                </a:solidFill>
              </a:ln>
            </p:spPr>
            <p:style>
              <a:lnRef idx="1">
                <a:schemeClr val="accent1"/>
              </a:lnRef>
              <a:fillRef idx="0">
                <a:schemeClr val="accent1"/>
              </a:fillRef>
              <a:effectRef idx="0">
                <a:schemeClr val="accent1"/>
              </a:effectRef>
              <a:fontRef idx="minor">
                <a:schemeClr val="tx1"/>
              </a:fontRef>
            </p:style>
          </p:cxnSp>
          <p:sp>
            <p:nvSpPr>
              <p:cNvPr id="69" name="TextBox 43">
                <a:extLst>
                  <a:ext uri="{FF2B5EF4-FFF2-40B4-BE49-F238E27FC236}">
                    <a16:creationId xmlns:a16="http://schemas.microsoft.com/office/drawing/2014/main" id="{3D2195E4-49A8-4DF3-B576-589A72FEA6C9}"/>
                  </a:ext>
                </a:extLst>
              </p:cNvPr>
              <p:cNvSpPr txBox="1">
                <a:spLocks noChangeArrowheads="1"/>
              </p:cNvSpPr>
              <p:nvPr/>
            </p:nvSpPr>
            <p:spPr bwMode="auto">
              <a:xfrm>
                <a:off x="2894995" y="3131766"/>
                <a:ext cx="496675" cy="368300"/>
              </a:xfrm>
              <a:prstGeom prst="rect">
                <a:avLst/>
              </a:prstGeom>
              <a:noFill/>
              <a:ln w="9525">
                <a:noFill/>
                <a:miter lim="800000"/>
                <a:headEnd/>
                <a:tailEnd/>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b="1" dirty="0" err="1">
                    <a:solidFill>
                      <a:srgbClr val="FF00FF"/>
                    </a:solidFill>
                  </a:rPr>
                  <a:t>d</a:t>
                </a:r>
                <a:r>
                  <a:rPr lang="en-US" b="1" dirty="0" err="1">
                    <a:solidFill>
                      <a:srgbClr val="FF00FF"/>
                    </a:solidFill>
                    <a:latin typeface="+mn-lt"/>
                  </a:rPr>
                  <a:t>t</a:t>
                </a:r>
                <a:endParaRPr lang="en-IN" b="1" baseline="-25000" dirty="0">
                  <a:solidFill>
                    <a:srgbClr val="FF00FF"/>
                  </a:solidFill>
                  <a:latin typeface="+mn-lt"/>
                </a:endParaRPr>
              </a:p>
            </p:txBody>
          </p:sp>
        </p:grpSp>
        <p:grpSp>
          <p:nvGrpSpPr>
            <p:cNvPr id="37969" name="Group 23">
              <a:extLst>
                <a:ext uri="{FF2B5EF4-FFF2-40B4-BE49-F238E27FC236}">
                  <a16:creationId xmlns:a16="http://schemas.microsoft.com/office/drawing/2014/main" id="{7B810A33-B318-4275-9E05-85DFD0A8A435}"/>
                </a:ext>
              </a:extLst>
            </p:cNvPr>
            <p:cNvGrpSpPr>
              <a:grpSpLocks/>
            </p:cNvGrpSpPr>
            <p:nvPr/>
          </p:nvGrpSpPr>
          <p:grpSpPr bwMode="auto">
            <a:xfrm>
              <a:off x="2344635" y="5661248"/>
              <a:ext cx="643189" cy="714375"/>
              <a:chOff x="1430152" y="3998571"/>
              <a:chExt cx="642971" cy="713321"/>
            </a:xfrm>
          </p:grpSpPr>
          <p:sp>
            <p:nvSpPr>
              <p:cNvPr id="37971" name="Rectangle 76">
                <a:extLst>
                  <a:ext uri="{FF2B5EF4-FFF2-40B4-BE49-F238E27FC236}">
                    <a16:creationId xmlns:a16="http://schemas.microsoft.com/office/drawing/2014/main" id="{91BBCC2D-8733-494A-A77D-3AF0857BB15F}"/>
                  </a:ext>
                </a:extLst>
              </p:cNvPr>
              <p:cNvSpPr>
                <a:spLocks noChangeArrowheads="1"/>
              </p:cNvSpPr>
              <p:nvPr/>
            </p:nvSpPr>
            <p:spPr bwMode="auto">
              <a:xfrm>
                <a:off x="1475085" y="4139420"/>
                <a:ext cx="598038" cy="36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00FF"/>
                    </a:solidFill>
                  </a:rPr>
                  <a:t>∑ L</a:t>
                </a:r>
                <a:r>
                  <a:rPr lang="en-US" altLang="en-US" b="1" baseline="-25000">
                    <a:solidFill>
                      <a:srgbClr val="FF00FF"/>
                    </a:solidFill>
                  </a:rPr>
                  <a:t>i</a:t>
                </a:r>
                <a:endParaRPr lang="en-IN" altLang="en-US">
                  <a:solidFill>
                    <a:srgbClr val="FF00FF"/>
                  </a:solidFill>
                </a:endParaRPr>
              </a:p>
            </p:txBody>
          </p:sp>
          <p:sp>
            <p:nvSpPr>
              <p:cNvPr id="37972" name="Rectangle 76">
                <a:extLst>
                  <a:ext uri="{FF2B5EF4-FFF2-40B4-BE49-F238E27FC236}">
                    <a16:creationId xmlns:a16="http://schemas.microsoft.com/office/drawing/2014/main" id="{58DBFCE6-6A27-4ADC-8713-CEEF14696B5D}"/>
                  </a:ext>
                </a:extLst>
              </p:cNvPr>
              <p:cNvSpPr>
                <a:spLocks noChangeArrowheads="1"/>
              </p:cNvSpPr>
              <p:nvPr/>
            </p:nvSpPr>
            <p:spPr bwMode="auto">
              <a:xfrm>
                <a:off x="1430152" y="4404115"/>
                <a:ext cx="43794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b="1">
                    <a:solidFill>
                      <a:srgbClr val="FF00FF"/>
                    </a:solidFill>
                  </a:rPr>
                  <a:t>i=1</a:t>
                </a:r>
                <a:endParaRPr lang="en-IN" altLang="en-US" sz="1400" b="1">
                  <a:solidFill>
                    <a:srgbClr val="FF00FF"/>
                  </a:solidFill>
                </a:endParaRPr>
              </a:p>
            </p:txBody>
          </p:sp>
          <p:sp>
            <p:nvSpPr>
              <p:cNvPr id="37973" name="Rectangle 76">
                <a:extLst>
                  <a:ext uri="{FF2B5EF4-FFF2-40B4-BE49-F238E27FC236}">
                    <a16:creationId xmlns:a16="http://schemas.microsoft.com/office/drawing/2014/main" id="{EF34259C-0A41-4AA1-B391-FD9AA042B4BD}"/>
                  </a:ext>
                </a:extLst>
              </p:cNvPr>
              <p:cNvSpPr>
                <a:spLocks noChangeArrowheads="1"/>
              </p:cNvSpPr>
              <p:nvPr/>
            </p:nvSpPr>
            <p:spPr bwMode="auto">
              <a:xfrm>
                <a:off x="1502160" y="3998571"/>
                <a:ext cx="29367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b="1">
                    <a:solidFill>
                      <a:srgbClr val="FF00FF"/>
                    </a:solidFill>
                  </a:rPr>
                  <a:t>n</a:t>
                </a:r>
                <a:endParaRPr lang="en-IN" altLang="en-US" sz="1400" b="1">
                  <a:solidFill>
                    <a:srgbClr val="FF00FF"/>
                  </a:solidFill>
                </a:endParaRPr>
              </a:p>
            </p:txBody>
          </p:sp>
        </p:grpSp>
        <p:cxnSp>
          <p:nvCxnSpPr>
            <p:cNvPr id="77" name="Straight Arrow Connector 76">
              <a:extLst>
                <a:ext uri="{FF2B5EF4-FFF2-40B4-BE49-F238E27FC236}">
                  <a16:creationId xmlns:a16="http://schemas.microsoft.com/office/drawing/2014/main" id="{21E617FA-A606-42F6-B17B-213204BBBD74}"/>
                </a:ext>
              </a:extLst>
            </p:cNvPr>
            <p:cNvCxnSpPr/>
            <p:nvPr/>
          </p:nvCxnSpPr>
          <p:spPr bwMode="auto">
            <a:xfrm>
              <a:off x="2727435" y="5859686"/>
              <a:ext cx="171476"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37899" name="Rectangle 55">
            <a:extLst>
              <a:ext uri="{FF2B5EF4-FFF2-40B4-BE49-F238E27FC236}">
                <a16:creationId xmlns:a16="http://schemas.microsoft.com/office/drawing/2014/main" id="{1890F800-5AF3-445A-AAEB-2D2E638D11AD}"/>
              </a:ext>
            </a:extLst>
          </p:cNvPr>
          <p:cNvSpPr>
            <a:spLocks noChangeArrowheads="1"/>
          </p:cNvSpPr>
          <p:nvPr/>
        </p:nvSpPr>
        <p:spPr bwMode="auto">
          <a:xfrm>
            <a:off x="2627313" y="5454650"/>
            <a:ext cx="4159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66FFFF"/>
                </a:solidFill>
              </a:rPr>
              <a:t>or</a:t>
            </a:r>
            <a:endParaRPr lang="en-IN" altLang="en-US"/>
          </a:p>
        </p:txBody>
      </p:sp>
      <p:grpSp>
        <p:nvGrpSpPr>
          <p:cNvPr id="37900" name="Group 106">
            <a:extLst>
              <a:ext uri="{FF2B5EF4-FFF2-40B4-BE49-F238E27FC236}">
                <a16:creationId xmlns:a16="http://schemas.microsoft.com/office/drawing/2014/main" id="{298ACEA5-CF99-41E7-B7C4-2708B9674893}"/>
              </a:ext>
            </a:extLst>
          </p:cNvPr>
          <p:cNvGrpSpPr>
            <a:grpSpLocks/>
          </p:cNvGrpSpPr>
          <p:nvPr/>
        </p:nvGrpSpPr>
        <p:grpSpPr bwMode="auto">
          <a:xfrm>
            <a:off x="3236913" y="5260975"/>
            <a:ext cx="1728787" cy="736600"/>
            <a:chOff x="3779912" y="5669979"/>
            <a:chExt cx="1728192" cy="737301"/>
          </a:xfrm>
        </p:grpSpPr>
        <p:grpSp>
          <p:nvGrpSpPr>
            <p:cNvPr id="37949" name="Group 85">
              <a:extLst>
                <a:ext uri="{FF2B5EF4-FFF2-40B4-BE49-F238E27FC236}">
                  <a16:creationId xmlns:a16="http://schemas.microsoft.com/office/drawing/2014/main" id="{6866C823-46D0-45DA-87FB-9FBE2477460F}"/>
                </a:ext>
              </a:extLst>
            </p:cNvPr>
            <p:cNvGrpSpPr>
              <a:grpSpLocks/>
            </p:cNvGrpSpPr>
            <p:nvPr/>
          </p:nvGrpSpPr>
          <p:grpSpPr bwMode="auto">
            <a:xfrm>
              <a:off x="3779912" y="5669979"/>
              <a:ext cx="647700" cy="719138"/>
              <a:chOff x="2877816" y="2780928"/>
              <a:chExt cx="647700" cy="719138"/>
            </a:xfrm>
          </p:grpSpPr>
          <p:sp>
            <p:nvSpPr>
              <p:cNvPr id="97" name="TextBox 96">
                <a:extLst>
                  <a:ext uri="{FF2B5EF4-FFF2-40B4-BE49-F238E27FC236}">
                    <a16:creationId xmlns:a16="http://schemas.microsoft.com/office/drawing/2014/main" id="{262E95DB-DB4B-4638-8E48-266570BE82D3}"/>
                  </a:ext>
                </a:extLst>
              </p:cNvPr>
              <p:cNvSpPr txBox="1">
                <a:spLocks noChangeArrowheads="1"/>
              </p:cNvSpPr>
              <p:nvPr/>
            </p:nvSpPr>
            <p:spPr bwMode="auto">
              <a:xfrm>
                <a:off x="2877816" y="2780928"/>
                <a:ext cx="647477" cy="370240"/>
              </a:xfrm>
              <a:prstGeom prst="rect">
                <a:avLst/>
              </a:prstGeom>
              <a:noFill/>
              <a:ln>
                <a:noFill/>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b="1" dirty="0" err="1">
                    <a:solidFill>
                      <a:srgbClr val="FFC000"/>
                    </a:solidFill>
                    <a:latin typeface="+mn-lt"/>
                  </a:rPr>
                  <a:t>d</a:t>
                </a:r>
                <a:r>
                  <a:rPr lang="en-US" b="1" dirty="0" err="1">
                    <a:solidFill>
                      <a:srgbClr val="FFC000"/>
                    </a:solidFill>
                    <a:sym typeface="Symbol" pitchFamily="18" charset="2"/>
                  </a:rPr>
                  <a:t>L</a:t>
                </a:r>
                <a:endParaRPr lang="en-IN" b="1" baseline="-25000" dirty="0">
                  <a:solidFill>
                    <a:srgbClr val="FFC000"/>
                  </a:solidFill>
                  <a:latin typeface="+mn-lt"/>
                </a:endParaRPr>
              </a:p>
            </p:txBody>
          </p:sp>
          <p:cxnSp>
            <p:nvCxnSpPr>
              <p:cNvPr id="98" name="Straight Connector 97">
                <a:extLst>
                  <a:ext uri="{FF2B5EF4-FFF2-40B4-BE49-F238E27FC236}">
                    <a16:creationId xmlns:a16="http://schemas.microsoft.com/office/drawing/2014/main" id="{7419BDAE-A66E-44E0-8C50-5663550E7BE1}"/>
                  </a:ext>
                </a:extLst>
              </p:cNvPr>
              <p:cNvCxnSpPr/>
              <p:nvPr/>
            </p:nvCxnSpPr>
            <p:spPr bwMode="auto">
              <a:xfrm>
                <a:off x="2900033" y="3146401"/>
                <a:ext cx="366586" cy="4768"/>
              </a:xfrm>
              <a:prstGeom prst="line">
                <a:avLst/>
              </a:prstGeom>
              <a:ln w="19050">
                <a:solidFill>
                  <a:srgbClr val="FFFF99"/>
                </a:solidFill>
              </a:ln>
            </p:spPr>
            <p:style>
              <a:lnRef idx="1">
                <a:schemeClr val="accent1"/>
              </a:lnRef>
              <a:fillRef idx="0">
                <a:schemeClr val="accent1"/>
              </a:fillRef>
              <a:effectRef idx="0">
                <a:schemeClr val="accent1"/>
              </a:effectRef>
              <a:fontRef idx="minor">
                <a:schemeClr val="tx1"/>
              </a:fontRef>
            </p:style>
          </p:cxnSp>
          <p:sp>
            <p:nvSpPr>
              <p:cNvPr id="99" name="TextBox 43">
                <a:extLst>
                  <a:ext uri="{FF2B5EF4-FFF2-40B4-BE49-F238E27FC236}">
                    <a16:creationId xmlns:a16="http://schemas.microsoft.com/office/drawing/2014/main" id="{B1CBD0CF-4057-49A1-9731-738556A28D31}"/>
                  </a:ext>
                </a:extLst>
              </p:cNvPr>
              <p:cNvSpPr txBox="1">
                <a:spLocks noChangeArrowheads="1"/>
              </p:cNvSpPr>
              <p:nvPr/>
            </p:nvSpPr>
            <p:spPr bwMode="auto">
              <a:xfrm>
                <a:off x="2895272" y="3132100"/>
                <a:ext cx="496717" cy="368651"/>
              </a:xfrm>
              <a:prstGeom prst="rect">
                <a:avLst/>
              </a:prstGeom>
              <a:noFill/>
              <a:ln w="9525">
                <a:solidFill>
                  <a:srgbClr val="000000"/>
                </a:solidFill>
                <a:miter lim="800000"/>
                <a:headEnd/>
                <a:tailEnd/>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b="1" dirty="0" err="1">
                    <a:solidFill>
                      <a:srgbClr val="FFC000"/>
                    </a:solidFill>
                  </a:rPr>
                  <a:t>d</a:t>
                </a:r>
                <a:r>
                  <a:rPr lang="en-US" b="1" dirty="0" err="1">
                    <a:solidFill>
                      <a:srgbClr val="FFC000"/>
                    </a:solidFill>
                    <a:latin typeface="+mn-lt"/>
                  </a:rPr>
                  <a:t>t</a:t>
                </a:r>
                <a:endParaRPr lang="en-IN" b="1" baseline="-25000" dirty="0">
                  <a:solidFill>
                    <a:srgbClr val="FFC000"/>
                  </a:solidFill>
                  <a:latin typeface="+mn-lt"/>
                </a:endParaRPr>
              </a:p>
            </p:txBody>
          </p:sp>
          <p:cxnSp>
            <p:nvCxnSpPr>
              <p:cNvPr id="100" name="Straight Arrow Connector 99">
                <a:extLst>
                  <a:ext uri="{FF2B5EF4-FFF2-40B4-BE49-F238E27FC236}">
                    <a16:creationId xmlns:a16="http://schemas.microsoft.com/office/drawing/2014/main" id="{8BC6676C-056E-459C-92D4-85C3D36D72E8}"/>
                  </a:ext>
                </a:extLst>
              </p:cNvPr>
              <p:cNvCxnSpPr/>
              <p:nvPr/>
            </p:nvCxnSpPr>
            <p:spPr bwMode="auto">
              <a:xfrm>
                <a:off x="3120619" y="2839722"/>
                <a:ext cx="19043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37950" name="Rectangle 86">
              <a:extLst>
                <a:ext uri="{FF2B5EF4-FFF2-40B4-BE49-F238E27FC236}">
                  <a16:creationId xmlns:a16="http://schemas.microsoft.com/office/drawing/2014/main" id="{4B34572B-B821-4EA4-A140-F768C310A1D2}"/>
                </a:ext>
              </a:extLst>
            </p:cNvPr>
            <p:cNvSpPr>
              <a:spLocks noChangeArrowheads="1"/>
            </p:cNvSpPr>
            <p:nvPr/>
          </p:nvSpPr>
          <p:spPr bwMode="auto">
            <a:xfrm>
              <a:off x="4180269" y="5849598"/>
              <a:ext cx="3834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000"/>
                  </a:solidFill>
                  <a:ea typeface="Calibri" panose="020F0502020204030204" pitchFamily="34" charset="0"/>
                  <a:cs typeface="Symbol" panose="05050102010706020507" pitchFamily="18" charset="2"/>
                </a:rPr>
                <a:t>= </a:t>
              </a:r>
              <a:endParaRPr lang="en-IN" altLang="en-US" b="1" baseline="-25000">
                <a:solidFill>
                  <a:srgbClr val="FFC000"/>
                </a:solidFill>
                <a:ea typeface="Calibri" panose="020F0502020204030204" pitchFamily="34" charset="0"/>
                <a:cs typeface="Symbol" panose="05050102010706020507" pitchFamily="18" charset="2"/>
              </a:endParaRPr>
            </a:p>
          </p:txBody>
        </p:sp>
        <p:grpSp>
          <p:nvGrpSpPr>
            <p:cNvPr id="37951" name="Group 105">
              <a:extLst>
                <a:ext uri="{FF2B5EF4-FFF2-40B4-BE49-F238E27FC236}">
                  <a16:creationId xmlns:a16="http://schemas.microsoft.com/office/drawing/2014/main" id="{DC5CE9EA-B8AA-4D69-847C-BDFB833F3433}"/>
                </a:ext>
              </a:extLst>
            </p:cNvPr>
            <p:cNvGrpSpPr>
              <a:grpSpLocks/>
            </p:cNvGrpSpPr>
            <p:nvPr/>
          </p:nvGrpSpPr>
          <p:grpSpPr bwMode="auto">
            <a:xfrm>
              <a:off x="4373892" y="5688142"/>
              <a:ext cx="1134212" cy="719138"/>
              <a:chOff x="4807024" y="5661248"/>
              <a:chExt cx="1134212" cy="719138"/>
            </a:xfrm>
          </p:grpSpPr>
          <p:grpSp>
            <p:nvGrpSpPr>
              <p:cNvPr id="37952" name="Group 87">
                <a:extLst>
                  <a:ext uri="{FF2B5EF4-FFF2-40B4-BE49-F238E27FC236}">
                    <a16:creationId xmlns:a16="http://schemas.microsoft.com/office/drawing/2014/main" id="{C8D6B630-C77F-471E-9182-12D9A214B7D4}"/>
                  </a:ext>
                </a:extLst>
              </p:cNvPr>
              <p:cNvGrpSpPr>
                <a:grpSpLocks/>
              </p:cNvGrpSpPr>
              <p:nvPr/>
            </p:nvGrpSpPr>
            <p:grpSpPr bwMode="auto">
              <a:xfrm>
                <a:off x="5203966" y="5661248"/>
                <a:ext cx="592170" cy="719138"/>
                <a:chOff x="2877816" y="2780928"/>
                <a:chExt cx="647700" cy="719138"/>
              </a:xfrm>
            </p:grpSpPr>
            <p:sp>
              <p:nvSpPr>
                <p:cNvPr id="94" name="TextBox 93">
                  <a:extLst>
                    <a:ext uri="{FF2B5EF4-FFF2-40B4-BE49-F238E27FC236}">
                      <a16:creationId xmlns:a16="http://schemas.microsoft.com/office/drawing/2014/main" id="{AC3AE659-685D-4217-A3B4-7E67CE0B612C}"/>
                    </a:ext>
                  </a:extLst>
                </p:cNvPr>
                <p:cNvSpPr txBox="1">
                  <a:spLocks noChangeArrowheads="1"/>
                </p:cNvSpPr>
                <p:nvPr/>
              </p:nvSpPr>
              <p:spPr bwMode="auto">
                <a:xfrm>
                  <a:off x="2877091" y="2780244"/>
                  <a:ext cx="649177" cy="370239"/>
                </a:xfrm>
                <a:prstGeom prst="rect">
                  <a:avLst/>
                </a:prstGeom>
                <a:noFill/>
                <a:ln>
                  <a:noFill/>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b="1" dirty="0">
                      <a:solidFill>
                        <a:srgbClr val="FFC000"/>
                      </a:solidFill>
                      <a:latin typeface="+mn-lt"/>
                    </a:rPr>
                    <a:t>d</a:t>
                  </a:r>
                  <a:endParaRPr lang="en-IN" b="1" baseline="-25000" dirty="0">
                    <a:solidFill>
                      <a:srgbClr val="FFC000"/>
                    </a:solidFill>
                    <a:latin typeface="+mn-lt"/>
                  </a:endParaRPr>
                </a:p>
              </p:txBody>
            </p:sp>
            <p:cxnSp>
              <p:nvCxnSpPr>
                <p:cNvPr id="95" name="Straight Connector 94">
                  <a:extLst>
                    <a:ext uri="{FF2B5EF4-FFF2-40B4-BE49-F238E27FC236}">
                      <a16:creationId xmlns:a16="http://schemas.microsoft.com/office/drawing/2014/main" id="{E312BA1A-081B-4ECD-BE39-6BB198069387}"/>
                    </a:ext>
                  </a:extLst>
                </p:cNvPr>
                <p:cNvCxnSpPr/>
                <p:nvPr/>
              </p:nvCxnSpPr>
              <p:spPr bwMode="auto">
                <a:xfrm>
                  <a:off x="2927428" y="3145717"/>
                  <a:ext cx="345418" cy="0"/>
                </a:xfrm>
                <a:prstGeom prst="line">
                  <a:avLst/>
                </a:prstGeom>
                <a:ln w="19050">
                  <a:solidFill>
                    <a:srgbClr val="FFFF99"/>
                  </a:solidFill>
                </a:ln>
              </p:spPr>
              <p:style>
                <a:lnRef idx="1">
                  <a:schemeClr val="accent1"/>
                </a:lnRef>
                <a:fillRef idx="0">
                  <a:schemeClr val="accent1"/>
                </a:fillRef>
                <a:effectRef idx="0">
                  <a:schemeClr val="accent1"/>
                </a:effectRef>
                <a:fontRef idx="minor">
                  <a:schemeClr val="tx1"/>
                </a:fontRef>
              </p:style>
            </p:cxnSp>
            <p:sp>
              <p:nvSpPr>
                <p:cNvPr id="96" name="TextBox 43">
                  <a:extLst>
                    <a:ext uri="{FF2B5EF4-FFF2-40B4-BE49-F238E27FC236}">
                      <a16:creationId xmlns:a16="http://schemas.microsoft.com/office/drawing/2014/main" id="{D51E55D2-A7A7-4222-A1BF-C347C9244B64}"/>
                    </a:ext>
                  </a:extLst>
                </p:cNvPr>
                <p:cNvSpPr txBox="1">
                  <a:spLocks noChangeArrowheads="1"/>
                </p:cNvSpPr>
                <p:nvPr/>
              </p:nvSpPr>
              <p:spPr bwMode="auto">
                <a:xfrm>
                  <a:off x="2894449" y="3131415"/>
                  <a:ext cx="498165" cy="368651"/>
                </a:xfrm>
                <a:prstGeom prst="rect">
                  <a:avLst/>
                </a:prstGeom>
                <a:noFill/>
                <a:ln w="9525">
                  <a:noFill/>
                  <a:miter lim="800000"/>
                  <a:headEnd/>
                  <a:tailEnd/>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b="1" dirty="0" err="1">
                      <a:solidFill>
                        <a:srgbClr val="FFC000"/>
                      </a:solidFill>
                    </a:rPr>
                    <a:t>d</a:t>
                  </a:r>
                  <a:r>
                    <a:rPr lang="en-US" b="1" dirty="0" err="1">
                      <a:solidFill>
                        <a:srgbClr val="FFC000"/>
                      </a:solidFill>
                      <a:latin typeface="+mn-lt"/>
                    </a:rPr>
                    <a:t>t</a:t>
                  </a:r>
                  <a:endParaRPr lang="en-IN" b="1" baseline="-25000" dirty="0">
                    <a:solidFill>
                      <a:srgbClr val="FFC000"/>
                    </a:solidFill>
                    <a:latin typeface="+mn-lt"/>
                  </a:endParaRPr>
                </a:p>
              </p:txBody>
            </p:sp>
          </p:grpSp>
          <p:sp>
            <p:nvSpPr>
              <p:cNvPr id="37953" name="Rectangle 76">
                <a:extLst>
                  <a:ext uri="{FF2B5EF4-FFF2-40B4-BE49-F238E27FC236}">
                    <a16:creationId xmlns:a16="http://schemas.microsoft.com/office/drawing/2014/main" id="{EBD9CFD9-6C45-4C27-9196-E7B750AD7295}"/>
                  </a:ext>
                </a:extLst>
              </p:cNvPr>
              <p:cNvSpPr>
                <a:spLocks noChangeArrowheads="1"/>
              </p:cNvSpPr>
              <p:nvPr/>
            </p:nvSpPr>
            <p:spPr bwMode="auto">
              <a:xfrm>
                <a:off x="4851972" y="5802305"/>
                <a:ext cx="4138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000"/>
                    </a:solidFill>
                  </a:rPr>
                  <a:t>∑ </a:t>
                </a:r>
                <a:endParaRPr lang="en-IN" altLang="en-US">
                  <a:solidFill>
                    <a:srgbClr val="FFC000"/>
                  </a:solidFill>
                </a:endParaRPr>
              </a:p>
            </p:txBody>
          </p:sp>
          <p:sp>
            <p:nvSpPr>
              <p:cNvPr id="37954" name="Rectangle 76">
                <a:extLst>
                  <a:ext uri="{FF2B5EF4-FFF2-40B4-BE49-F238E27FC236}">
                    <a16:creationId xmlns:a16="http://schemas.microsoft.com/office/drawing/2014/main" id="{A7D4AA4F-3EAB-495A-8834-E25CE46DE78F}"/>
                  </a:ext>
                </a:extLst>
              </p:cNvPr>
              <p:cNvSpPr>
                <a:spLocks noChangeArrowheads="1"/>
              </p:cNvSpPr>
              <p:nvPr/>
            </p:nvSpPr>
            <p:spPr bwMode="auto">
              <a:xfrm>
                <a:off x="4807024" y="6067391"/>
                <a:ext cx="438088" cy="308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b="1">
                    <a:solidFill>
                      <a:srgbClr val="FFC000"/>
                    </a:solidFill>
                  </a:rPr>
                  <a:t>i=1</a:t>
                </a:r>
                <a:endParaRPr lang="en-IN" altLang="en-US" sz="1400" b="1">
                  <a:solidFill>
                    <a:srgbClr val="FFC000"/>
                  </a:solidFill>
                </a:endParaRPr>
              </a:p>
            </p:txBody>
          </p:sp>
          <p:sp>
            <p:nvSpPr>
              <p:cNvPr id="37955" name="Rectangle 76">
                <a:extLst>
                  <a:ext uri="{FF2B5EF4-FFF2-40B4-BE49-F238E27FC236}">
                    <a16:creationId xmlns:a16="http://schemas.microsoft.com/office/drawing/2014/main" id="{35484B77-A63A-419C-A4BB-21D4D7BD6FAB}"/>
                  </a:ext>
                </a:extLst>
              </p:cNvPr>
              <p:cNvSpPr>
                <a:spLocks noChangeArrowheads="1"/>
              </p:cNvSpPr>
              <p:nvPr/>
            </p:nvSpPr>
            <p:spPr bwMode="auto">
              <a:xfrm>
                <a:off x="4879056" y="5661248"/>
                <a:ext cx="293770" cy="308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b="1">
                    <a:solidFill>
                      <a:srgbClr val="FFC000"/>
                    </a:solidFill>
                  </a:rPr>
                  <a:t>n</a:t>
                </a:r>
                <a:endParaRPr lang="en-IN" altLang="en-US" sz="1400" b="1">
                  <a:solidFill>
                    <a:srgbClr val="FFC000"/>
                  </a:solidFill>
                </a:endParaRPr>
              </a:p>
            </p:txBody>
          </p:sp>
          <p:grpSp>
            <p:nvGrpSpPr>
              <p:cNvPr id="37956" name="Group 104">
                <a:extLst>
                  <a:ext uri="{FF2B5EF4-FFF2-40B4-BE49-F238E27FC236}">
                    <a16:creationId xmlns:a16="http://schemas.microsoft.com/office/drawing/2014/main" id="{3773B9A4-CCAE-4DC1-8ACC-F4CB99C4CB50}"/>
                  </a:ext>
                </a:extLst>
              </p:cNvPr>
              <p:cNvGrpSpPr>
                <a:grpSpLocks/>
              </p:cNvGrpSpPr>
              <p:nvPr/>
            </p:nvGrpSpPr>
            <p:grpSpPr bwMode="auto">
              <a:xfrm>
                <a:off x="5508104" y="5805264"/>
                <a:ext cx="433132" cy="369332"/>
                <a:chOff x="6350023" y="5954705"/>
                <a:chExt cx="433132" cy="369332"/>
              </a:xfrm>
            </p:grpSpPr>
            <p:sp>
              <p:nvSpPr>
                <p:cNvPr id="37957" name="Rectangle 76">
                  <a:extLst>
                    <a:ext uri="{FF2B5EF4-FFF2-40B4-BE49-F238E27FC236}">
                      <a16:creationId xmlns:a16="http://schemas.microsoft.com/office/drawing/2014/main" id="{6D392AF2-2EF0-49E8-ABDD-86960B02F118}"/>
                    </a:ext>
                  </a:extLst>
                </p:cNvPr>
                <p:cNvSpPr>
                  <a:spLocks noChangeArrowheads="1"/>
                </p:cNvSpPr>
                <p:nvPr/>
              </p:nvSpPr>
              <p:spPr bwMode="auto">
                <a:xfrm>
                  <a:off x="6350023" y="5954705"/>
                  <a:ext cx="43313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000"/>
                      </a:solidFill>
                    </a:rPr>
                    <a:t> L</a:t>
                  </a:r>
                  <a:r>
                    <a:rPr lang="en-US" altLang="en-US" b="1" baseline="-25000">
                      <a:solidFill>
                        <a:srgbClr val="FFC000"/>
                      </a:solidFill>
                    </a:rPr>
                    <a:t>i</a:t>
                  </a:r>
                  <a:endParaRPr lang="en-IN" altLang="en-US">
                    <a:solidFill>
                      <a:srgbClr val="FFC000"/>
                    </a:solidFill>
                  </a:endParaRPr>
                </a:p>
              </p:txBody>
            </p:sp>
            <p:cxnSp>
              <p:nvCxnSpPr>
                <p:cNvPr id="104" name="Straight Arrow Connector 103">
                  <a:extLst>
                    <a:ext uri="{FF2B5EF4-FFF2-40B4-BE49-F238E27FC236}">
                      <a16:creationId xmlns:a16="http://schemas.microsoft.com/office/drawing/2014/main" id="{FE038AAE-2F04-40FE-883B-553091C2AFF8}"/>
                    </a:ext>
                  </a:extLst>
                </p:cNvPr>
                <p:cNvCxnSpPr/>
                <p:nvPr/>
              </p:nvCxnSpPr>
              <p:spPr bwMode="auto">
                <a:xfrm>
                  <a:off x="6516547" y="6010221"/>
                  <a:ext cx="171391"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grpSp>
      <p:sp>
        <p:nvSpPr>
          <p:cNvPr id="37901" name="Rectangle 55">
            <a:extLst>
              <a:ext uri="{FF2B5EF4-FFF2-40B4-BE49-F238E27FC236}">
                <a16:creationId xmlns:a16="http://schemas.microsoft.com/office/drawing/2014/main" id="{1418F782-287B-4A6F-9020-B95E37C9BE3C}"/>
              </a:ext>
            </a:extLst>
          </p:cNvPr>
          <p:cNvSpPr>
            <a:spLocks noChangeArrowheads="1"/>
          </p:cNvSpPr>
          <p:nvPr/>
        </p:nvSpPr>
        <p:spPr bwMode="auto">
          <a:xfrm>
            <a:off x="5126038" y="5467350"/>
            <a:ext cx="4159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66FFFF"/>
                </a:solidFill>
              </a:rPr>
              <a:t>or</a:t>
            </a:r>
            <a:endParaRPr lang="en-IN" altLang="en-US"/>
          </a:p>
        </p:txBody>
      </p:sp>
      <p:grpSp>
        <p:nvGrpSpPr>
          <p:cNvPr id="37902" name="Group 128">
            <a:extLst>
              <a:ext uri="{FF2B5EF4-FFF2-40B4-BE49-F238E27FC236}">
                <a16:creationId xmlns:a16="http://schemas.microsoft.com/office/drawing/2014/main" id="{F05ACEE1-BD2B-46C2-935C-A2BD751E5125}"/>
              </a:ext>
            </a:extLst>
          </p:cNvPr>
          <p:cNvGrpSpPr>
            <a:grpSpLocks/>
          </p:cNvGrpSpPr>
          <p:nvPr/>
        </p:nvGrpSpPr>
        <p:grpSpPr bwMode="auto">
          <a:xfrm>
            <a:off x="5645150" y="5157788"/>
            <a:ext cx="1279525" cy="904875"/>
            <a:chOff x="6331319" y="5566763"/>
            <a:chExt cx="1279548" cy="904793"/>
          </a:xfrm>
        </p:grpSpPr>
        <p:grpSp>
          <p:nvGrpSpPr>
            <p:cNvPr id="37936" name="Group 126">
              <a:extLst>
                <a:ext uri="{FF2B5EF4-FFF2-40B4-BE49-F238E27FC236}">
                  <a16:creationId xmlns:a16="http://schemas.microsoft.com/office/drawing/2014/main" id="{16A546A1-34C3-4ECB-A71D-1B6DE37E1793}"/>
                </a:ext>
              </a:extLst>
            </p:cNvPr>
            <p:cNvGrpSpPr>
              <a:grpSpLocks/>
            </p:cNvGrpSpPr>
            <p:nvPr/>
          </p:nvGrpSpPr>
          <p:grpSpPr bwMode="auto">
            <a:xfrm>
              <a:off x="6372200" y="5661248"/>
              <a:ext cx="1225220" cy="732538"/>
              <a:chOff x="6372200" y="5661248"/>
              <a:chExt cx="1225220" cy="732538"/>
            </a:xfrm>
          </p:grpSpPr>
          <p:sp>
            <p:nvSpPr>
              <p:cNvPr id="123" name="TextBox 122">
                <a:extLst>
                  <a:ext uri="{FF2B5EF4-FFF2-40B4-BE49-F238E27FC236}">
                    <a16:creationId xmlns:a16="http://schemas.microsoft.com/office/drawing/2014/main" id="{EB8DFB08-23B7-4C60-9BD9-62393F17D886}"/>
                  </a:ext>
                </a:extLst>
              </p:cNvPr>
              <p:cNvSpPr txBox="1">
                <a:spLocks noChangeArrowheads="1"/>
              </p:cNvSpPr>
              <p:nvPr/>
            </p:nvSpPr>
            <p:spPr bwMode="auto">
              <a:xfrm>
                <a:off x="6372595" y="5662004"/>
                <a:ext cx="647712" cy="369854"/>
              </a:xfrm>
              <a:prstGeom prst="rect">
                <a:avLst/>
              </a:prstGeom>
              <a:noFill/>
              <a:ln>
                <a:noFill/>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b="1" dirty="0" err="1">
                    <a:solidFill>
                      <a:srgbClr val="FFCCFF"/>
                    </a:solidFill>
                    <a:latin typeface="+mn-lt"/>
                  </a:rPr>
                  <a:t>d</a:t>
                </a:r>
                <a:r>
                  <a:rPr lang="en-US" b="1" dirty="0" err="1">
                    <a:solidFill>
                      <a:srgbClr val="FFCCFF"/>
                    </a:solidFill>
                    <a:sym typeface="Symbol" pitchFamily="18" charset="2"/>
                  </a:rPr>
                  <a:t>L</a:t>
                </a:r>
                <a:endParaRPr lang="en-IN" b="1" baseline="-25000" dirty="0">
                  <a:solidFill>
                    <a:srgbClr val="FFCCFF"/>
                  </a:solidFill>
                  <a:latin typeface="+mn-lt"/>
                </a:endParaRPr>
              </a:p>
            </p:txBody>
          </p:sp>
          <p:cxnSp>
            <p:nvCxnSpPr>
              <p:cNvPr id="124" name="Straight Connector 123">
                <a:extLst>
                  <a:ext uri="{FF2B5EF4-FFF2-40B4-BE49-F238E27FC236}">
                    <a16:creationId xmlns:a16="http://schemas.microsoft.com/office/drawing/2014/main" id="{2AE0EDE5-41FB-4032-8B30-872FE41CF8DF}"/>
                  </a:ext>
                </a:extLst>
              </p:cNvPr>
              <p:cNvCxnSpPr/>
              <p:nvPr/>
            </p:nvCxnSpPr>
            <p:spPr bwMode="auto">
              <a:xfrm>
                <a:off x="6394820" y="6027096"/>
                <a:ext cx="366720" cy="4762"/>
              </a:xfrm>
              <a:prstGeom prst="line">
                <a:avLst/>
              </a:prstGeom>
              <a:ln w="19050">
                <a:solidFill>
                  <a:srgbClr val="FFFF99"/>
                </a:solidFill>
              </a:ln>
            </p:spPr>
            <p:style>
              <a:lnRef idx="1">
                <a:schemeClr val="accent1"/>
              </a:lnRef>
              <a:fillRef idx="0">
                <a:schemeClr val="accent1"/>
              </a:fillRef>
              <a:effectRef idx="0">
                <a:schemeClr val="accent1"/>
              </a:effectRef>
              <a:fontRef idx="minor">
                <a:schemeClr val="tx1"/>
              </a:fontRef>
            </p:style>
          </p:cxnSp>
          <p:sp>
            <p:nvSpPr>
              <p:cNvPr id="125" name="TextBox 43">
                <a:extLst>
                  <a:ext uri="{FF2B5EF4-FFF2-40B4-BE49-F238E27FC236}">
                    <a16:creationId xmlns:a16="http://schemas.microsoft.com/office/drawing/2014/main" id="{606EDB75-DBC7-43CC-8865-A8AF5DC82FD9}"/>
                  </a:ext>
                </a:extLst>
              </p:cNvPr>
              <p:cNvSpPr txBox="1">
                <a:spLocks noChangeArrowheads="1"/>
              </p:cNvSpPr>
              <p:nvPr/>
            </p:nvSpPr>
            <p:spPr bwMode="auto">
              <a:xfrm>
                <a:off x="6390058" y="6012809"/>
                <a:ext cx="496896" cy="368267"/>
              </a:xfrm>
              <a:prstGeom prst="rect">
                <a:avLst/>
              </a:prstGeom>
              <a:noFill/>
              <a:ln w="9525">
                <a:solidFill>
                  <a:srgbClr val="000000"/>
                </a:solidFill>
                <a:miter lim="800000"/>
                <a:headEnd/>
                <a:tailEnd/>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b="1" dirty="0" err="1">
                    <a:solidFill>
                      <a:srgbClr val="FFCCFF"/>
                    </a:solidFill>
                  </a:rPr>
                  <a:t>d</a:t>
                </a:r>
                <a:r>
                  <a:rPr lang="en-US" b="1" dirty="0" err="1">
                    <a:solidFill>
                      <a:srgbClr val="FFCCFF"/>
                    </a:solidFill>
                    <a:latin typeface="+mn-lt"/>
                  </a:rPr>
                  <a:t>t</a:t>
                </a:r>
                <a:endParaRPr lang="en-IN" b="1" baseline="-25000" dirty="0">
                  <a:solidFill>
                    <a:srgbClr val="FFCCFF"/>
                  </a:solidFill>
                  <a:latin typeface="+mn-lt"/>
                </a:endParaRPr>
              </a:p>
            </p:txBody>
          </p:sp>
          <p:cxnSp>
            <p:nvCxnSpPr>
              <p:cNvPr id="126" name="Straight Arrow Connector 125">
                <a:extLst>
                  <a:ext uri="{FF2B5EF4-FFF2-40B4-BE49-F238E27FC236}">
                    <a16:creationId xmlns:a16="http://schemas.microsoft.com/office/drawing/2014/main" id="{63A1687B-8D53-42E8-9DAE-E8645D99FA94}"/>
                  </a:ext>
                </a:extLst>
              </p:cNvPr>
              <p:cNvCxnSpPr/>
              <p:nvPr/>
            </p:nvCxnSpPr>
            <p:spPr bwMode="auto">
              <a:xfrm>
                <a:off x="6615487" y="5720736"/>
                <a:ext cx="190503"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7942" name="Rectangle 110">
                <a:extLst>
                  <a:ext uri="{FF2B5EF4-FFF2-40B4-BE49-F238E27FC236}">
                    <a16:creationId xmlns:a16="http://schemas.microsoft.com/office/drawing/2014/main" id="{3214B509-4CAA-4BE0-9BFB-ED152759E9B6}"/>
                  </a:ext>
                </a:extLst>
              </p:cNvPr>
              <p:cNvSpPr>
                <a:spLocks noChangeArrowheads="1"/>
              </p:cNvSpPr>
              <p:nvPr/>
            </p:nvSpPr>
            <p:spPr bwMode="auto">
              <a:xfrm>
                <a:off x="6772557" y="5840867"/>
                <a:ext cx="3834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CFF"/>
                    </a:solidFill>
                    <a:ea typeface="Calibri" panose="020F0502020204030204" pitchFamily="34" charset="0"/>
                    <a:cs typeface="Symbol" panose="05050102010706020507" pitchFamily="18" charset="2"/>
                  </a:rPr>
                  <a:t>= </a:t>
                </a:r>
                <a:endParaRPr lang="en-IN" altLang="en-US" b="1" baseline="-25000">
                  <a:solidFill>
                    <a:srgbClr val="FFCCFF"/>
                  </a:solidFill>
                  <a:ea typeface="Calibri" panose="020F0502020204030204" pitchFamily="34" charset="0"/>
                  <a:cs typeface="Symbol" panose="05050102010706020507" pitchFamily="18" charset="2"/>
                </a:endParaRPr>
              </a:p>
            </p:txBody>
          </p:sp>
          <p:sp>
            <p:nvSpPr>
              <p:cNvPr id="37943" name="Rectangle 76">
                <a:extLst>
                  <a:ext uri="{FF2B5EF4-FFF2-40B4-BE49-F238E27FC236}">
                    <a16:creationId xmlns:a16="http://schemas.microsoft.com/office/drawing/2014/main" id="{EACF87C2-E5C5-408F-8C2C-C7E732B4A1C8}"/>
                  </a:ext>
                </a:extLst>
              </p:cNvPr>
              <p:cNvSpPr>
                <a:spLocks noChangeArrowheads="1"/>
              </p:cNvSpPr>
              <p:nvPr/>
            </p:nvSpPr>
            <p:spPr bwMode="auto">
              <a:xfrm>
                <a:off x="7011128" y="5820468"/>
                <a:ext cx="4138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CFF"/>
                    </a:solidFill>
                  </a:rPr>
                  <a:t>∑ </a:t>
                </a:r>
                <a:endParaRPr lang="en-IN" altLang="en-US">
                  <a:solidFill>
                    <a:srgbClr val="FFCCFF"/>
                  </a:solidFill>
                </a:endParaRPr>
              </a:p>
            </p:txBody>
          </p:sp>
          <p:sp>
            <p:nvSpPr>
              <p:cNvPr id="37944" name="Rectangle 76">
                <a:extLst>
                  <a:ext uri="{FF2B5EF4-FFF2-40B4-BE49-F238E27FC236}">
                    <a16:creationId xmlns:a16="http://schemas.microsoft.com/office/drawing/2014/main" id="{06BDD4E2-4DE9-4C20-B706-4AE9DA12967C}"/>
                  </a:ext>
                </a:extLst>
              </p:cNvPr>
              <p:cNvSpPr>
                <a:spLocks noChangeArrowheads="1"/>
              </p:cNvSpPr>
              <p:nvPr/>
            </p:nvSpPr>
            <p:spPr bwMode="auto">
              <a:xfrm>
                <a:off x="6966180" y="6085554"/>
                <a:ext cx="438088" cy="308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b="1">
                    <a:solidFill>
                      <a:srgbClr val="FFCCFF"/>
                    </a:solidFill>
                  </a:rPr>
                  <a:t>i=1</a:t>
                </a:r>
                <a:endParaRPr lang="en-IN" altLang="en-US" sz="1400" b="1">
                  <a:solidFill>
                    <a:srgbClr val="FFCCFF"/>
                  </a:solidFill>
                </a:endParaRPr>
              </a:p>
            </p:txBody>
          </p:sp>
          <p:sp>
            <p:nvSpPr>
              <p:cNvPr id="37945" name="Rectangle 76">
                <a:extLst>
                  <a:ext uri="{FF2B5EF4-FFF2-40B4-BE49-F238E27FC236}">
                    <a16:creationId xmlns:a16="http://schemas.microsoft.com/office/drawing/2014/main" id="{2D5F9428-59AA-4ECB-9798-B125DE78E36D}"/>
                  </a:ext>
                </a:extLst>
              </p:cNvPr>
              <p:cNvSpPr>
                <a:spLocks noChangeArrowheads="1"/>
              </p:cNvSpPr>
              <p:nvPr/>
            </p:nvSpPr>
            <p:spPr bwMode="auto">
              <a:xfrm>
                <a:off x="7038212" y="5679411"/>
                <a:ext cx="293770" cy="308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b="1">
                    <a:solidFill>
                      <a:srgbClr val="FFCCFF"/>
                    </a:solidFill>
                  </a:rPr>
                  <a:t>n</a:t>
                </a:r>
                <a:endParaRPr lang="en-IN" altLang="en-US" sz="1400" b="1">
                  <a:solidFill>
                    <a:srgbClr val="FFCCFF"/>
                  </a:solidFill>
                </a:endParaRPr>
              </a:p>
            </p:txBody>
          </p:sp>
          <p:grpSp>
            <p:nvGrpSpPr>
              <p:cNvPr id="37946" name="Group 116">
                <a:extLst>
                  <a:ext uri="{FF2B5EF4-FFF2-40B4-BE49-F238E27FC236}">
                    <a16:creationId xmlns:a16="http://schemas.microsoft.com/office/drawing/2014/main" id="{458A7167-513E-49F5-B6CD-508AD35AAF78}"/>
                  </a:ext>
                </a:extLst>
              </p:cNvPr>
              <p:cNvGrpSpPr>
                <a:grpSpLocks/>
              </p:cNvGrpSpPr>
              <p:nvPr/>
            </p:nvGrpSpPr>
            <p:grpSpPr bwMode="auto">
              <a:xfrm>
                <a:off x="7164288" y="5823427"/>
                <a:ext cx="433132" cy="369332"/>
                <a:chOff x="6350023" y="5954705"/>
                <a:chExt cx="433132" cy="369332"/>
              </a:xfrm>
            </p:grpSpPr>
            <p:sp>
              <p:nvSpPr>
                <p:cNvPr id="37947" name="Rectangle 76">
                  <a:extLst>
                    <a:ext uri="{FF2B5EF4-FFF2-40B4-BE49-F238E27FC236}">
                      <a16:creationId xmlns:a16="http://schemas.microsoft.com/office/drawing/2014/main" id="{FD3836C9-F70E-4E03-ADF1-4046BCB61A40}"/>
                    </a:ext>
                  </a:extLst>
                </p:cNvPr>
                <p:cNvSpPr>
                  <a:spLocks noChangeArrowheads="1"/>
                </p:cNvSpPr>
                <p:nvPr/>
              </p:nvSpPr>
              <p:spPr bwMode="auto">
                <a:xfrm>
                  <a:off x="6350023" y="5954705"/>
                  <a:ext cx="43313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CFF"/>
                      </a:solidFill>
                    </a:rPr>
                    <a:t> </a:t>
                  </a:r>
                  <a:r>
                    <a:rPr lang="el-GR" altLang="en-US" b="1">
                      <a:solidFill>
                        <a:srgbClr val="FFCCFF"/>
                      </a:solidFill>
                      <a:latin typeface="Batang" panose="020B0503020000020004" pitchFamily="18" charset="-127"/>
                      <a:ea typeface="Batang" panose="020B0503020000020004" pitchFamily="18" charset="-127"/>
                      <a:cs typeface="Arial" panose="020B0604020202020204" pitchFamily="34" charset="0"/>
                    </a:rPr>
                    <a:t>τ</a:t>
                  </a:r>
                  <a:r>
                    <a:rPr lang="en-US" altLang="en-US" b="1" baseline="-25000">
                      <a:solidFill>
                        <a:srgbClr val="FFCCFF"/>
                      </a:solidFill>
                    </a:rPr>
                    <a:t>i</a:t>
                  </a:r>
                  <a:endParaRPr lang="en-IN" altLang="en-US">
                    <a:solidFill>
                      <a:srgbClr val="FFCCFF"/>
                    </a:solidFill>
                  </a:endParaRPr>
                </a:p>
              </p:txBody>
            </p:sp>
            <p:cxnSp>
              <p:nvCxnSpPr>
                <p:cNvPr id="119" name="Straight Arrow Connector 118">
                  <a:extLst>
                    <a:ext uri="{FF2B5EF4-FFF2-40B4-BE49-F238E27FC236}">
                      <a16:creationId xmlns:a16="http://schemas.microsoft.com/office/drawing/2014/main" id="{52CF76FC-E883-45A2-B35A-D19D97387254}"/>
                    </a:ext>
                  </a:extLst>
                </p:cNvPr>
                <p:cNvCxnSpPr/>
                <p:nvPr/>
              </p:nvCxnSpPr>
              <p:spPr bwMode="auto">
                <a:xfrm>
                  <a:off x="6517197" y="6052020"/>
                  <a:ext cx="171453"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sp>
          <p:nvSpPr>
            <p:cNvPr id="128" name="Rounded Rectangle 127">
              <a:extLst>
                <a:ext uri="{FF2B5EF4-FFF2-40B4-BE49-F238E27FC236}">
                  <a16:creationId xmlns:a16="http://schemas.microsoft.com/office/drawing/2014/main" id="{5C1E121F-E043-485D-8768-9CC88CB59F09}"/>
                </a:ext>
              </a:extLst>
            </p:cNvPr>
            <p:cNvSpPr/>
            <p:nvPr/>
          </p:nvSpPr>
          <p:spPr bwMode="auto">
            <a:xfrm>
              <a:off x="6331319" y="5566763"/>
              <a:ext cx="1279548" cy="904793"/>
            </a:xfrm>
            <a:prstGeom prst="roundRect">
              <a:avLst/>
            </a:prstGeom>
            <a:noFill/>
            <a:ln>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rgbClr val="FFCCFF"/>
                </a:solidFill>
              </a:endParaRPr>
            </a:p>
          </p:txBody>
        </p:sp>
      </p:grpSp>
      <p:grpSp>
        <p:nvGrpSpPr>
          <p:cNvPr id="37903" name="Group 134">
            <a:extLst>
              <a:ext uri="{FF2B5EF4-FFF2-40B4-BE49-F238E27FC236}">
                <a16:creationId xmlns:a16="http://schemas.microsoft.com/office/drawing/2014/main" id="{66A96ABF-20BC-40B7-8DA8-01191997A741}"/>
              </a:ext>
            </a:extLst>
          </p:cNvPr>
          <p:cNvGrpSpPr>
            <a:grpSpLocks/>
          </p:cNvGrpSpPr>
          <p:nvPr/>
        </p:nvGrpSpPr>
        <p:grpSpPr bwMode="auto">
          <a:xfrm>
            <a:off x="1152525" y="2593975"/>
            <a:ext cx="7451725" cy="646113"/>
            <a:chOff x="1152128" y="2594069"/>
            <a:chExt cx="7452320" cy="646331"/>
          </a:xfrm>
        </p:grpSpPr>
        <p:grpSp>
          <p:nvGrpSpPr>
            <p:cNvPr id="37931" name="Group 33">
              <a:extLst>
                <a:ext uri="{FF2B5EF4-FFF2-40B4-BE49-F238E27FC236}">
                  <a16:creationId xmlns:a16="http://schemas.microsoft.com/office/drawing/2014/main" id="{F2B88C99-4CB5-4124-9E56-83CC280C386B}"/>
                </a:ext>
              </a:extLst>
            </p:cNvPr>
            <p:cNvGrpSpPr>
              <a:grpSpLocks/>
            </p:cNvGrpSpPr>
            <p:nvPr/>
          </p:nvGrpSpPr>
          <p:grpSpPr bwMode="auto">
            <a:xfrm>
              <a:off x="1152128" y="2594069"/>
              <a:ext cx="7452320" cy="646331"/>
              <a:chOff x="1152128" y="2743760"/>
              <a:chExt cx="7452320" cy="646331"/>
            </a:xfrm>
          </p:grpSpPr>
          <p:sp>
            <p:nvSpPr>
              <p:cNvPr id="37933" name="Rectangle 26">
                <a:extLst>
                  <a:ext uri="{FF2B5EF4-FFF2-40B4-BE49-F238E27FC236}">
                    <a16:creationId xmlns:a16="http://schemas.microsoft.com/office/drawing/2014/main" id="{CE62B4C7-E132-4DCB-A224-37723ABD676E}"/>
                  </a:ext>
                </a:extLst>
              </p:cNvPr>
              <p:cNvSpPr>
                <a:spLocks noChangeArrowheads="1"/>
              </p:cNvSpPr>
              <p:nvPr/>
            </p:nvSpPr>
            <p:spPr bwMode="auto">
              <a:xfrm>
                <a:off x="1152128" y="2743760"/>
                <a:ext cx="745232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FF99"/>
                    </a:solidFill>
                  </a:rPr>
                  <a:t>where r</a:t>
                </a:r>
                <a:r>
                  <a:rPr lang="en-IN" altLang="en-US" b="1" baseline="-25000">
                    <a:solidFill>
                      <a:srgbClr val="FFFF99"/>
                    </a:solidFill>
                  </a:rPr>
                  <a:t>i</a:t>
                </a:r>
                <a:r>
                  <a:rPr lang="en-IN" altLang="en-US" b="1">
                    <a:solidFill>
                      <a:srgbClr val="FFFF99"/>
                    </a:solidFill>
                  </a:rPr>
                  <a:t> is the position vector of the i</a:t>
                </a:r>
                <a:r>
                  <a:rPr lang="en-IN" altLang="en-US" b="1" baseline="30000">
                    <a:solidFill>
                      <a:srgbClr val="FFFF99"/>
                    </a:solidFill>
                  </a:rPr>
                  <a:t>th</a:t>
                </a:r>
                <a:r>
                  <a:rPr lang="en-IN" altLang="en-US" b="1">
                    <a:solidFill>
                      <a:srgbClr val="FFFF99"/>
                    </a:solidFill>
                  </a:rPr>
                  <a:t> particle with respect to a given origin and p</a:t>
                </a:r>
                <a:r>
                  <a:rPr lang="en-IN" altLang="en-US" b="1" baseline="-25000">
                    <a:solidFill>
                      <a:srgbClr val="FFFF99"/>
                    </a:solidFill>
                  </a:rPr>
                  <a:t>i</a:t>
                </a:r>
                <a:r>
                  <a:rPr lang="en-IN" altLang="en-US" b="1">
                    <a:solidFill>
                      <a:srgbClr val="FFFF99"/>
                    </a:solidFill>
                  </a:rPr>
                  <a:t> = (m</a:t>
                </a:r>
                <a:r>
                  <a:rPr lang="en-IN" altLang="en-US" b="1" baseline="-25000">
                    <a:solidFill>
                      <a:srgbClr val="FFFF99"/>
                    </a:solidFill>
                  </a:rPr>
                  <a:t>i</a:t>
                </a:r>
                <a:r>
                  <a:rPr lang="en-IN" altLang="en-US" b="1">
                    <a:solidFill>
                      <a:srgbClr val="FFFF99"/>
                    </a:solidFill>
                  </a:rPr>
                  <a:t>v</a:t>
                </a:r>
                <a:r>
                  <a:rPr lang="en-IN" altLang="en-US" b="1" baseline="-25000">
                    <a:solidFill>
                      <a:srgbClr val="FFFF99"/>
                    </a:solidFill>
                  </a:rPr>
                  <a:t>i</a:t>
                </a:r>
                <a:r>
                  <a:rPr lang="en-IN" altLang="en-US" b="1">
                    <a:solidFill>
                      <a:srgbClr val="FFFF99"/>
                    </a:solidFill>
                  </a:rPr>
                  <a:t>) is the linear momentum of the particle.</a:t>
                </a:r>
              </a:p>
            </p:txBody>
          </p:sp>
          <p:cxnSp>
            <p:nvCxnSpPr>
              <p:cNvPr id="32" name="Straight Arrow Connector 31">
                <a:extLst>
                  <a:ext uri="{FF2B5EF4-FFF2-40B4-BE49-F238E27FC236}">
                    <a16:creationId xmlns:a16="http://schemas.microsoft.com/office/drawing/2014/main" id="{22B21FBF-8F6E-488E-AC06-3D5BFE1000E8}"/>
                  </a:ext>
                </a:extLst>
              </p:cNvPr>
              <p:cNvCxnSpPr/>
              <p:nvPr/>
            </p:nvCxnSpPr>
            <p:spPr bwMode="auto">
              <a:xfrm>
                <a:off x="3095383" y="3104245"/>
                <a:ext cx="17146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789E1C01-2C3F-4EEB-A70D-8ECD3D6DEE52}"/>
                  </a:ext>
                </a:extLst>
              </p:cNvPr>
              <p:cNvCxnSpPr/>
              <p:nvPr/>
            </p:nvCxnSpPr>
            <p:spPr bwMode="auto">
              <a:xfrm>
                <a:off x="3833630" y="3096304"/>
                <a:ext cx="17146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cxnSp>
          <p:nvCxnSpPr>
            <p:cNvPr id="134" name="Straight Arrow Connector 133">
              <a:extLst>
                <a:ext uri="{FF2B5EF4-FFF2-40B4-BE49-F238E27FC236}">
                  <a16:creationId xmlns:a16="http://schemas.microsoft.com/office/drawing/2014/main" id="{5E7AC287-E882-42B5-8673-CF54ED0C2886}"/>
                </a:ext>
              </a:extLst>
            </p:cNvPr>
            <p:cNvCxnSpPr/>
            <p:nvPr/>
          </p:nvCxnSpPr>
          <p:spPr bwMode="auto">
            <a:xfrm>
              <a:off x="1966581" y="2708408"/>
              <a:ext cx="17146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37904" name="Group 148">
            <a:extLst>
              <a:ext uri="{FF2B5EF4-FFF2-40B4-BE49-F238E27FC236}">
                <a16:creationId xmlns:a16="http://schemas.microsoft.com/office/drawing/2014/main" id="{CB318C4F-B740-4D03-A545-B4502ABDAD7D}"/>
              </a:ext>
            </a:extLst>
          </p:cNvPr>
          <p:cNvGrpSpPr>
            <a:grpSpLocks/>
          </p:cNvGrpSpPr>
          <p:nvPr/>
        </p:nvGrpSpPr>
        <p:grpSpPr bwMode="auto">
          <a:xfrm>
            <a:off x="1152525" y="6191250"/>
            <a:ext cx="6121400" cy="406400"/>
            <a:chOff x="1152127" y="6191321"/>
            <a:chExt cx="6122386" cy="406031"/>
          </a:xfrm>
        </p:grpSpPr>
        <p:cxnSp>
          <p:nvCxnSpPr>
            <p:cNvPr id="136" name="Straight Arrow Connector 135">
              <a:extLst>
                <a:ext uri="{FF2B5EF4-FFF2-40B4-BE49-F238E27FC236}">
                  <a16:creationId xmlns:a16="http://schemas.microsoft.com/office/drawing/2014/main" id="{FE306DD3-C273-414C-A7C1-964A192EE1A7}"/>
                </a:ext>
              </a:extLst>
            </p:cNvPr>
            <p:cNvCxnSpPr/>
            <p:nvPr/>
          </p:nvCxnSpPr>
          <p:spPr bwMode="auto">
            <a:xfrm>
              <a:off x="1993638" y="6335653"/>
              <a:ext cx="171478"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37923" name="Group 147">
              <a:extLst>
                <a:ext uri="{FF2B5EF4-FFF2-40B4-BE49-F238E27FC236}">
                  <a16:creationId xmlns:a16="http://schemas.microsoft.com/office/drawing/2014/main" id="{F1D720A6-11D9-4CBD-BEE3-EB72D381DFEE}"/>
                </a:ext>
              </a:extLst>
            </p:cNvPr>
            <p:cNvGrpSpPr>
              <a:grpSpLocks/>
            </p:cNvGrpSpPr>
            <p:nvPr/>
          </p:nvGrpSpPr>
          <p:grpSpPr bwMode="auto">
            <a:xfrm>
              <a:off x="1152127" y="6191321"/>
              <a:ext cx="6122386" cy="406031"/>
              <a:chOff x="1152127" y="6191321"/>
              <a:chExt cx="6122386" cy="406031"/>
            </a:xfrm>
          </p:grpSpPr>
          <p:sp>
            <p:nvSpPr>
              <p:cNvPr id="37924" name="Rectangle 130">
                <a:extLst>
                  <a:ext uri="{FF2B5EF4-FFF2-40B4-BE49-F238E27FC236}">
                    <a16:creationId xmlns:a16="http://schemas.microsoft.com/office/drawing/2014/main" id="{5A57627F-19F9-4FF0-B665-63C8447C9559}"/>
                  </a:ext>
                </a:extLst>
              </p:cNvPr>
              <p:cNvSpPr>
                <a:spLocks noChangeArrowheads="1"/>
              </p:cNvSpPr>
              <p:nvPr/>
            </p:nvSpPr>
            <p:spPr bwMode="auto">
              <a:xfrm>
                <a:off x="1152127" y="6228020"/>
                <a:ext cx="497302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99FF33"/>
                    </a:solidFill>
                  </a:rPr>
                  <a:t>where </a:t>
                </a:r>
                <a:r>
                  <a:rPr lang="el-GR" altLang="en-US" b="1">
                    <a:solidFill>
                      <a:srgbClr val="99FF33"/>
                    </a:solidFill>
                    <a:latin typeface="Batang" panose="020B0503020000020004" pitchFamily="18" charset="-127"/>
                    <a:ea typeface="Batang" panose="020B0503020000020004" pitchFamily="18" charset="-127"/>
                    <a:cs typeface="Arial" panose="020B0604020202020204" pitchFamily="34" charset="0"/>
                  </a:rPr>
                  <a:t>τ</a:t>
                </a:r>
                <a:r>
                  <a:rPr lang="en-IN" altLang="en-US" b="1" baseline="-25000">
                    <a:solidFill>
                      <a:srgbClr val="99FF33"/>
                    </a:solidFill>
                  </a:rPr>
                  <a:t>i</a:t>
                </a:r>
                <a:r>
                  <a:rPr lang="en-IN" altLang="en-US" b="1">
                    <a:solidFill>
                      <a:srgbClr val="99FF33"/>
                    </a:solidFill>
                  </a:rPr>
                  <a:t> is the torque of the i</a:t>
                </a:r>
                <a:r>
                  <a:rPr lang="en-IN" altLang="en-US" b="1" baseline="30000">
                    <a:solidFill>
                      <a:srgbClr val="99FF33"/>
                    </a:solidFill>
                  </a:rPr>
                  <a:t>th</a:t>
                </a:r>
                <a:r>
                  <a:rPr lang="en-IN" altLang="en-US" b="1">
                    <a:solidFill>
                      <a:srgbClr val="99FF33"/>
                    </a:solidFill>
                  </a:rPr>
                  <a:t> particle and </a:t>
                </a:r>
              </a:p>
            </p:txBody>
          </p:sp>
          <p:grpSp>
            <p:nvGrpSpPr>
              <p:cNvPr id="37925" name="Group 146">
                <a:extLst>
                  <a:ext uri="{FF2B5EF4-FFF2-40B4-BE49-F238E27FC236}">
                    <a16:creationId xmlns:a16="http://schemas.microsoft.com/office/drawing/2014/main" id="{952AC8B9-4AE1-4A03-829C-4B3BC970FA7A}"/>
                  </a:ext>
                </a:extLst>
              </p:cNvPr>
              <p:cNvGrpSpPr>
                <a:grpSpLocks/>
              </p:cNvGrpSpPr>
              <p:nvPr/>
            </p:nvGrpSpPr>
            <p:grpSpPr bwMode="auto">
              <a:xfrm>
                <a:off x="5941500" y="6191321"/>
                <a:ext cx="1333013" cy="406031"/>
                <a:chOff x="6876256" y="6144638"/>
                <a:chExt cx="1333013" cy="406031"/>
              </a:xfrm>
            </p:grpSpPr>
            <p:sp>
              <p:nvSpPr>
                <p:cNvPr id="37926" name="Rectangle 28">
                  <a:extLst>
                    <a:ext uri="{FF2B5EF4-FFF2-40B4-BE49-F238E27FC236}">
                      <a16:creationId xmlns:a16="http://schemas.microsoft.com/office/drawing/2014/main" id="{A916A8BF-3A35-41C6-9FBF-7459650CF3E2}"/>
                    </a:ext>
                  </a:extLst>
                </p:cNvPr>
                <p:cNvSpPr>
                  <a:spLocks noChangeArrowheads="1"/>
                </p:cNvSpPr>
                <p:nvPr/>
              </p:nvSpPr>
              <p:spPr bwMode="auto">
                <a:xfrm>
                  <a:off x="7181424" y="6181337"/>
                  <a:ext cx="102784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l-GR" altLang="en-US" b="1">
                      <a:solidFill>
                        <a:srgbClr val="FF7C80"/>
                      </a:solidFill>
                    </a:rPr>
                    <a:t>= </a:t>
                  </a:r>
                  <a:r>
                    <a:rPr lang="en-IN" altLang="en-US" b="1">
                      <a:solidFill>
                        <a:srgbClr val="FF7C80"/>
                      </a:solidFill>
                    </a:rPr>
                    <a:t>r</a:t>
                  </a:r>
                  <a:r>
                    <a:rPr lang="en-IN" altLang="en-US" b="1" baseline="-25000">
                      <a:solidFill>
                        <a:srgbClr val="FF7C80"/>
                      </a:solidFill>
                    </a:rPr>
                    <a:t>i</a:t>
                  </a:r>
                  <a:r>
                    <a:rPr lang="en-IN" altLang="en-US" b="1">
                      <a:solidFill>
                        <a:srgbClr val="FF7C80"/>
                      </a:solidFill>
                    </a:rPr>
                    <a:t> × F</a:t>
                  </a:r>
                  <a:r>
                    <a:rPr lang="en-IN" altLang="en-US" b="1" baseline="-25000">
                      <a:solidFill>
                        <a:srgbClr val="FF7C80"/>
                      </a:solidFill>
                    </a:rPr>
                    <a:t>i</a:t>
                  </a:r>
                  <a:r>
                    <a:rPr lang="en-IN" altLang="en-US" b="1">
                      <a:solidFill>
                        <a:srgbClr val="FF7C80"/>
                      </a:solidFill>
                    </a:rPr>
                    <a:t> </a:t>
                  </a:r>
                  <a:endParaRPr lang="en-IN" altLang="en-US">
                    <a:solidFill>
                      <a:srgbClr val="FF7C80"/>
                    </a:solidFill>
                  </a:endParaRPr>
                </a:p>
              </p:txBody>
            </p:sp>
            <p:cxnSp>
              <p:nvCxnSpPr>
                <p:cNvPr id="145" name="Straight Arrow Connector 144">
                  <a:extLst>
                    <a:ext uri="{FF2B5EF4-FFF2-40B4-BE49-F238E27FC236}">
                      <a16:creationId xmlns:a16="http://schemas.microsoft.com/office/drawing/2014/main" id="{FDE19A0E-14C2-4BEE-87BE-9E10B8F6DCF6}"/>
                    </a:ext>
                  </a:extLst>
                </p:cNvPr>
                <p:cNvCxnSpPr/>
                <p:nvPr/>
              </p:nvCxnSpPr>
              <p:spPr bwMode="auto">
                <a:xfrm>
                  <a:off x="7882191" y="6230285"/>
                  <a:ext cx="171478"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46" name="Straight Arrow Connector 145">
                  <a:extLst>
                    <a:ext uri="{FF2B5EF4-FFF2-40B4-BE49-F238E27FC236}">
                      <a16:creationId xmlns:a16="http://schemas.microsoft.com/office/drawing/2014/main" id="{980AD6C0-4CDE-4AFB-84A0-FBDB12CFE7BE}"/>
                    </a:ext>
                  </a:extLst>
                </p:cNvPr>
                <p:cNvCxnSpPr/>
                <p:nvPr/>
              </p:nvCxnSpPr>
              <p:spPr bwMode="auto">
                <a:xfrm>
                  <a:off x="7470963" y="6276281"/>
                  <a:ext cx="171478"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7929" name="Text Box 24">
                  <a:extLst>
                    <a:ext uri="{FF2B5EF4-FFF2-40B4-BE49-F238E27FC236}">
                      <a16:creationId xmlns:a16="http://schemas.microsoft.com/office/drawing/2014/main" id="{148796E7-2DB2-48E1-84F5-21CE8A26C545}"/>
                    </a:ext>
                  </a:extLst>
                </p:cNvPr>
                <p:cNvSpPr txBox="1">
                  <a:spLocks noChangeArrowheads="1"/>
                </p:cNvSpPr>
                <p:nvPr/>
              </p:nvSpPr>
              <p:spPr bwMode="auto">
                <a:xfrm>
                  <a:off x="6876256" y="6144638"/>
                  <a:ext cx="38217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l-GR" altLang="en-US" b="1">
                      <a:solidFill>
                        <a:srgbClr val="FF7C80"/>
                      </a:solidFill>
                      <a:latin typeface="Batang" panose="020B0503020000020004" pitchFamily="18" charset="-127"/>
                      <a:ea typeface="Batang" panose="020B0503020000020004" pitchFamily="18" charset="-127"/>
                      <a:cs typeface="Arial" panose="020B0604020202020204" pitchFamily="34" charset="0"/>
                    </a:rPr>
                    <a:t>τ</a:t>
                  </a:r>
                  <a:r>
                    <a:rPr lang="en-US" altLang="en-US" b="1" baseline="-25000">
                      <a:solidFill>
                        <a:srgbClr val="FF7C80"/>
                      </a:solidFill>
                      <a:latin typeface="Batang" panose="020B0503020000020004" pitchFamily="18" charset="-127"/>
                      <a:ea typeface="Batang" panose="020B0503020000020004" pitchFamily="18" charset="-127"/>
                      <a:cs typeface="Arial" panose="020B0604020202020204" pitchFamily="34" charset="0"/>
                    </a:rPr>
                    <a:t>i</a:t>
                  </a:r>
                </a:p>
              </p:txBody>
            </p:sp>
            <p:cxnSp>
              <p:nvCxnSpPr>
                <p:cNvPr id="143" name="Straight Arrow Connector 142">
                  <a:extLst>
                    <a:ext uri="{FF2B5EF4-FFF2-40B4-BE49-F238E27FC236}">
                      <a16:creationId xmlns:a16="http://schemas.microsoft.com/office/drawing/2014/main" id="{C3355518-3F16-4480-B8BF-622962B02C26}"/>
                    </a:ext>
                  </a:extLst>
                </p:cNvPr>
                <p:cNvCxnSpPr/>
                <p:nvPr/>
              </p:nvCxnSpPr>
              <p:spPr bwMode="auto">
                <a:xfrm>
                  <a:off x="6973995" y="6250904"/>
                  <a:ext cx="171478"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grpSp>
      <p:sp>
        <p:nvSpPr>
          <p:cNvPr id="37905" name="Rectangle 55">
            <a:extLst>
              <a:ext uri="{FF2B5EF4-FFF2-40B4-BE49-F238E27FC236}">
                <a16:creationId xmlns:a16="http://schemas.microsoft.com/office/drawing/2014/main" id="{22A84FE9-A136-42E1-8E53-D4472A9F8CF9}"/>
              </a:ext>
            </a:extLst>
          </p:cNvPr>
          <p:cNvSpPr>
            <a:spLocks noChangeArrowheads="1"/>
          </p:cNvSpPr>
          <p:nvPr/>
        </p:nvSpPr>
        <p:spPr bwMode="auto">
          <a:xfrm>
            <a:off x="7094538" y="5467350"/>
            <a:ext cx="4159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66FFFF"/>
                </a:solidFill>
              </a:rPr>
              <a:t>or</a:t>
            </a:r>
            <a:endParaRPr lang="en-IN" altLang="en-US"/>
          </a:p>
        </p:txBody>
      </p:sp>
      <p:grpSp>
        <p:nvGrpSpPr>
          <p:cNvPr id="37906" name="Group 3">
            <a:extLst>
              <a:ext uri="{FF2B5EF4-FFF2-40B4-BE49-F238E27FC236}">
                <a16:creationId xmlns:a16="http://schemas.microsoft.com/office/drawing/2014/main" id="{EF6E6A9D-E55E-4CEC-BF41-4869604DFCB5}"/>
              </a:ext>
            </a:extLst>
          </p:cNvPr>
          <p:cNvGrpSpPr>
            <a:grpSpLocks/>
          </p:cNvGrpSpPr>
          <p:nvPr/>
        </p:nvGrpSpPr>
        <p:grpSpPr bwMode="auto">
          <a:xfrm>
            <a:off x="7816850" y="5251450"/>
            <a:ext cx="1062038" cy="784225"/>
            <a:chOff x="7817559" y="5252227"/>
            <a:chExt cx="1061474" cy="782946"/>
          </a:xfrm>
        </p:grpSpPr>
        <p:grpSp>
          <p:nvGrpSpPr>
            <p:cNvPr id="37910" name="Group 2">
              <a:extLst>
                <a:ext uri="{FF2B5EF4-FFF2-40B4-BE49-F238E27FC236}">
                  <a16:creationId xmlns:a16="http://schemas.microsoft.com/office/drawing/2014/main" id="{77F68A17-0CCF-4EDC-B2CD-EF0B48CDA8CA}"/>
                </a:ext>
              </a:extLst>
            </p:cNvPr>
            <p:cNvGrpSpPr>
              <a:grpSpLocks/>
            </p:cNvGrpSpPr>
            <p:nvPr/>
          </p:nvGrpSpPr>
          <p:grpSpPr bwMode="auto">
            <a:xfrm>
              <a:off x="7831006" y="5269851"/>
              <a:ext cx="1048027" cy="714439"/>
              <a:chOff x="7831006" y="5269851"/>
              <a:chExt cx="1048027" cy="714439"/>
            </a:xfrm>
          </p:grpSpPr>
          <p:grpSp>
            <p:nvGrpSpPr>
              <p:cNvPr id="37912" name="Group 1">
                <a:extLst>
                  <a:ext uri="{FF2B5EF4-FFF2-40B4-BE49-F238E27FC236}">
                    <a16:creationId xmlns:a16="http://schemas.microsoft.com/office/drawing/2014/main" id="{210882CD-F76B-4B46-BCA6-490CC61874DF}"/>
                  </a:ext>
                </a:extLst>
              </p:cNvPr>
              <p:cNvGrpSpPr>
                <a:grpSpLocks/>
              </p:cNvGrpSpPr>
              <p:nvPr/>
            </p:nvGrpSpPr>
            <p:grpSpPr bwMode="auto">
              <a:xfrm>
                <a:off x="7831006" y="5386663"/>
                <a:ext cx="399955" cy="369887"/>
                <a:chOff x="7654230" y="5252442"/>
                <a:chExt cx="399955" cy="369887"/>
              </a:xfrm>
            </p:grpSpPr>
            <p:sp>
              <p:nvSpPr>
                <p:cNvPr id="118" name="TextBox 117">
                  <a:extLst>
                    <a:ext uri="{FF2B5EF4-FFF2-40B4-BE49-F238E27FC236}">
                      <a16:creationId xmlns:a16="http://schemas.microsoft.com/office/drawing/2014/main" id="{D5C60EFB-C5B2-4DA8-B37B-045FB5E9772A}"/>
                    </a:ext>
                  </a:extLst>
                </p:cNvPr>
                <p:cNvSpPr txBox="1">
                  <a:spLocks noChangeArrowheads="1"/>
                </p:cNvSpPr>
                <p:nvPr/>
              </p:nvSpPr>
              <p:spPr bwMode="auto">
                <a:xfrm>
                  <a:off x="7653476" y="5252724"/>
                  <a:ext cx="393490" cy="369284"/>
                </a:xfrm>
                <a:prstGeom prst="rect">
                  <a:avLst/>
                </a:prstGeom>
                <a:noFill/>
                <a:ln>
                  <a:noFill/>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l-GR" b="1" dirty="0">
                      <a:solidFill>
                        <a:srgbClr val="00FF00"/>
                      </a:solidFill>
                      <a:latin typeface="Batang" pitchFamily="18" charset="-127"/>
                      <a:ea typeface="Batang" pitchFamily="18" charset="-127"/>
                      <a:cs typeface="Arial" pitchFamily="34" charset="0"/>
                    </a:rPr>
                    <a:t>τ</a:t>
                  </a:r>
                  <a:endParaRPr lang="en-IN" b="1" baseline="-25000" dirty="0">
                    <a:solidFill>
                      <a:srgbClr val="00FF00"/>
                    </a:solidFill>
                    <a:latin typeface="+mn-lt"/>
                  </a:endParaRPr>
                </a:p>
              </p:txBody>
            </p:sp>
            <p:cxnSp>
              <p:nvCxnSpPr>
                <p:cNvPr id="122" name="Straight Arrow Connector 121">
                  <a:extLst>
                    <a:ext uri="{FF2B5EF4-FFF2-40B4-BE49-F238E27FC236}">
                      <a16:creationId xmlns:a16="http://schemas.microsoft.com/office/drawing/2014/main" id="{2DBAB827-A199-42CF-8013-D7B85B5672B1}"/>
                    </a:ext>
                  </a:extLst>
                </p:cNvPr>
                <p:cNvCxnSpPr/>
                <p:nvPr/>
              </p:nvCxnSpPr>
              <p:spPr bwMode="auto">
                <a:xfrm>
                  <a:off x="7732809" y="5365252"/>
                  <a:ext cx="184052"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37913" name="Rectangle 110">
                <a:extLst>
                  <a:ext uri="{FF2B5EF4-FFF2-40B4-BE49-F238E27FC236}">
                    <a16:creationId xmlns:a16="http://schemas.microsoft.com/office/drawing/2014/main" id="{E4E09098-93E0-4A55-A533-AD85642173EB}"/>
                  </a:ext>
                </a:extLst>
              </p:cNvPr>
              <p:cNvSpPr>
                <a:spLocks noChangeArrowheads="1"/>
              </p:cNvSpPr>
              <p:nvPr/>
            </p:nvSpPr>
            <p:spPr bwMode="auto">
              <a:xfrm>
                <a:off x="8054185" y="5431321"/>
                <a:ext cx="383431" cy="369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ea typeface="Calibri" panose="020F0502020204030204" pitchFamily="34" charset="0"/>
                    <a:cs typeface="Symbol" panose="05050102010706020507" pitchFamily="18" charset="2"/>
                  </a:rPr>
                  <a:t>= </a:t>
                </a:r>
                <a:endParaRPr lang="en-IN" altLang="en-US" b="1" baseline="-25000">
                  <a:solidFill>
                    <a:srgbClr val="00FF00"/>
                  </a:solidFill>
                  <a:ea typeface="Calibri" panose="020F0502020204030204" pitchFamily="34" charset="0"/>
                  <a:cs typeface="Symbol" panose="05050102010706020507" pitchFamily="18" charset="2"/>
                </a:endParaRPr>
              </a:p>
            </p:txBody>
          </p:sp>
          <p:sp>
            <p:nvSpPr>
              <p:cNvPr id="37914" name="Rectangle 76">
                <a:extLst>
                  <a:ext uri="{FF2B5EF4-FFF2-40B4-BE49-F238E27FC236}">
                    <a16:creationId xmlns:a16="http://schemas.microsoft.com/office/drawing/2014/main" id="{BF1A02CF-5C04-4775-BEFE-DD2266C988A5}"/>
                  </a:ext>
                </a:extLst>
              </p:cNvPr>
              <p:cNvSpPr>
                <a:spLocks noChangeArrowheads="1"/>
              </p:cNvSpPr>
              <p:nvPr/>
            </p:nvSpPr>
            <p:spPr bwMode="auto">
              <a:xfrm>
                <a:off x="8292752" y="5410920"/>
                <a:ext cx="413889" cy="369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 </a:t>
                </a:r>
                <a:endParaRPr lang="en-IN" altLang="en-US">
                  <a:solidFill>
                    <a:srgbClr val="00FF00"/>
                  </a:solidFill>
                </a:endParaRPr>
              </a:p>
            </p:txBody>
          </p:sp>
          <p:sp>
            <p:nvSpPr>
              <p:cNvPr id="37915" name="Rectangle 76">
                <a:extLst>
                  <a:ext uri="{FF2B5EF4-FFF2-40B4-BE49-F238E27FC236}">
                    <a16:creationId xmlns:a16="http://schemas.microsoft.com/office/drawing/2014/main" id="{D35DB9B7-2346-472C-A859-1B622C3AD9CA}"/>
                  </a:ext>
                </a:extLst>
              </p:cNvPr>
              <p:cNvSpPr>
                <a:spLocks noChangeArrowheads="1"/>
              </p:cNvSpPr>
              <p:nvPr/>
            </p:nvSpPr>
            <p:spPr bwMode="auto">
              <a:xfrm>
                <a:off x="8247804" y="5676030"/>
                <a:ext cx="438080" cy="308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b="1">
                    <a:solidFill>
                      <a:srgbClr val="00FF00"/>
                    </a:solidFill>
                  </a:rPr>
                  <a:t>i=1</a:t>
                </a:r>
                <a:endParaRPr lang="en-IN" altLang="en-US" sz="1400" b="1">
                  <a:solidFill>
                    <a:srgbClr val="00FF00"/>
                  </a:solidFill>
                </a:endParaRPr>
              </a:p>
            </p:txBody>
          </p:sp>
          <p:sp>
            <p:nvSpPr>
              <p:cNvPr id="37916" name="Rectangle 76">
                <a:extLst>
                  <a:ext uri="{FF2B5EF4-FFF2-40B4-BE49-F238E27FC236}">
                    <a16:creationId xmlns:a16="http://schemas.microsoft.com/office/drawing/2014/main" id="{36A3900A-E798-4011-A01D-24E5FABA3670}"/>
                  </a:ext>
                </a:extLst>
              </p:cNvPr>
              <p:cNvSpPr>
                <a:spLocks noChangeArrowheads="1"/>
              </p:cNvSpPr>
              <p:nvPr/>
            </p:nvSpPr>
            <p:spPr bwMode="auto">
              <a:xfrm>
                <a:off x="8319835" y="5269851"/>
                <a:ext cx="293765" cy="308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b="1">
                    <a:solidFill>
                      <a:srgbClr val="00FF00"/>
                    </a:solidFill>
                  </a:rPr>
                  <a:t>n</a:t>
                </a:r>
                <a:endParaRPr lang="en-IN" altLang="en-US" sz="1400" b="1">
                  <a:solidFill>
                    <a:srgbClr val="00FF00"/>
                  </a:solidFill>
                </a:endParaRPr>
              </a:p>
            </p:txBody>
          </p:sp>
          <p:grpSp>
            <p:nvGrpSpPr>
              <p:cNvPr id="37917" name="Group 116">
                <a:extLst>
                  <a:ext uri="{FF2B5EF4-FFF2-40B4-BE49-F238E27FC236}">
                    <a16:creationId xmlns:a16="http://schemas.microsoft.com/office/drawing/2014/main" id="{F82935D9-AD8F-491E-9A9C-E4BF9C238011}"/>
                  </a:ext>
                </a:extLst>
              </p:cNvPr>
              <p:cNvGrpSpPr>
                <a:grpSpLocks/>
              </p:cNvGrpSpPr>
              <p:nvPr/>
            </p:nvGrpSpPr>
            <p:grpSpPr bwMode="auto">
              <a:xfrm>
                <a:off x="8445909" y="5413880"/>
                <a:ext cx="433124" cy="369365"/>
                <a:chOff x="6350023" y="5954705"/>
                <a:chExt cx="433132" cy="369332"/>
              </a:xfrm>
            </p:grpSpPr>
            <p:sp>
              <p:nvSpPr>
                <p:cNvPr id="37918" name="Rectangle 76">
                  <a:extLst>
                    <a:ext uri="{FF2B5EF4-FFF2-40B4-BE49-F238E27FC236}">
                      <a16:creationId xmlns:a16="http://schemas.microsoft.com/office/drawing/2014/main" id="{17B839D5-9E42-43EA-B8AA-353A05E0D647}"/>
                    </a:ext>
                  </a:extLst>
                </p:cNvPr>
                <p:cNvSpPr>
                  <a:spLocks noChangeArrowheads="1"/>
                </p:cNvSpPr>
                <p:nvPr/>
              </p:nvSpPr>
              <p:spPr bwMode="auto">
                <a:xfrm>
                  <a:off x="6350023" y="5954705"/>
                  <a:ext cx="43313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 </a:t>
                  </a:r>
                  <a:r>
                    <a:rPr lang="el-GR" altLang="en-US" b="1">
                      <a:solidFill>
                        <a:srgbClr val="00FF00"/>
                      </a:solidFill>
                      <a:latin typeface="Batang" panose="020B0503020000020004" pitchFamily="18" charset="-127"/>
                      <a:ea typeface="Batang" panose="020B0503020000020004" pitchFamily="18" charset="-127"/>
                      <a:cs typeface="Arial" panose="020B0604020202020204" pitchFamily="34" charset="0"/>
                    </a:rPr>
                    <a:t>τ</a:t>
                  </a:r>
                  <a:r>
                    <a:rPr lang="en-US" altLang="en-US" b="1" baseline="-25000">
                      <a:solidFill>
                        <a:srgbClr val="00FF00"/>
                      </a:solidFill>
                    </a:rPr>
                    <a:t>i</a:t>
                  </a:r>
                  <a:endParaRPr lang="en-IN" altLang="en-US">
                    <a:solidFill>
                      <a:srgbClr val="00FF00"/>
                    </a:solidFill>
                  </a:endParaRPr>
                </a:p>
              </p:txBody>
            </p:sp>
            <p:cxnSp>
              <p:nvCxnSpPr>
                <p:cNvPr id="135" name="Straight Arrow Connector 134">
                  <a:extLst>
                    <a:ext uri="{FF2B5EF4-FFF2-40B4-BE49-F238E27FC236}">
                      <a16:creationId xmlns:a16="http://schemas.microsoft.com/office/drawing/2014/main" id="{0CA3F2CA-7B62-49D9-A2D3-0E9B5EBBADC5}"/>
                    </a:ext>
                  </a:extLst>
                </p:cNvPr>
                <p:cNvCxnSpPr/>
                <p:nvPr/>
              </p:nvCxnSpPr>
              <p:spPr bwMode="auto">
                <a:xfrm>
                  <a:off x="6516592" y="6051385"/>
                  <a:ext cx="171362"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sp>
          <p:nvSpPr>
            <p:cNvPr id="117" name="Rounded Rectangle 116">
              <a:extLst>
                <a:ext uri="{FF2B5EF4-FFF2-40B4-BE49-F238E27FC236}">
                  <a16:creationId xmlns:a16="http://schemas.microsoft.com/office/drawing/2014/main" id="{381BA9A2-40B6-4CF5-92BB-6EE1411F1BA5}"/>
                </a:ext>
              </a:extLst>
            </p:cNvPr>
            <p:cNvSpPr/>
            <p:nvPr/>
          </p:nvSpPr>
          <p:spPr bwMode="auto">
            <a:xfrm>
              <a:off x="7817559" y="5252227"/>
              <a:ext cx="1061474" cy="782946"/>
            </a:xfrm>
            <a:prstGeom prst="roundRect">
              <a:avLst/>
            </a:prstGeom>
            <a:noFill/>
            <a:ln>
              <a:solidFill>
                <a:srgbClr val="FF66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rgbClr val="00FF00"/>
                </a:solidFill>
              </a:endParaRPr>
            </a:p>
          </p:txBody>
        </p:sp>
      </p:grpSp>
      <p:sp>
        <p:nvSpPr>
          <p:cNvPr id="37907" name="TextBox 73">
            <a:extLst>
              <a:ext uri="{FF2B5EF4-FFF2-40B4-BE49-F238E27FC236}">
                <a16:creationId xmlns:a16="http://schemas.microsoft.com/office/drawing/2014/main" id="{7B06E9A5-CD9D-4AA2-9B88-915ED2F7365C}"/>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37908" name="TextBox 74">
            <a:extLst>
              <a:ext uri="{FF2B5EF4-FFF2-40B4-BE49-F238E27FC236}">
                <a16:creationId xmlns:a16="http://schemas.microsoft.com/office/drawing/2014/main" id="{02987A2F-5879-42E9-8806-AEDC02C59D58}"/>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37909" name="TextBox 75">
            <a:extLst>
              <a:ext uri="{FF2B5EF4-FFF2-40B4-BE49-F238E27FC236}">
                <a16:creationId xmlns:a16="http://schemas.microsoft.com/office/drawing/2014/main" id="{6970153C-5B37-4E86-B739-E4631C14A0D2}"/>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7890"/>
                                        </p:tgtEl>
                                        <p:attrNameLst>
                                          <p:attrName>style.visibility</p:attrName>
                                        </p:attrNameLst>
                                      </p:cBhvr>
                                      <p:to>
                                        <p:strVal val="visible"/>
                                      </p:to>
                                    </p:set>
                                    <p:anim calcmode="lin" valueType="num">
                                      <p:cBhvr>
                                        <p:cTn id="7" dur="500" fill="hold"/>
                                        <p:tgtEl>
                                          <p:spTgt spid="37890"/>
                                        </p:tgtEl>
                                        <p:attrNameLst>
                                          <p:attrName>ppt_w</p:attrName>
                                        </p:attrNameLst>
                                      </p:cBhvr>
                                      <p:tavLst>
                                        <p:tav tm="0">
                                          <p:val>
                                            <p:fltVal val="0"/>
                                          </p:val>
                                        </p:tav>
                                        <p:tav tm="100000">
                                          <p:val>
                                            <p:strVal val="#ppt_w"/>
                                          </p:val>
                                        </p:tav>
                                      </p:tavLst>
                                    </p:anim>
                                    <p:anim calcmode="lin" valueType="num">
                                      <p:cBhvr>
                                        <p:cTn id="8" dur="500" fill="hold"/>
                                        <p:tgtEl>
                                          <p:spTgt spid="37890"/>
                                        </p:tgtEl>
                                        <p:attrNameLst>
                                          <p:attrName>ppt_h</p:attrName>
                                        </p:attrNameLst>
                                      </p:cBhvr>
                                      <p:tavLst>
                                        <p:tav tm="0">
                                          <p:val>
                                            <p:fltVal val="0"/>
                                          </p:val>
                                        </p:tav>
                                        <p:tav tm="100000">
                                          <p:val>
                                            <p:strVal val="#ppt_h"/>
                                          </p:val>
                                        </p:tav>
                                      </p:tavLst>
                                    </p:anim>
                                    <p:animEffect transition="in" filter="fade">
                                      <p:cBhvr>
                                        <p:cTn id="9" dur="500"/>
                                        <p:tgtEl>
                                          <p:spTgt spid="3789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37891"/>
                                        </p:tgtEl>
                                        <p:attrNameLst>
                                          <p:attrName>style.visibility</p:attrName>
                                        </p:attrNameLst>
                                      </p:cBhvr>
                                      <p:to>
                                        <p:strVal val="visible"/>
                                      </p:to>
                                    </p:set>
                                    <p:animEffect transition="in" filter="wipe(left)">
                                      <p:cBhvr>
                                        <p:cTn id="14" dur="500"/>
                                        <p:tgtEl>
                                          <p:spTgt spid="37891"/>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nodeType="clickEffect">
                                  <p:stCondLst>
                                    <p:cond delay="0"/>
                                  </p:stCondLst>
                                  <p:childTnLst>
                                    <p:set>
                                      <p:cBhvr>
                                        <p:cTn id="18" dur="1" fill="hold">
                                          <p:stCondLst>
                                            <p:cond delay="0"/>
                                          </p:stCondLst>
                                        </p:cTn>
                                        <p:tgtEl>
                                          <p:spTgt spid="37892"/>
                                        </p:tgtEl>
                                        <p:attrNameLst>
                                          <p:attrName>style.visibility</p:attrName>
                                        </p:attrNameLst>
                                      </p:cBhvr>
                                      <p:to>
                                        <p:strVal val="visible"/>
                                      </p:to>
                                    </p:set>
                                    <p:animEffect transition="in" filter="wipe(left)">
                                      <p:cBhvr>
                                        <p:cTn id="19" dur="500"/>
                                        <p:tgtEl>
                                          <p:spTgt spid="37892"/>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37893"/>
                                        </p:tgtEl>
                                        <p:attrNameLst>
                                          <p:attrName>style.visibility</p:attrName>
                                        </p:attrNameLst>
                                      </p:cBhvr>
                                      <p:to>
                                        <p:strVal val="visible"/>
                                      </p:to>
                                    </p:set>
                                    <p:animEffect transition="in" filter="wipe(left)">
                                      <p:cBhvr>
                                        <p:cTn id="24" dur="500"/>
                                        <p:tgtEl>
                                          <p:spTgt spid="37893"/>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37894"/>
                                        </p:tgtEl>
                                        <p:attrNameLst>
                                          <p:attrName>style.visibility</p:attrName>
                                        </p:attrNameLst>
                                      </p:cBhvr>
                                      <p:to>
                                        <p:strVal val="visible"/>
                                      </p:to>
                                    </p:set>
                                    <p:animEffect transition="in" filter="wipe(left)">
                                      <p:cBhvr>
                                        <p:cTn id="29" dur="500"/>
                                        <p:tgtEl>
                                          <p:spTgt spid="37894"/>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1" fill="hold" nodeType="clickEffect">
                                  <p:stCondLst>
                                    <p:cond delay="0"/>
                                  </p:stCondLst>
                                  <p:childTnLst>
                                    <p:set>
                                      <p:cBhvr>
                                        <p:cTn id="33" dur="1" fill="hold">
                                          <p:stCondLst>
                                            <p:cond delay="0"/>
                                          </p:stCondLst>
                                        </p:cTn>
                                        <p:tgtEl>
                                          <p:spTgt spid="37903"/>
                                        </p:tgtEl>
                                        <p:attrNameLst>
                                          <p:attrName>style.visibility</p:attrName>
                                        </p:attrNameLst>
                                      </p:cBhvr>
                                      <p:to>
                                        <p:strVal val="visible"/>
                                      </p:to>
                                    </p:set>
                                    <p:animEffect transition="in" filter="wipe(up)">
                                      <p:cBhvr>
                                        <p:cTn id="34" dur="500"/>
                                        <p:tgtEl>
                                          <p:spTgt spid="37903"/>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53" presetClass="entr" presetSubtype="16" fill="hold" nodeType="clickEffect">
                                  <p:stCondLst>
                                    <p:cond delay="0"/>
                                  </p:stCondLst>
                                  <p:childTnLst>
                                    <p:set>
                                      <p:cBhvr>
                                        <p:cTn id="38" dur="1" fill="hold">
                                          <p:stCondLst>
                                            <p:cond delay="0"/>
                                          </p:stCondLst>
                                        </p:cTn>
                                        <p:tgtEl>
                                          <p:spTgt spid="37895"/>
                                        </p:tgtEl>
                                        <p:attrNameLst>
                                          <p:attrName>style.visibility</p:attrName>
                                        </p:attrNameLst>
                                      </p:cBhvr>
                                      <p:to>
                                        <p:strVal val="visible"/>
                                      </p:to>
                                    </p:set>
                                    <p:anim calcmode="lin" valueType="num">
                                      <p:cBhvr>
                                        <p:cTn id="39" dur="500" fill="hold"/>
                                        <p:tgtEl>
                                          <p:spTgt spid="37895"/>
                                        </p:tgtEl>
                                        <p:attrNameLst>
                                          <p:attrName>ppt_w</p:attrName>
                                        </p:attrNameLst>
                                      </p:cBhvr>
                                      <p:tavLst>
                                        <p:tav tm="0">
                                          <p:val>
                                            <p:fltVal val="0"/>
                                          </p:val>
                                        </p:tav>
                                        <p:tav tm="100000">
                                          <p:val>
                                            <p:strVal val="#ppt_w"/>
                                          </p:val>
                                        </p:tav>
                                      </p:tavLst>
                                    </p:anim>
                                    <p:anim calcmode="lin" valueType="num">
                                      <p:cBhvr>
                                        <p:cTn id="40" dur="500" fill="hold"/>
                                        <p:tgtEl>
                                          <p:spTgt spid="37895"/>
                                        </p:tgtEl>
                                        <p:attrNameLst>
                                          <p:attrName>ppt_h</p:attrName>
                                        </p:attrNameLst>
                                      </p:cBhvr>
                                      <p:tavLst>
                                        <p:tav tm="0">
                                          <p:val>
                                            <p:fltVal val="0"/>
                                          </p:val>
                                        </p:tav>
                                        <p:tav tm="100000">
                                          <p:val>
                                            <p:strVal val="#ppt_h"/>
                                          </p:val>
                                        </p:tav>
                                      </p:tavLst>
                                    </p:anim>
                                    <p:animEffect transition="in" filter="fade">
                                      <p:cBhvr>
                                        <p:cTn id="41" dur="500"/>
                                        <p:tgtEl>
                                          <p:spTgt spid="37895"/>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1" fill="hold" grpId="0" nodeType="clickEffect">
                                  <p:stCondLst>
                                    <p:cond delay="0"/>
                                  </p:stCondLst>
                                  <p:childTnLst>
                                    <p:set>
                                      <p:cBhvr>
                                        <p:cTn id="45" dur="1" fill="hold">
                                          <p:stCondLst>
                                            <p:cond delay="0"/>
                                          </p:stCondLst>
                                        </p:cTn>
                                        <p:tgtEl>
                                          <p:spTgt spid="37896"/>
                                        </p:tgtEl>
                                        <p:attrNameLst>
                                          <p:attrName>style.visibility</p:attrName>
                                        </p:attrNameLst>
                                      </p:cBhvr>
                                      <p:to>
                                        <p:strVal val="visible"/>
                                      </p:to>
                                    </p:set>
                                    <p:animEffect transition="in" filter="wipe(up)">
                                      <p:cBhvr>
                                        <p:cTn id="46" dur="500"/>
                                        <p:tgtEl>
                                          <p:spTgt spid="37896"/>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2" presetClass="entr" presetSubtype="8" fill="hold" nodeType="clickEffect">
                                  <p:stCondLst>
                                    <p:cond delay="0"/>
                                  </p:stCondLst>
                                  <p:childTnLst>
                                    <p:set>
                                      <p:cBhvr>
                                        <p:cTn id="50" dur="1" fill="hold">
                                          <p:stCondLst>
                                            <p:cond delay="0"/>
                                          </p:stCondLst>
                                        </p:cTn>
                                        <p:tgtEl>
                                          <p:spTgt spid="37897"/>
                                        </p:tgtEl>
                                        <p:attrNameLst>
                                          <p:attrName>style.visibility</p:attrName>
                                        </p:attrNameLst>
                                      </p:cBhvr>
                                      <p:to>
                                        <p:strVal val="visible"/>
                                      </p:to>
                                    </p:set>
                                    <p:animEffect transition="in" filter="wipe(left)">
                                      <p:cBhvr>
                                        <p:cTn id="51" dur="500"/>
                                        <p:tgtEl>
                                          <p:spTgt spid="37897"/>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2" presetClass="entr" presetSubtype="8" fill="hold" nodeType="clickEffect">
                                  <p:stCondLst>
                                    <p:cond delay="0"/>
                                  </p:stCondLst>
                                  <p:childTnLst>
                                    <p:set>
                                      <p:cBhvr>
                                        <p:cTn id="55" dur="1" fill="hold">
                                          <p:stCondLst>
                                            <p:cond delay="0"/>
                                          </p:stCondLst>
                                        </p:cTn>
                                        <p:tgtEl>
                                          <p:spTgt spid="37898"/>
                                        </p:tgtEl>
                                        <p:attrNameLst>
                                          <p:attrName>style.visibility</p:attrName>
                                        </p:attrNameLst>
                                      </p:cBhvr>
                                      <p:to>
                                        <p:strVal val="visible"/>
                                      </p:to>
                                    </p:set>
                                    <p:animEffect transition="in" filter="wipe(left)">
                                      <p:cBhvr>
                                        <p:cTn id="56" dur="500"/>
                                        <p:tgtEl>
                                          <p:spTgt spid="37898"/>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22" presetClass="entr" presetSubtype="8" fill="hold" grpId="0" nodeType="clickEffect">
                                  <p:stCondLst>
                                    <p:cond delay="0"/>
                                  </p:stCondLst>
                                  <p:childTnLst>
                                    <p:set>
                                      <p:cBhvr>
                                        <p:cTn id="60" dur="1" fill="hold">
                                          <p:stCondLst>
                                            <p:cond delay="0"/>
                                          </p:stCondLst>
                                        </p:cTn>
                                        <p:tgtEl>
                                          <p:spTgt spid="37899"/>
                                        </p:tgtEl>
                                        <p:attrNameLst>
                                          <p:attrName>style.visibility</p:attrName>
                                        </p:attrNameLst>
                                      </p:cBhvr>
                                      <p:to>
                                        <p:strVal val="visible"/>
                                      </p:to>
                                    </p:set>
                                    <p:animEffect transition="in" filter="wipe(left)">
                                      <p:cBhvr>
                                        <p:cTn id="61" dur="500"/>
                                        <p:tgtEl>
                                          <p:spTgt spid="37899"/>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22" presetClass="entr" presetSubtype="8" fill="hold" nodeType="clickEffect">
                                  <p:stCondLst>
                                    <p:cond delay="0"/>
                                  </p:stCondLst>
                                  <p:childTnLst>
                                    <p:set>
                                      <p:cBhvr>
                                        <p:cTn id="65" dur="1" fill="hold">
                                          <p:stCondLst>
                                            <p:cond delay="0"/>
                                          </p:stCondLst>
                                        </p:cTn>
                                        <p:tgtEl>
                                          <p:spTgt spid="37900"/>
                                        </p:tgtEl>
                                        <p:attrNameLst>
                                          <p:attrName>style.visibility</p:attrName>
                                        </p:attrNameLst>
                                      </p:cBhvr>
                                      <p:to>
                                        <p:strVal val="visible"/>
                                      </p:to>
                                    </p:set>
                                    <p:animEffect transition="in" filter="wipe(left)">
                                      <p:cBhvr>
                                        <p:cTn id="66" dur="500"/>
                                        <p:tgtEl>
                                          <p:spTgt spid="37900"/>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22" presetClass="entr" presetSubtype="8" fill="hold" grpId="0" nodeType="clickEffect">
                                  <p:stCondLst>
                                    <p:cond delay="0"/>
                                  </p:stCondLst>
                                  <p:childTnLst>
                                    <p:set>
                                      <p:cBhvr>
                                        <p:cTn id="70" dur="1" fill="hold">
                                          <p:stCondLst>
                                            <p:cond delay="0"/>
                                          </p:stCondLst>
                                        </p:cTn>
                                        <p:tgtEl>
                                          <p:spTgt spid="37901"/>
                                        </p:tgtEl>
                                        <p:attrNameLst>
                                          <p:attrName>style.visibility</p:attrName>
                                        </p:attrNameLst>
                                      </p:cBhvr>
                                      <p:to>
                                        <p:strVal val="visible"/>
                                      </p:to>
                                    </p:set>
                                    <p:animEffect transition="in" filter="wipe(left)">
                                      <p:cBhvr>
                                        <p:cTn id="71" dur="500"/>
                                        <p:tgtEl>
                                          <p:spTgt spid="37901"/>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22" presetClass="entr" presetSubtype="8" fill="hold" nodeType="clickEffect">
                                  <p:stCondLst>
                                    <p:cond delay="0"/>
                                  </p:stCondLst>
                                  <p:childTnLst>
                                    <p:set>
                                      <p:cBhvr>
                                        <p:cTn id="75" dur="1" fill="hold">
                                          <p:stCondLst>
                                            <p:cond delay="0"/>
                                          </p:stCondLst>
                                        </p:cTn>
                                        <p:tgtEl>
                                          <p:spTgt spid="37902"/>
                                        </p:tgtEl>
                                        <p:attrNameLst>
                                          <p:attrName>style.visibility</p:attrName>
                                        </p:attrNameLst>
                                      </p:cBhvr>
                                      <p:to>
                                        <p:strVal val="visible"/>
                                      </p:to>
                                    </p:set>
                                    <p:animEffect transition="in" filter="wipe(left)">
                                      <p:cBhvr>
                                        <p:cTn id="76" dur="500"/>
                                        <p:tgtEl>
                                          <p:spTgt spid="37902"/>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22" presetClass="entr" presetSubtype="8" fill="hold" grpId="0" nodeType="clickEffect">
                                  <p:stCondLst>
                                    <p:cond delay="0"/>
                                  </p:stCondLst>
                                  <p:childTnLst>
                                    <p:set>
                                      <p:cBhvr>
                                        <p:cTn id="80" dur="1" fill="hold">
                                          <p:stCondLst>
                                            <p:cond delay="0"/>
                                          </p:stCondLst>
                                        </p:cTn>
                                        <p:tgtEl>
                                          <p:spTgt spid="37905"/>
                                        </p:tgtEl>
                                        <p:attrNameLst>
                                          <p:attrName>style.visibility</p:attrName>
                                        </p:attrNameLst>
                                      </p:cBhvr>
                                      <p:to>
                                        <p:strVal val="visible"/>
                                      </p:to>
                                    </p:set>
                                    <p:animEffect transition="in" filter="wipe(left)">
                                      <p:cBhvr>
                                        <p:cTn id="81" dur="500"/>
                                        <p:tgtEl>
                                          <p:spTgt spid="37905"/>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22" presetClass="entr" presetSubtype="8" fill="hold" nodeType="clickEffect">
                                  <p:stCondLst>
                                    <p:cond delay="0"/>
                                  </p:stCondLst>
                                  <p:childTnLst>
                                    <p:set>
                                      <p:cBhvr>
                                        <p:cTn id="85" dur="1" fill="hold">
                                          <p:stCondLst>
                                            <p:cond delay="0"/>
                                          </p:stCondLst>
                                        </p:cTn>
                                        <p:tgtEl>
                                          <p:spTgt spid="37906"/>
                                        </p:tgtEl>
                                        <p:attrNameLst>
                                          <p:attrName>style.visibility</p:attrName>
                                        </p:attrNameLst>
                                      </p:cBhvr>
                                      <p:to>
                                        <p:strVal val="visible"/>
                                      </p:to>
                                    </p:set>
                                    <p:animEffect transition="in" filter="wipe(left)">
                                      <p:cBhvr>
                                        <p:cTn id="86" dur="500"/>
                                        <p:tgtEl>
                                          <p:spTgt spid="37906"/>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22" presetClass="entr" presetSubtype="8" fill="hold" nodeType="clickEffect">
                                  <p:stCondLst>
                                    <p:cond delay="0"/>
                                  </p:stCondLst>
                                  <p:childTnLst>
                                    <p:set>
                                      <p:cBhvr>
                                        <p:cTn id="90" dur="1" fill="hold">
                                          <p:stCondLst>
                                            <p:cond delay="0"/>
                                          </p:stCondLst>
                                        </p:cTn>
                                        <p:tgtEl>
                                          <p:spTgt spid="37904"/>
                                        </p:tgtEl>
                                        <p:attrNameLst>
                                          <p:attrName>style.visibility</p:attrName>
                                        </p:attrNameLst>
                                      </p:cBhvr>
                                      <p:to>
                                        <p:strVal val="visible"/>
                                      </p:to>
                                    </p:set>
                                    <p:animEffect transition="in" filter="wipe(left)">
                                      <p:cBhvr>
                                        <p:cTn id="91" dur="500"/>
                                        <p:tgtEl>
                                          <p:spTgt spid="379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p:bldP spid="37891" grpId="0"/>
      <p:bldP spid="37896" grpId="0"/>
      <p:bldP spid="37899" grpId="0"/>
      <p:bldP spid="37901" grpId="0"/>
      <p:bldP spid="37905"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914" name="Group 134">
            <a:extLst>
              <a:ext uri="{FF2B5EF4-FFF2-40B4-BE49-F238E27FC236}">
                <a16:creationId xmlns:a16="http://schemas.microsoft.com/office/drawing/2014/main" id="{4FFC7173-5332-4160-92F7-B29FC3D19824}"/>
              </a:ext>
            </a:extLst>
          </p:cNvPr>
          <p:cNvGrpSpPr>
            <a:grpSpLocks/>
          </p:cNvGrpSpPr>
          <p:nvPr/>
        </p:nvGrpSpPr>
        <p:grpSpPr bwMode="auto">
          <a:xfrm>
            <a:off x="288925" y="149225"/>
            <a:ext cx="8531225" cy="922338"/>
            <a:chOff x="1152128" y="2594069"/>
            <a:chExt cx="8532526" cy="923643"/>
          </a:xfrm>
        </p:grpSpPr>
        <p:grpSp>
          <p:nvGrpSpPr>
            <p:cNvPr id="38990" name="Group 33">
              <a:extLst>
                <a:ext uri="{FF2B5EF4-FFF2-40B4-BE49-F238E27FC236}">
                  <a16:creationId xmlns:a16="http://schemas.microsoft.com/office/drawing/2014/main" id="{00490E1A-473D-4AD6-9F48-8B923E0C6934}"/>
                </a:ext>
              </a:extLst>
            </p:cNvPr>
            <p:cNvGrpSpPr>
              <a:grpSpLocks/>
            </p:cNvGrpSpPr>
            <p:nvPr/>
          </p:nvGrpSpPr>
          <p:grpSpPr bwMode="auto">
            <a:xfrm>
              <a:off x="1152128" y="2594069"/>
              <a:ext cx="8532526" cy="923643"/>
              <a:chOff x="1152128" y="2743760"/>
              <a:chExt cx="8532526" cy="923643"/>
            </a:xfrm>
          </p:grpSpPr>
          <p:sp>
            <p:nvSpPr>
              <p:cNvPr id="38992" name="Rectangle 26">
                <a:extLst>
                  <a:ext uri="{FF2B5EF4-FFF2-40B4-BE49-F238E27FC236}">
                    <a16:creationId xmlns:a16="http://schemas.microsoft.com/office/drawing/2014/main" id="{38F68316-B7EA-4840-9876-A1B0B0296A70}"/>
                  </a:ext>
                </a:extLst>
              </p:cNvPr>
              <p:cNvSpPr>
                <a:spLocks noChangeArrowheads="1"/>
              </p:cNvSpPr>
              <p:nvPr/>
            </p:nvSpPr>
            <p:spPr bwMode="auto">
              <a:xfrm>
                <a:off x="1152128" y="2743760"/>
                <a:ext cx="8532526" cy="923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00FF99"/>
                    </a:solidFill>
                  </a:rPr>
                  <a:t>The force F</a:t>
                </a:r>
                <a:r>
                  <a:rPr lang="en-IN" altLang="en-US" b="1" baseline="-25000">
                    <a:solidFill>
                      <a:srgbClr val="00FF99"/>
                    </a:solidFill>
                  </a:rPr>
                  <a:t>i</a:t>
                </a:r>
                <a:r>
                  <a:rPr lang="en-IN" altLang="en-US" b="1">
                    <a:solidFill>
                      <a:srgbClr val="00FF99"/>
                    </a:solidFill>
                  </a:rPr>
                  <a:t> on the i</a:t>
                </a:r>
                <a:r>
                  <a:rPr lang="en-IN" altLang="en-US" b="1" baseline="30000">
                    <a:solidFill>
                      <a:srgbClr val="00FF99"/>
                    </a:solidFill>
                  </a:rPr>
                  <a:t>th</a:t>
                </a:r>
                <a:r>
                  <a:rPr lang="en-IN" altLang="en-US" b="1">
                    <a:solidFill>
                      <a:srgbClr val="00FF99"/>
                    </a:solidFill>
                  </a:rPr>
                  <a:t> particle is the vector sum of external forces F</a:t>
                </a:r>
                <a:r>
                  <a:rPr lang="en-IN" altLang="en-US" b="1" baseline="-25000">
                    <a:solidFill>
                      <a:srgbClr val="00FF99"/>
                    </a:solidFill>
                  </a:rPr>
                  <a:t>i</a:t>
                </a:r>
                <a:r>
                  <a:rPr lang="en-IN" altLang="en-US" b="1" baseline="30000">
                    <a:solidFill>
                      <a:srgbClr val="00FF99"/>
                    </a:solidFill>
                  </a:rPr>
                  <a:t>ext</a:t>
                </a:r>
                <a:r>
                  <a:rPr lang="en-IN" altLang="en-US" b="1">
                    <a:solidFill>
                      <a:srgbClr val="00FF99"/>
                    </a:solidFill>
                  </a:rPr>
                  <a:t> acting on the particle and the internal forces F</a:t>
                </a:r>
                <a:r>
                  <a:rPr lang="en-IN" altLang="en-US" b="1" baseline="-25000">
                    <a:solidFill>
                      <a:srgbClr val="00FF99"/>
                    </a:solidFill>
                  </a:rPr>
                  <a:t>i</a:t>
                </a:r>
                <a:r>
                  <a:rPr lang="en-IN" altLang="en-US" b="1" baseline="30000">
                    <a:solidFill>
                      <a:srgbClr val="00FF99"/>
                    </a:solidFill>
                  </a:rPr>
                  <a:t>int</a:t>
                </a:r>
                <a:r>
                  <a:rPr lang="en-IN" altLang="en-US" b="1">
                    <a:solidFill>
                      <a:srgbClr val="00FF99"/>
                    </a:solidFill>
                  </a:rPr>
                  <a:t> exerted on it by the other particles of the system.</a:t>
                </a:r>
              </a:p>
            </p:txBody>
          </p:sp>
          <p:cxnSp>
            <p:nvCxnSpPr>
              <p:cNvPr id="6" name="Straight Arrow Connector 5">
                <a:extLst>
                  <a:ext uri="{FF2B5EF4-FFF2-40B4-BE49-F238E27FC236}">
                    <a16:creationId xmlns:a16="http://schemas.microsoft.com/office/drawing/2014/main" id="{CCB36F1D-1F94-4679-BD66-3B29AF748491}"/>
                  </a:ext>
                </a:extLst>
              </p:cNvPr>
              <p:cNvCxnSpPr/>
              <p:nvPr/>
            </p:nvCxnSpPr>
            <p:spPr bwMode="auto">
              <a:xfrm>
                <a:off x="5381873" y="3063299"/>
                <a:ext cx="171476"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A44FA5CF-C4EE-4A2F-8D2A-D844B09E077E}"/>
                  </a:ext>
                </a:extLst>
              </p:cNvPr>
              <p:cNvCxnSpPr/>
              <p:nvPr/>
            </p:nvCxnSpPr>
            <p:spPr bwMode="auto">
              <a:xfrm>
                <a:off x="8360477" y="2788273"/>
                <a:ext cx="171476"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cxnSp>
          <p:nvCxnSpPr>
            <p:cNvPr id="4" name="Straight Arrow Connector 3">
              <a:extLst>
                <a:ext uri="{FF2B5EF4-FFF2-40B4-BE49-F238E27FC236}">
                  <a16:creationId xmlns:a16="http://schemas.microsoft.com/office/drawing/2014/main" id="{62E87C53-0120-4748-8658-98C2F7229B3F}"/>
                </a:ext>
              </a:extLst>
            </p:cNvPr>
            <p:cNvCxnSpPr/>
            <p:nvPr/>
          </p:nvCxnSpPr>
          <p:spPr bwMode="auto">
            <a:xfrm>
              <a:off x="2349286" y="2652890"/>
              <a:ext cx="171476"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38915" name="Group 70">
            <a:extLst>
              <a:ext uri="{FF2B5EF4-FFF2-40B4-BE49-F238E27FC236}">
                <a16:creationId xmlns:a16="http://schemas.microsoft.com/office/drawing/2014/main" id="{A0AD2833-4979-4263-8EBB-0F4B954EAE07}"/>
              </a:ext>
            </a:extLst>
          </p:cNvPr>
          <p:cNvGrpSpPr>
            <a:grpSpLocks/>
          </p:cNvGrpSpPr>
          <p:nvPr/>
        </p:nvGrpSpPr>
        <p:grpSpPr bwMode="auto">
          <a:xfrm>
            <a:off x="998538" y="1052513"/>
            <a:ext cx="3506787" cy="714375"/>
            <a:chOff x="998950" y="1211230"/>
            <a:chExt cx="3506890" cy="714439"/>
          </a:xfrm>
        </p:grpSpPr>
        <p:sp>
          <p:nvSpPr>
            <p:cNvPr id="38976" name="Rectangle 48">
              <a:extLst>
                <a:ext uri="{FF2B5EF4-FFF2-40B4-BE49-F238E27FC236}">
                  <a16:creationId xmlns:a16="http://schemas.microsoft.com/office/drawing/2014/main" id="{CA919EAC-ADE7-40AA-B4C2-F541A09F6F61}"/>
                </a:ext>
              </a:extLst>
            </p:cNvPr>
            <p:cNvSpPr>
              <a:spLocks noChangeArrowheads="1"/>
            </p:cNvSpPr>
            <p:nvPr/>
          </p:nvSpPr>
          <p:spPr bwMode="auto">
            <a:xfrm>
              <a:off x="998950" y="1340768"/>
              <a:ext cx="382646" cy="369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B0F0"/>
                  </a:solidFill>
                  <a:sym typeface="Symbol" panose="05050102010706020507" pitchFamily="18" charset="2"/>
                </a:rPr>
                <a:t></a:t>
              </a:r>
              <a:endParaRPr lang="en-IN" altLang="en-US" b="1">
                <a:solidFill>
                  <a:srgbClr val="00B0F0"/>
                </a:solidFill>
              </a:endParaRPr>
            </a:p>
          </p:txBody>
        </p:sp>
        <p:grpSp>
          <p:nvGrpSpPr>
            <p:cNvPr id="38977" name="Group 31">
              <a:extLst>
                <a:ext uri="{FF2B5EF4-FFF2-40B4-BE49-F238E27FC236}">
                  <a16:creationId xmlns:a16="http://schemas.microsoft.com/office/drawing/2014/main" id="{776FBAEE-AFB9-4D20-8695-252FACB974F2}"/>
                </a:ext>
              </a:extLst>
            </p:cNvPr>
            <p:cNvGrpSpPr>
              <a:grpSpLocks/>
            </p:cNvGrpSpPr>
            <p:nvPr/>
          </p:nvGrpSpPr>
          <p:grpSpPr bwMode="auto">
            <a:xfrm>
              <a:off x="1400840" y="1211230"/>
              <a:ext cx="3105000" cy="714439"/>
              <a:chOff x="1579757" y="1211230"/>
              <a:chExt cx="3105000" cy="714439"/>
            </a:xfrm>
          </p:grpSpPr>
          <p:grpSp>
            <p:nvGrpSpPr>
              <p:cNvPr id="38978" name="Group 18">
                <a:extLst>
                  <a:ext uri="{FF2B5EF4-FFF2-40B4-BE49-F238E27FC236}">
                    <a16:creationId xmlns:a16="http://schemas.microsoft.com/office/drawing/2014/main" id="{686BE36D-63A2-49DA-AC23-B104D51E2F3F}"/>
                  </a:ext>
                </a:extLst>
              </p:cNvPr>
              <p:cNvGrpSpPr>
                <a:grpSpLocks/>
              </p:cNvGrpSpPr>
              <p:nvPr/>
            </p:nvGrpSpPr>
            <p:grpSpPr bwMode="auto">
              <a:xfrm>
                <a:off x="1579757" y="1211230"/>
                <a:ext cx="1048027" cy="714439"/>
                <a:chOff x="7831006" y="5269851"/>
                <a:chExt cx="1048027" cy="714439"/>
              </a:xfrm>
            </p:grpSpPr>
            <p:grpSp>
              <p:nvGrpSpPr>
                <p:cNvPr id="38980" name="Group 20">
                  <a:extLst>
                    <a:ext uri="{FF2B5EF4-FFF2-40B4-BE49-F238E27FC236}">
                      <a16:creationId xmlns:a16="http://schemas.microsoft.com/office/drawing/2014/main" id="{FCDFBD57-5302-4AFC-9B9C-FA9F0E48708A}"/>
                    </a:ext>
                  </a:extLst>
                </p:cNvPr>
                <p:cNvGrpSpPr>
                  <a:grpSpLocks/>
                </p:cNvGrpSpPr>
                <p:nvPr/>
              </p:nvGrpSpPr>
              <p:grpSpPr bwMode="auto">
                <a:xfrm>
                  <a:off x="7831006" y="5386663"/>
                  <a:ext cx="399955" cy="369887"/>
                  <a:chOff x="7654230" y="5252442"/>
                  <a:chExt cx="399955" cy="369887"/>
                </a:xfrm>
              </p:grpSpPr>
              <p:sp>
                <p:nvSpPr>
                  <p:cNvPr id="29" name="TextBox 28">
                    <a:extLst>
                      <a:ext uri="{FF2B5EF4-FFF2-40B4-BE49-F238E27FC236}">
                        <a16:creationId xmlns:a16="http://schemas.microsoft.com/office/drawing/2014/main" id="{C18267C4-0851-4E70-AE1F-6C792611423C}"/>
                      </a:ext>
                    </a:extLst>
                  </p:cNvPr>
                  <p:cNvSpPr txBox="1">
                    <a:spLocks noChangeArrowheads="1"/>
                  </p:cNvSpPr>
                  <p:nvPr/>
                </p:nvSpPr>
                <p:spPr bwMode="auto">
                  <a:xfrm>
                    <a:off x="7653989" y="5253115"/>
                    <a:ext cx="400062" cy="369920"/>
                  </a:xfrm>
                  <a:prstGeom prst="rect">
                    <a:avLst/>
                  </a:prstGeom>
                  <a:noFill/>
                  <a:ln>
                    <a:noFill/>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l-GR" b="1" dirty="0">
                        <a:solidFill>
                          <a:srgbClr val="00B0F0"/>
                        </a:solidFill>
                        <a:latin typeface="Batang" pitchFamily="18" charset="-127"/>
                        <a:ea typeface="Batang" pitchFamily="18" charset="-127"/>
                        <a:cs typeface="Arial" pitchFamily="34" charset="0"/>
                      </a:rPr>
                      <a:t>τ</a:t>
                    </a:r>
                    <a:endParaRPr lang="en-IN" b="1" baseline="-25000" dirty="0">
                      <a:solidFill>
                        <a:srgbClr val="00B0F0"/>
                      </a:solidFill>
                      <a:latin typeface="+mn-lt"/>
                    </a:endParaRPr>
                  </a:p>
                </p:txBody>
              </p:sp>
              <p:cxnSp>
                <p:nvCxnSpPr>
                  <p:cNvPr id="30" name="Straight Arrow Connector 29">
                    <a:extLst>
                      <a:ext uri="{FF2B5EF4-FFF2-40B4-BE49-F238E27FC236}">
                        <a16:creationId xmlns:a16="http://schemas.microsoft.com/office/drawing/2014/main" id="{AE71C4AD-7D07-409E-96D1-124EF96CC976}"/>
                      </a:ext>
                    </a:extLst>
                  </p:cNvPr>
                  <p:cNvCxnSpPr/>
                  <p:nvPr/>
                </p:nvCxnSpPr>
                <p:spPr bwMode="auto">
                  <a:xfrm>
                    <a:off x="7733366" y="5365837"/>
                    <a:ext cx="190506"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38981" name="Rectangle 110">
                  <a:extLst>
                    <a:ext uri="{FF2B5EF4-FFF2-40B4-BE49-F238E27FC236}">
                      <a16:creationId xmlns:a16="http://schemas.microsoft.com/office/drawing/2014/main" id="{B5B3A737-D187-4FAB-8240-F4D0AD2A1AEC}"/>
                    </a:ext>
                  </a:extLst>
                </p:cNvPr>
                <p:cNvSpPr>
                  <a:spLocks noChangeArrowheads="1"/>
                </p:cNvSpPr>
                <p:nvPr/>
              </p:nvSpPr>
              <p:spPr bwMode="auto">
                <a:xfrm>
                  <a:off x="8054185" y="5431321"/>
                  <a:ext cx="383431" cy="369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B0F0"/>
                      </a:solidFill>
                      <a:ea typeface="Calibri" panose="020F0502020204030204" pitchFamily="34" charset="0"/>
                      <a:cs typeface="Symbol" panose="05050102010706020507" pitchFamily="18" charset="2"/>
                    </a:rPr>
                    <a:t>= </a:t>
                  </a:r>
                  <a:endParaRPr lang="en-IN" altLang="en-US" b="1" baseline="-25000">
                    <a:solidFill>
                      <a:srgbClr val="00B0F0"/>
                    </a:solidFill>
                    <a:ea typeface="Calibri" panose="020F0502020204030204" pitchFamily="34" charset="0"/>
                    <a:cs typeface="Symbol" panose="05050102010706020507" pitchFamily="18" charset="2"/>
                  </a:endParaRPr>
                </a:p>
              </p:txBody>
            </p:sp>
            <p:sp>
              <p:nvSpPr>
                <p:cNvPr id="38982" name="Rectangle 76">
                  <a:extLst>
                    <a:ext uri="{FF2B5EF4-FFF2-40B4-BE49-F238E27FC236}">
                      <a16:creationId xmlns:a16="http://schemas.microsoft.com/office/drawing/2014/main" id="{C0784871-0D29-47DE-B826-4497A4CDADA5}"/>
                    </a:ext>
                  </a:extLst>
                </p:cNvPr>
                <p:cNvSpPr>
                  <a:spLocks noChangeArrowheads="1"/>
                </p:cNvSpPr>
                <p:nvPr/>
              </p:nvSpPr>
              <p:spPr bwMode="auto">
                <a:xfrm>
                  <a:off x="8292752" y="5410920"/>
                  <a:ext cx="413889" cy="369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B0F0"/>
                      </a:solidFill>
                    </a:rPr>
                    <a:t>∑ </a:t>
                  </a:r>
                  <a:endParaRPr lang="en-IN" altLang="en-US">
                    <a:solidFill>
                      <a:srgbClr val="00B0F0"/>
                    </a:solidFill>
                  </a:endParaRPr>
                </a:p>
              </p:txBody>
            </p:sp>
            <p:sp>
              <p:nvSpPr>
                <p:cNvPr id="38983" name="Rectangle 76">
                  <a:extLst>
                    <a:ext uri="{FF2B5EF4-FFF2-40B4-BE49-F238E27FC236}">
                      <a16:creationId xmlns:a16="http://schemas.microsoft.com/office/drawing/2014/main" id="{F60551A4-A550-4538-9AD4-820BD8E8C606}"/>
                    </a:ext>
                  </a:extLst>
                </p:cNvPr>
                <p:cNvSpPr>
                  <a:spLocks noChangeArrowheads="1"/>
                </p:cNvSpPr>
                <p:nvPr/>
              </p:nvSpPr>
              <p:spPr bwMode="auto">
                <a:xfrm>
                  <a:off x="8247804" y="5676030"/>
                  <a:ext cx="438080" cy="308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b="1">
                      <a:solidFill>
                        <a:srgbClr val="00B0F0"/>
                      </a:solidFill>
                    </a:rPr>
                    <a:t>i=1</a:t>
                  </a:r>
                  <a:endParaRPr lang="en-IN" altLang="en-US" sz="1400" b="1">
                    <a:solidFill>
                      <a:srgbClr val="00B0F0"/>
                    </a:solidFill>
                  </a:endParaRPr>
                </a:p>
              </p:txBody>
            </p:sp>
            <p:sp>
              <p:nvSpPr>
                <p:cNvPr id="38984" name="Rectangle 76">
                  <a:extLst>
                    <a:ext uri="{FF2B5EF4-FFF2-40B4-BE49-F238E27FC236}">
                      <a16:creationId xmlns:a16="http://schemas.microsoft.com/office/drawing/2014/main" id="{9DF6C5FD-034A-43BA-A1EC-A559D8C83573}"/>
                    </a:ext>
                  </a:extLst>
                </p:cNvPr>
                <p:cNvSpPr>
                  <a:spLocks noChangeArrowheads="1"/>
                </p:cNvSpPr>
                <p:nvPr/>
              </p:nvSpPr>
              <p:spPr bwMode="auto">
                <a:xfrm>
                  <a:off x="8319835" y="5269851"/>
                  <a:ext cx="293765" cy="308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b="1">
                      <a:solidFill>
                        <a:srgbClr val="00B0F0"/>
                      </a:solidFill>
                    </a:rPr>
                    <a:t>n</a:t>
                  </a:r>
                  <a:endParaRPr lang="en-IN" altLang="en-US" sz="1400" b="1">
                    <a:solidFill>
                      <a:srgbClr val="00B0F0"/>
                    </a:solidFill>
                  </a:endParaRPr>
                </a:p>
              </p:txBody>
            </p:sp>
            <p:grpSp>
              <p:nvGrpSpPr>
                <p:cNvPr id="38985" name="Group 116">
                  <a:extLst>
                    <a:ext uri="{FF2B5EF4-FFF2-40B4-BE49-F238E27FC236}">
                      <a16:creationId xmlns:a16="http://schemas.microsoft.com/office/drawing/2014/main" id="{19D2194E-DB1B-436A-8A78-0D1616C66B40}"/>
                    </a:ext>
                  </a:extLst>
                </p:cNvPr>
                <p:cNvGrpSpPr>
                  <a:grpSpLocks/>
                </p:cNvGrpSpPr>
                <p:nvPr/>
              </p:nvGrpSpPr>
              <p:grpSpPr bwMode="auto">
                <a:xfrm>
                  <a:off x="8445909" y="5413880"/>
                  <a:ext cx="433124" cy="369365"/>
                  <a:chOff x="6350023" y="5954705"/>
                  <a:chExt cx="433132" cy="369332"/>
                </a:xfrm>
              </p:grpSpPr>
              <p:sp>
                <p:nvSpPr>
                  <p:cNvPr id="38986" name="Rectangle 76">
                    <a:extLst>
                      <a:ext uri="{FF2B5EF4-FFF2-40B4-BE49-F238E27FC236}">
                        <a16:creationId xmlns:a16="http://schemas.microsoft.com/office/drawing/2014/main" id="{8DE99112-4D8C-4331-AFFC-D52CC4D25B3E}"/>
                      </a:ext>
                    </a:extLst>
                  </p:cNvPr>
                  <p:cNvSpPr>
                    <a:spLocks noChangeArrowheads="1"/>
                  </p:cNvSpPr>
                  <p:nvPr/>
                </p:nvSpPr>
                <p:spPr bwMode="auto">
                  <a:xfrm>
                    <a:off x="6350023" y="5954705"/>
                    <a:ext cx="43313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B0F0"/>
                        </a:solidFill>
                      </a:rPr>
                      <a:t> </a:t>
                    </a:r>
                    <a:r>
                      <a:rPr lang="el-GR" altLang="en-US" b="1">
                        <a:solidFill>
                          <a:srgbClr val="00B0F0"/>
                        </a:solidFill>
                        <a:latin typeface="Batang" panose="020B0503020000020004" pitchFamily="18" charset="-127"/>
                        <a:ea typeface="Batang" panose="020B0503020000020004" pitchFamily="18" charset="-127"/>
                        <a:cs typeface="Arial" panose="020B0604020202020204" pitchFamily="34" charset="0"/>
                      </a:rPr>
                      <a:t>τ</a:t>
                    </a:r>
                    <a:r>
                      <a:rPr lang="en-US" altLang="en-US" b="1" baseline="-25000">
                        <a:solidFill>
                          <a:srgbClr val="00B0F0"/>
                        </a:solidFill>
                      </a:rPr>
                      <a:t>i</a:t>
                    </a:r>
                    <a:endParaRPr lang="en-IN" altLang="en-US">
                      <a:solidFill>
                        <a:srgbClr val="00B0F0"/>
                      </a:solidFill>
                    </a:endParaRPr>
                  </a:p>
                </p:txBody>
              </p:sp>
              <p:cxnSp>
                <p:nvCxnSpPr>
                  <p:cNvPr id="28" name="Straight Arrow Connector 27">
                    <a:extLst>
                      <a:ext uri="{FF2B5EF4-FFF2-40B4-BE49-F238E27FC236}">
                        <a16:creationId xmlns:a16="http://schemas.microsoft.com/office/drawing/2014/main" id="{C819FADC-8534-4259-A472-03345C93A468}"/>
                      </a:ext>
                    </a:extLst>
                  </p:cNvPr>
                  <p:cNvCxnSpPr/>
                  <p:nvPr/>
                </p:nvCxnSpPr>
                <p:spPr bwMode="auto">
                  <a:xfrm>
                    <a:off x="6515955" y="6051989"/>
                    <a:ext cx="171458"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sp>
            <p:nvSpPr>
              <p:cNvPr id="38979" name="Rectangle 30">
                <a:extLst>
                  <a:ext uri="{FF2B5EF4-FFF2-40B4-BE49-F238E27FC236}">
                    <a16:creationId xmlns:a16="http://schemas.microsoft.com/office/drawing/2014/main" id="{8921C8E1-F3E3-4800-A48C-C51A9455F644}"/>
                  </a:ext>
                </a:extLst>
              </p:cNvPr>
              <p:cNvSpPr>
                <a:spLocks noChangeArrowheads="1"/>
              </p:cNvSpPr>
              <p:nvPr/>
            </p:nvSpPr>
            <p:spPr bwMode="auto">
              <a:xfrm>
                <a:off x="2627784" y="1334824"/>
                <a:ext cx="205697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00B0F0"/>
                    </a:solidFill>
                  </a:rPr>
                  <a:t>can be written as</a:t>
                </a:r>
                <a:endParaRPr lang="en-IN" altLang="en-US">
                  <a:solidFill>
                    <a:srgbClr val="00B0F0"/>
                  </a:solidFill>
                </a:endParaRPr>
              </a:p>
            </p:txBody>
          </p:sp>
        </p:grpSp>
      </p:grpSp>
      <p:grpSp>
        <p:nvGrpSpPr>
          <p:cNvPr id="38916" name="Group 48">
            <a:extLst>
              <a:ext uri="{FF2B5EF4-FFF2-40B4-BE49-F238E27FC236}">
                <a16:creationId xmlns:a16="http://schemas.microsoft.com/office/drawing/2014/main" id="{14B23E78-573F-473D-A40E-91020B267F7E}"/>
              </a:ext>
            </a:extLst>
          </p:cNvPr>
          <p:cNvGrpSpPr>
            <a:grpSpLocks/>
          </p:cNvGrpSpPr>
          <p:nvPr/>
        </p:nvGrpSpPr>
        <p:grpSpPr bwMode="auto">
          <a:xfrm>
            <a:off x="2462213" y="1758950"/>
            <a:ext cx="1763712" cy="412750"/>
            <a:chOff x="3749366" y="2325821"/>
            <a:chExt cx="1763291" cy="414023"/>
          </a:xfrm>
        </p:grpSpPr>
        <p:grpSp>
          <p:nvGrpSpPr>
            <p:cNvPr id="38966" name="Group 35">
              <a:extLst>
                <a:ext uri="{FF2B5EF4-FFF2-40B4-BE49-F238E27FC236}">
                  <a16:creationId xmlns:a16="http://schemas.microsoft.com/office/drawing/2014/main" id="{8CDF26D0-82DF-4288-BCE4-66127DE51987}"/>
                </a:ext>
              </a:extLst>
            </p:cNvPr>
            <p:cNvGrpSpPr>
              <a:grpSpLocks/>
            </p:cNvGrpSpPr>
            <p:nvPr/>
          </p:nvGrpSpPr>
          <p:grpSpPr bwMode="auto">
            <a:xfrm>
              <a:off x="3749366" y="2325821"/>
              <a:ext cx="399955" cy="369887"/>
              <a:chOff x="7654230" y="5252442"/>
              <a:chExt cx="399955" cy="369887"/>
            </a:xfrm>
          </p:grpSpPr>
          <p:sp>
            <p:nvSpPr>
              <p:cNvPr id="44" name="TextBox 43">
                <a:extLst>
                  <a:ext uri="{FF2B5EF4-FFF2-40B4-BE49-F238E27FC236}">
                    <a16:creationId xmlns:a16="http://schemas.microsoft.com/office/drawing/2014/main" id="{1DB55C9D-1B33-4458-9357-ECF792361D45}"/>
                  </a:ext>
                </a:extLst>
              </p:cNvPr>
              <p:cNvSpPr txBox="1">
                <a:spLocks noChangeArrowheads="1"/>
              </p:cNvSpPr>
              <p:nvPr/>
            </p:nvSpPr>
            <p:spPr bwMode="auto">
              <a:xfrm>
                <a:off x="7654230" y="5252442"/>
                <a:ext cx="399955" cy="369436"/>
              </a:xfrm>
              <a:prstGeom prst="rect">
                <a:avLst/>
              </a:prstGeom>
              <a:noFill/>
              <a:ln>
                <a:noFill/>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l-GR" b="1" dirty="0">
                    <a:solidFill>
                      <a:srgbClr val="FF00FF"/>
                    </a:solidFill>
                    <a:latin typeface="Batang" pitchFamily="18" charset="-127"/>
                    <a:ea typeface="Batang" pitchFamily="18" charset="-127"/>
                    <a:cs typeface="Arial" pitchFamily="34" charset="0"/>
                  </a:rPr>
                  <a:t>τ</a:t>
                </a:r>
                <a:endParaRPr lang="en-IN" b="1" baseline="-25000" dirty="0">
                  <a:solidFill>
                    <a:srgbClr val="FF00FF"/>
                  </a:solidFill>
                  <a:latin typeface="+mn-lt"/>
                </a:endParaRPr>
              </a:p>
            </p:txBody>
          </p:sp>
          <p:cxnSp>
            <p:nvCxnSpPr>
              <p:cNvPr id="45" name="Straight Arrow Connector 44">
                <a:extLst>
                  <a:ext uri="{FF2B5EF4-FFF2-40B4-BE49-F238E27FC236}">
                    <a16:creationId xmlns:a16="http://schemas.microsoft.com/office/drawing/2014/main" id="{0D9F1B02-E2FF-4D13-B345-0F306608A1B4}"/>
                  </a:ext>
                </a:extLst>
              </p:cNvPr>
              <p:cNvCxnSpPr/>
              <p:nvPr/>
            </p:nvCxnSpPr>
            <p:spPr bwMode="auto">
              <a:xfrm>
                <a:off x="7733586" y="5365503"/>
                <a:ext cx="190455"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38967" name="Rectangle 110">
              <a:extLst>
                <a:ext uri="{FF2B5EF4-FFF2-40B4-BE49-F238E27FC236}">
                  <a16:creationId xmlns:a16="http://schemas.microsoft.com/office/drawing/2014/main" id="{3C485202-6E86-4A02-9459-FB465FFB7652}"/>
                </a:ext>
              </a:extLst>
            </p:cNvPr>
            <p:cNvSpPr>
              <a:spLocks noChangeArrowheads="1"/>
            </p:cNvSpPr>
            <p:nvPr/>
          </p:nvSpPr>
          <p:spPr bwMode="auto">
            <a:xfrm>
              <a:off x="3972545" y="2370479"/>
              <a:ext cx="383431" cy="369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00FF"/>
                  </a:solidFill>
                  <a:ea typeface="Calibri" panose="020F0502020204030204" pitchFamily="34" charset="0"/>
                  <a:cs typeface="Symbol" panose="05050102010706020507" pitchFamily="18" charset="2"/>
                </a:rPr>
                <a:t>= </a:t>
              </a:r>
              <a:endParaRPr lang="en-IN" altLang="en-US" b="1" baseline="-25000">
                <a:solidFill>
                  <a:srgbClr val="FF00FF"/>
                </a:solidFill>
                <a:ea typeface="Calibri" panose="020F0502020204030204" pitchFamily="34" charset="0"/>
                <a:cs typeface="Symbol" panose="05050102010706020507" pitchFamily="18" charset="2"/>
              </a:endParaRPr>
            </a:p>
          </p:txBody>
        </p:sp>
        <p:grpSp>
          <p:nvGrpSpPr>
            <p:cNvPr id="38968" name="Group 116">
              <a:extLst>
                <a:ext uri="{FF2B5EF4-FFF2-40B4-BE49-F238E27FC236}">
                  <a16:creationId xmlns:a16="http://schemas.microsoft.com/office/drawing/2014/main" id="{213E3D4B-F9E6-4556-8BD7-2C1D71AF8525}"/>
                </a:ext>
              </a:extLst>
            </p:cNvPr>
            <p:cNvGrpSpPr>
              <a:grpSpLocks/>
            </p:cNvGrpSpPr>
            <p:nvPr/>
          </p:nvGrpSpPr>
          <p:grpSpPr bwMode="auto">
            <a:xfrm>
              <a:off x="4107636" y="2353038"/>
              <a:ext cx="680387" cy="369332"/>
              <a:chOff x="6350022" y="5954705"/>
              <a:chExt cx="680400" cy="369299"/>
            </a:xfrm>
          </p:grpSpPr>
          <p:sp>
            <p:nvSpPr>
              <p:cNvPr id="38972" name="Rectangle 76">
                <a:extLst>
                  <a:ext uri="{FF2B5EF4-FFF2-40B4-BE49-F238E27FC236}">
                    <a16:creationId xmlns:a16="http://schemas.microsoft.com/office/drawing/2014/main" id="{EE112782-AA9A-4BCE-A067-B63ACFEFCD8C}"/>
                  </a:ext>
                </a:extLst>
              </p:cNvPr>
              <p:cNvSpPr>
                <a:spLocks noChangeArrowheads="1"/>
              </p:cNvSpPr>
              <p:nvPr/>
            </p:nvSpPr>
            <p:spPr bwMode="auto">
              <a:xfrm>
                <a:off x="6350022" y="5954705"/>
                <a:ext cx="680400" cy="369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00FF"/>
                    </a:solidFill>
                  </a:rPr>
                  <a:t> </a:t>
                </a:r>
                <a:r>
                  <a:rPr lang="el-GR" altLang="en-US" b="1">
                    <a:solidFill>
                      <a:srgbClr val="FF00FF"/>
                    </a:solidFill>
                    <a:latin typeface="Batang" panose="020B0503020000020004" pitchFamily="18" charset="-127"/>
                    <a:ea typeface="Batang" panose="020B0503020000020004" pitchFamily="18" charset="-127"/>
                    <a:cs typeface="Arial" panose="020B0604020202020204" pitchFamily="34" charset="0"/>
                  </a:rPr>
                  <a:t>τ</a:t>
                </a:r>
                <a:r>
                  <a:rPr lang="en-US" altLang="en-US" b="1" baseline="-25000">
                    <a:solidFill>
                      <a:srgbClr val="FF00FF"/>
                    </a:solidFill>
                  </a:rPr>
                  <a:t>ext</a:t>
                </a:r>
                <a:endParaRPr lang="en-IN" altLang="en-US">
                  <a:solidFill>
                    <a:srgbClr val="FF00FF"/>
                  </a:solidFill>
                </a:endParaRPr>
              </a:p>
            </p:txBody>
          </p:sp>
          <p:cxnSp>
            <p:nvCxnSpPr>
              <p:cNvPr id="43" name="Straight Arrow Connector 42">
                <a:extLst>
                  <a:ext uri="{FF2B5EF4-FFF2-40B4-BE49-F238E27FC236}">
                    <a16:creationId xmlns:a16="http://schemas.microsoft.com/office/drawing/2014/main" id="{C5607AFC-6D26-4790-87E2-64EAB0EFC749}"/>
                  </a:ext>
                </a:extLst>
              </p:cNvPr>
              <p:cNvCxnSpPr/>
              <p:nvPr/>
            </p:nvCxnSpPr>
            <p:spPr bwMode="auto">
              <a:xfrm>
                <a:off x="6517091" y="6051687"/>
                <a:ext cx="171412"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38969" name="Group 116">
              <a:extLst>
                <a:ext uri="{FF2B5EF4-FFF2-40B4-BE49-F238E27FC236}">
                  <a16:creationId xmlns:a16="http://schemas.microsoft.com/office/drawing/2014/main" id="{D9803EF2-3F74-448A-9933-2E8DE19D150E}"/>
                </a:ext>
              </a:extLst>
            </p:cNvPr>
            <p:cNvGrpSpPr>
              <a:grpSpLocks/>
            </p:cNvGrpSpPr>
            <p:nvPr/>
          </p:nvGrpSpPr>
          <p:grpSpPr bwMode="auto">
            <a:xfrm>
              <a:off x="4572000" y="2348880"/>
              <a:ext cx="940657" cy="369332"/>
              <a:chOff x="6350022" y="5954707"/>
              <a:chExt cx="940675" cy="369299"/>
            </a:xfrm>
          </p:grpSpPr>
          <p:sp>
            <p:nvSpPr>
              <p:cNvPr id="38970" name="Rectangle 76">
                <a:extLst>
                  <a:ext uri="{FF2B5EF4-FFF2-40B4-BE49-F238E27FC236}">
                    <a16:creationId xmlns:a16="http://schemas.microsoft.com/office/drawing/2014/main" id="{497691A4-E0EE-4BA2-8FFD-1BE6354A1241}"/>
                  </a:ext>
                </a:extLst>
              </p:cNvPr>
              <p:cNvSpPr>
                <a:spLocks noChangeArrowheads="1"/>
              </p:cNvSpPr>
              <p:nvPr/>
            </p:nvSpPr>
            <p:spPr bwMode="auto">
              <a:xfrm>
                <a:off x="6350022" y="5954707"/>
                <a:ext cx="940675" cy="369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00FF"/>
                    </a:solidFill>
                  </a:rPr>
                  <a:t> + </a:t>
                </a:r>
                <a:r>
                  <a:rPr lang="el-GR" altLang="en-US" b="1">
                    <a:solidFill>
                      <a:srgbClr val="FF00FF"/>
                    </a:solidFill>
                    <a:latin typeface="Batang" panose="020B0503020000020004" pitchFamily="18" charset="-127"/>
                    <a:ea typeface="Batang" panose="020B0503020000020004" pitchFamily="18" charset="-127"/>
                    <a:cs typeface="Arial" panose="020B0604020202020204" pitchFamily="34" charset="0"/>
                  </a:rPr>
                  <a:t>τ</a:t>
                </a:r>
                <a:r>
                  <a:rPr lang="en-US" altLang="en-US" b="1" baseline="-25000">
                    <a:solidFill>
                      <a:srgbClr val="FF00FF"/>
                    </a:solidFill>
                  </a:rPr>
                  <a:t>int</a:t>
                </a:r>
                <a:endParaRPr lang="en-IN" altLang="en-US">
                  <a:solidFill>
                    <a:srgbClr val="FF00FF"/>
                  </a:solidFill>
                </a:endParaRPr>
              </a:p>
            </p:txBody>
          </p:sp>
          <p:cxnSp>
            <p:nvCxnSpPr>
              <p:cNvPr id="48" name="Straight Arrow Connector 47">
                <a:extLst>
                  <a:ext uri="{FF2B5EF4-FFF2-40B4-BE49-F238E27FC236}">
                    <a16:creationId xmlns:a16="http://schemas.microsoft.com/office/drawing/2014/main" id="{7F01AD9A-EED9-4D61-844F-A1C2A176FBEF}"/>
                  </a:ext>
                </a:extLst>
              </p:cNvPr>
              <p:cNvCxnSpPr/>
              <p:nvPr/>
            </p:nvCxnSpPr>
            <p:spPr bwMode="auto">
              <a:xfrm>
                <a:off x="6687580" y="6051070"/>
                <a:ext cx="171412"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grpSp>
        <p:nvGrpSpPr>
          <p:cNvPr id="38917" name="Group 59">
            <a:extLst>
              <a:ext uri="{FF2B5EF4-FFF2-40B4-BE49-F238E27FC236}">
                <a16:creationId xmlns:a16="http://schemas.microsoft.com/office/drawing/2014/main" id="{349AAE6D-9D77-49B3-A985-171104BA14C1}"/>
              </a:ext>
            </a:extLst>
          </p:cNvPr>
          <p:cNvGrpSpPr>
            <a:grpSpLocks/>
          </p:cNvGrpSpPr>
          <p:nvPr/>
        </p:nvGrpSpPr>
        <p:grpSpPr bwMode="auto">
          <a:xfrm>
            <a:off x="4476750" y="1801813"/>
            <a:ext cx="2581275" cy="406400"/>
            <a:chOff x="4676802" y="2636917"/>
            <a:chExt cx="2580166" cy="406064"/>
          </a:xfrm>
        </p:grpSpPr>
        <p:sp>
          <p:nvSpPr>
            <p:cNvPr id="38959" name="Rectangle 130">
              <a:extLst>
                <a:ext uri="{FF2B5EF4-FFF2-40B4-BE49-F238E27FC236}">
                  <a16:creationId xmlns:a16="http://schemas.microsoft.com/office/drawing/2014/main" id="{79197D46-2F16-430B-963D-556D09BEDBB0}"/>
                </a:ext>
              </a:extLst>
            </p:cNvPr>
            <p:cNvSpPr>
              <a:spLocks noChangeArrowheads="1"/>
            </p:cNvSpPr>
            <p:nvPr/>
          </p:nvSpPr>
          <p:spPr bwMode="auto">
            <a:xfrm>
              <a:off x="4676802" y="2668854"/>
              <a:ext cx="9753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FF99"/>
                  </a:solidFill>
                </a:rPr>
                <a:t>where</a:t>
              </a:r>
            </a:p>
          </p:txBody>
        </p:sp>
        <p:grpSp>
          <p:nvGrpSpPr>
            <p:cNvPr id="38960" name="Group 146">
              <a:extLst>
                <a:ext uri="{FF2B5EF4-FFF2-40B4-BE49-F238E27FC236}">
                  <a16:creationId xmlns:a16="http://schemas.microsoft.com/office/drawing/2014/main" id="{4846302F-53C2-4E68-8A7F-D4C213570FB7}"/>
                </a:ext>
              </a:extLst>
            </p:cNvPr>
            <p:cNvGrpSpPr>
              <a:grpSpLocks/>
            </p:cNvGrpSpPr>
            <p:nvPr/>
          </p:nvGrpSpPr>
          <p:grpSpPr bwMode="auto">
            <a:xfrm>
              <a:off x="5652115" y="2636917"/>
              <a:ext cx="1604853" cy="406064"/>
              <a:chOff x="6761443" y="6144638"/>
              <a:chExt cx="1605113" cy="405695"/>
            </a:xfrm>
          </p:grpSpPr>
          <p:sp>
            <p:nvSpPr>
              <p:cNvPr id="38961" name="Rectangle 28">
                <a:extLst>
                  <a:ext uri="{FF2B5EF4-FFF2-40B4-BE49-F238E27FC236}">
                    <a16:creationId xmlns:a16="http://schemas.microsoft.com/office/drawing/2014/main" id="{6629AE51-E070-4DED-8B04-CBB20D3AA07D}"/>
                  </a:ext>
                </a:extLst>
              </p:cNvPr>
              <p:cNvSpPr>
                <a:spLocks noChangeArrowheads="1"/>
              </p:cNvSpPr>
              <p:nvPr/>
            </p:nvSpPr>
            <p:spPr bwMode="auto">
              <a:xfrm>
                <a:off x="7181424" y="6181337"/>
                <a:ext cx="1185132" cy="368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l-GR" altLang="en-US" b="1">
                    <a:solidFill>
                      <a:srgbClr val="FFFF99"/>
                    </a:solidFill>
                  </a:rPr>
                  <a:t>= </a:t>
                </a:r>
                <a:r>
                  <a:rPr lang="en-IN" altLang="en-US" b="1">
                    <a:solidFill>
                      <a:srgbClr val="FFFF99"/>
                    </a:solidFill>
                  </a:rPr>
                  <a:t>r</a:t>
                </a:r>
                <a:r>
                  <a:rPr lang="en-IN" altLang="en-US" b="1" baseline="-25000">
                    <a:solidFill>
                      <a:srgbClr val="FFFF99"/>
                    </a:solidFill>
                  </a:rPr>
                  <a:t>i</a:t>
                </a:r>
                <a:r>
                  <a:rPr lang="en-IN" altLang="en-US" b="1">
                    <a:solidFill>
                      <a:srgbClr val="FFFF99"/>
                    </a:solidFill>
                  </a:rPr>
                  <a:t> × F</a:t>
                </a:r>
                <a:r>
                  <a:rPr lang="en-IN" altLang="en-US" b="1" baseline="-25000">
                    <a:solidFill>
                      <a:srgbClr val="FFFF99"/>
                    </a:solidFill>
                  </a:rPr>
                  <a:t>i</a:t>
                </a:r>
                <a:r>
                  <a:rPr lang="en-IN" altLang="en-US" b="1" baseline="30000">
                    <a:solidFill>
                      <a:srgbClr val="FFFF99"/>
                    </a:solidFill>
                  </a:rPr>
                  <a:t>ext</a:t>
                </a:r>
                <a:endParaRPr lang="en-IN" altLang="en-US" baseline="30000">
                  <a:solidFill>
                    <a:srgbClr val="FFFF99"/>
                  </a:solidFill>
                </a:endParaRPr>
              </a:p>
            </p:txBody>
          </p:sp>
          <p:cxnSp>
            <p:nvCxnSpPr>
              <p:cNvPr id="56" name="Straight Arrow Connector 55">
                <a:extLst>
                  <a:ext uri="{FF2B5EF4-FFF2-40B4-BE49-F238E27FC236}">
                    <a16:creationId xmlns:a16="http://schemas.microsoft.com/office/drawing/2014/main" id="{750B15E9-9271-41C6-AE0E-F914519D77EC}"/>
                  </a:ext>
                </a:extLst>
              </p:cNvPr>
              <p:cNvCxnSpPr/>
              <p:nvPr/>
            </p:nvCxnSpPr>
            <p:spPr bwMode="auto">
              <a:xfrm>
                <a:off x="7882499" y="6230214"/>
                <a:ext cx="17140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5B1872D2-1911-4FFB-A5F7-EFE6A64D9C91}"/>
                  </a:ext>
                </a:extLst>
              </p:cNvPr>
              <p:cNvCxnSpPr/>
              <p:nvPr/>
            </p:nvCxnSpPr>
            <p:spPr bwMode="auto">
              <a:xfrm>
                <a:off x="7471446" y="6276171"/>
                <a:ext cx="17140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8964" name="Text Box 24">
                <a:extLst>
                  <a:ext uri="{FF2B5EF4-FFF2-40B4-BE49-F238E27FC236}">
                    <a16:creationId xmlns:a16="http://schemas.microsoft.com/office/drawing/2014/main" id="{8D788085-52F0-4CB6-BCAF-BF18C1A29E0F}"/>
                  </a:ext>
                </a:extLst>
              </p:cNvPr>
              <p:cNvSpPr txBox="1">
                <a:spLocks noChangeArrowheads="1"/>
              </p:cNvSpPr>
              <p:nvPr/>
            </p:nvSpPr>
            <p:spPr bwMode="auto">
              <a:xfrm>
                <a:off x="6761443" y="6144638"/>
                <a:ext cx="594707" cy="368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l-GR" altLang="en-US" b="1">
                    <a:solidFill>
                      <a:srgbClr val="FFFF99"/>
                    </a:solidFill>
                    <a:latin typeface="Batang" panose="020B0503020000020004" pitchFamily="18" charset="-127"/>
                    <a:ea typeface="Batang" panose="020B0503020000020004" pitchFamily="18" charset="-127"/>
                    <a:cs typeface="Arial" panose="020B0604020202020204" pitchFamily="34" charset="0"/>
                  </a:rPr>
                  <a:t>τ</a:t>
                </a:r>
                <a:r>
                  <a:rPr lang="en-US" altLang="en-US" b="1" baseline="-25000">
                    <a:solidFill>
                      <a:srgbClr val="FFFF99"/>
                    </a:solidFill>
                    <a:latin typeface="Batang" panose="020B0503020000020004" pitchFamily="18" charset="-127"/>
                    <a:ea typeface="Batang" panose="020B0503020000020004" pitchFamily="18" charset="-127"/>
                    <a:cs typeface="Arial" panose="020B0604020202020204" pitchFamily="34" charset="0"/>
                  </a:rPr>
                  <a:t>ext</a:t>
                </a:r>
              </a:p>
            </p:txBody>
          </p:sp>
          <p:cxnSp>
            <p:nvCxnSpPr>
              <p:cNvPr id="59" name="Straight Arrow Connector 58">
                <a:extLst>
                  <a:ext uri="{FF2B5EF4-FFF2-40B4-BE49-F238E27FC236}">
                    <a16:creationId xmlns:a16="http://schemas.microsoft.com/office/drawing/2014/main" id="{A5BA6E8B-0548-4EEF-82AA-39BA33D77F27}"/>
                  </a:ext>
                </a:extLst>
              </p:cNvPr>
              <p:cNvCxnSpPr/>
              <p:nvPr/>
            </p:nvCxnSpPr>
            <p:spPr bwMode="auto">
              <a:xfrm>
                <a:off x="6847726" y="6250815"/>
                <a:ext cx="17140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grpSp>
        <p:nvGrpSpPr>
          <p:cNvPr id="38918" name="Group 60">
            <a:extLst>
              <a:ext uri="{FF2B5EF4-FFF2-40B4-BE49-F238E27FC236}">
                <a16:creationId xmlns:a16="http://schemas.microsoft.com/office/drawing/2014/main" id="{595F860B-F3F7-4379-BC32-4E68228EF8FB}"/>
              </a:ext>
            </a:extLst>
          </p:cNvPr>
          <p:cNvGrpSpPr>
            <a:grpSpLocks/>
          </p:cNvGrpSpPr>
          <p:nvPr/>
        </p:nvGrpSpPr>
        <p:grpSpPr bwMode="auto">
          <a:xfrm>
            <a:off x="4491038" y="2360613"/>
            <a:ext cx="2547937" cy="406400"/>
            <a:chOff x="4676802" y="2636917"/>
            <a:chExt cx="2548109" cy="406064"/>
          </a:xfrm>
        </p:grpSpPr>
        <p:sp>
          <p:nvSpPr>
            <p:cNvPr id="38952" name="Rectangle 130">
              <a:extLst>
                <a:ext uri="{FF2B5EF4-FFF2-40B4-BE49-F238E27FC236}">
                  <a16:creationId xmlns:a16="http://schemas.microsoft.com/office/drawing/2014/main" id="{FF04A296-9B6B-47FB-A8EE-BC030617D732}"/>
                </a:ext>
              </a:extLst>
            </p:cNvPr>
            <p:cNvSpPr>
              <a:spLocks noChangeArrowheads="1"/>
            </p:cNvSpPr>
            <p:nvPr/>
          </p:nvSpPr>
          <p:spPr bwMode="auto">
            <a:xfrm>
              <a:off x="4676802" y="2668854"/>
              <a:ext cx="9753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FF99"/>
                  </a:solidFill>
                </a:rPr>
                <a:t>and</a:t>
              </a:r>
            </a:p>
          </p:txBody>
        </p:sp>
        <p:grpSp>
          <p:nvGrpSpPr>
            <p:cNvPr id="38953" name="Group 146">
              <a:extLst>
                <a:ext uri="{FF2B5EF4-FFF2-40B4-BE49-F238E27FC236}">
                  <a16:creationId xmlns:a16="http://schemas.microsoft.com/office/drawing/2014/main" id="{1E98B495-D105-4F72-A019-D7988FA0EDD8}"/>
                </a:ext>
              </a:extLst>
            </p:cNvPr>
            <p:cNvGrpSpPr>
              <a:grpSpLocks/>
            </p:cNvGrpSpPr>
            <p:nvPr/>
          </p:nvGrpSpPr>
          <p:grpSpPr bwMode="auto">
            <a:xfrm>
              <a:off x="5652118" y="2636917"/>
              <a:ext cx="1572793" cy="406064"/>
              <a:chOff x="6761443" y="6144638"/>
              <a:chExt cx="1573047" cy="405695"/>
            </a:xfrm>
          </p:grpSpPr>
          <p:sp>
            <p:nvSpPr>
              <p:cNvPr id="38954" name="Rectangle 28">
                <a:extLst>
                  <a:ext uri="{FF2B5EF4-FFF2-40B4-BE49-F238E27FC236}">
                    <a16:creationId xmlns:a16="http://schemas.microsoft.com/office/drawing/2014/main" id="{0B8498AC-6EAD-431B-A0BC-BA1374F8D20E}"/>
                  </a:ext>
                </a:extLst>
              </p:cNvPr>
              <p:cNvSpPr>
                <a:spLocks noChangeArrowheads="1"/>
              </p:cNvSpPr>
              <p:nvPr/>
            </p:nvSpPr>
            <p:spPr bwMode="auto">
              <a:xfrm>
                <a:off x="7181424" y="6181337"/>
                <a:ext cx="1153066" cy="368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l-GR" altLang="en-US" b="1">
                    <a:solidFill>
                      <a:srgbClr val="FFFF99"/>
                    </a:solidFill>
                  </a:rPr>
                  <a:t>= </a:t>
                </a:r>
                <a:r>
                  <a:rPr lang="en-IN" altLang="en-US" b="1">
                    <a:solidFill>
                      <a:srgbClr val="FFFF99"/>
                    </a:solidFill>
                  </a:rPr>
                  <a:t>r</a:t>
                </a:r>
                <a:r>
                  <a:rPr lang="en-IN" altLang="en-US" b="1" baseline="-25000">
                    <a:solidFill>
                      <a:srgbClr val="FFFF99"/>
                    </a:solidFill>
                  </a:rPr>
                  <a:t>i</a:t>
                </a:r>
                <a:r>
                  <a:rPr lang="en-IN" altLang="en-US" b="1">
                    <a:solidFill>
                      <a:srgbClr val="FFFF99"/>
                    </a:solidFill>
                  </a:rPr>
                  <a:t> × F</a:t>
                </a:r>
                <a:r>
                  <a:rPr lang="en-IN" altLang="en-US" b="1" baseline="-25000">
                    <a:solidFill>
                      <a:srgbClr val="FFFF99"/>
                    </a:solidFill>
                  </a:rPr>
                  <a:t>i</a:t>
                </a:r>
                <a:r>
                  <a:rPr lang="en-IN" altLang="en-US" b="1" baseline="30000">
                    <a:solidFill>
                      <a:srgbClr val="FFFF99"/>
                    </a:solidFill>
                  </a:rPr>
                  <a:t>int</a:t>
                </a:r>
                <a:endParaRPr lang="en-IN" altLang="en-US" baseline="30000">
                  <a:solidFill>
                    <a:srgbClr val="FFFF99"/>
                  </a:solidFill>
                </a:endParaRPr>
              </a:p>
            </p:txBody>
          </p:sp>
          <p:cxnSp>
            <p:nvCxnSpPr>
              <p:cNvPr id="65" name="Straight Arrow Connector 64">
                <a:extLst>
                  <a:ext uri="{FF2B5EF4-FFF2-40B4-BE49-F238E27FC236}">
                    <a16:creationId xmlns:a16="http://schemas.microsoft.com/office/drawing/2014/main" id="{0AA4B351-2B09-41D7-A093-1C435C772C8C}"/>
                  </a:ext>
                </a:extLst>
              </p:cNvPr>
              <p:cNvCxnSpPr/>
              <p:nvPr/>
            </p:nvCxnSpPr>
            <p:spPr bwMode="auto">
              <a:xfrm>
                <a:off x="7881949" y="6230214"/>
                <a:ext cx="171489"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7AFD538C-2F3B-4B70-8EBA-DBC1FD87D8DD}"/>
                  </a:ext>
                </a:extLst>
              </p:cNvPr>
              <p:cNvCxnSpPr/>
              <p:nvPr/>
            </p:nvCxnSpPr>
            <p:spPr bwMode="auto">
              <a:xfrm>
                <a:off x="7470692" y="6276171"/>
                <a:ext cx="171489"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8957" name="Text Box 24">
                <a:extLst>
                  <a:ext uri="{FF2B5EF4-FFF2-40B4-BE49-F238E27FC236}">
                    <a16:creationId xmlns:a16="http://schemas.microsoft.com/office/drawing/2014/main" id="{475EC64B-1AC0-434E-8BA5-722AC54E81F1}"/>
                  </a:ext>
                </a:extLst>
              </p:cNvPr>
              <p:cNvSpPr txBox="1">
                <a:spLocks noChangeArrowheads="1"/>
              </p:cNvSpPr>
              <p:nvPr/>
            </p:nvSpPr>
            <p:spPr bwMode="auto">
              <a:xfrm>
                <a:off x="6761443" y="6144638"/>
                <a:ext cx="594707" cy="368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l-GR" altLang="en-US" b="1">
                    <a:solidFill>
                      <a:srgbClr val="FFFF99"/>
                    </a:solidFill>
                    <a:latin typeface="Batang" panose="020B0503020000020004" pitchFamily="18" charset="-127"/>
                    <a:ea typeface="Batang" panose="020B0503020000020004" pitchFamily="18" charset="-127"/>
                    <a:cs typeface="Arial" panose="020B0604020202020204" pitchFamily="34" charset="0"/>
                  </a:rPr>
                  <a:t>τ</a:t>
                </a:r>
                <a:r>
                  <a:rPr lang="en-US" altLang="en-US" b="1" baseline="-25000">
                    <a:solidFill>
                      <a:srgbClr val="FFFF99"/>
                    </a:solidFill>
                    <a:latin typeface="Batang" panose="020B0503020000020004" pitchFamily="18" charset="-127"/>
                    <a:ea typeface="Batang" panose="020B0503020000020004" pitchFamily="18" charset="-127"/>
                    <a:cs typeface="Arial" panose="020B0604020202020204" pitchFamily="34" charset="0"/>
                  </a:rPr>
                  <a:t>int</a:t>
                </a:r>
              </a:p>
            </p:txBody>
          </p:sp>
          <p:cxnSp>
            <p:nvCxnSpPr>
              <p:cNvPr id="68" name="Straight Arrow Connector 67">
                <a:extLst>
                  <a:ext uri="{FF2B5EF4-FFF2-40B4-BE49-F238E27FC236}">
                    <a16:creationId xmlns:a16="http://schemas.microsoft.com/office/drawing/2014/main" id="{DD26FE05-82E8-4A00-94B6-277BB694E45A}"/>
                  </a:ext>
                </a:extLst>
              </p:cNvPr>
              <p:cNvCxnSpPr/>
              <p:nvPr/>
            </p:nvCxnSpPr>
            <p:spPr bwMode="auto">
              <a:xfrm>
                <a:off x="6846663" y="6250815"/>
                <a:ext cx="171489"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sp>
        <p:nvSpPr>
          <p:cNvPr id="38919" name="Rectangle 26">
            <a:extLst>
              <a:ext uri="{FF2B5EF4-FFF2-40B4-BE49-F238E27FC236}">
                <a16:creationId xmlns:a16="http://schemas.microsoft.com/office/drawing/2014/main" id="{FD3C11FE-31E1-4FE6-8F87-5A590316F029}"/>
              </a:ext>
            </a:extLst>
          </p:cNvPr>
          <p:cNvSpPr>
            <a:spLocks noChangeArrowheads="1"/>
          </p:cNvSpPr>
          <p:nvPr/>
        </p:nvSpPr>
        <p:spPr bwMode="auto">
          <a:xfrm>
            <a:off x="288925" y="2852738"/>
            <a:ext cx="8531225"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7C80"/>
                </a:solidFill>
              </a:rPr>
              <a:t>The forces between any two particles are not only equal and opposite but also are directed along the line joining the two particles.</a:t>
            </a:r>
          </a:p>
          <a:p>
            <a:pPr eaLnBrk="1" hangingPunct="1"/>
            <a:endParaRPr lang="en-US" altLang="en-US" b="1">
              <a:solidFill>
                <a:srgbClr val="FFC000"/>
              </a:solidFill>
            </a:endParaRPr>
          </a:p>
          <a:p>
            <a:pPr eaLnBrk="1" hangingPunct="1"/>
            <a:r>
              <a:rPr lang="en-US" altLang="en-US" b="1">
                <a:solidFill>
                  <a:srgbClr val="FFCCFF"/>
                </a:solidFill>
              </a:rPr>
              <a:t>In this case the contribution of the internal forces to the total torque on the system is zero, since the torque resulting from each action-reaction pair of forces is zero.</a:t>
            </a:r>
          </a:p>
          <a:p>
            <a:pPr eaLnBrk="1" hangingPunct="1"/>
            <a:r>
              <a:rPr lang="en-US" altLang="en-US" b="1">
                <a:solidFill>
                  <a:srgbClr val="FFC000"/>
                </a:solidFill>
              </a:rPr>
              <a:t>Thus,</a:t>
            </a:r>
            <a:endParaRPr lang="en-IN" altLang="en-US" b="1">
              <a:solidFill>
                <a:srgbClr val="FFC000"/>
              </a:solidFill>
            </a:endParaRPr>
          </a:p>
        </p:txBody>
      </p:sp>
      <p:grpSp>
        <p:nvGrpSpPr>
          <p:cNvPr id="38920" name="Group 83">
            <a:extLst>
              <a:ext uri="{FF2B5EF4-FFF2-40B4-BE49-F238E27FC236}">
                <a16:creationId xmlns:a16="http://schemas.microsoft.com/office/drawing/2014/main" id="{33BB6B3C-5909-4E5B-8127-5C88BA857B58}"/>
              </a:ext>
            </a:extLst>
          </p:cNvPr>
          <p:cNvGrpSpPr>
            <a:grpSpLocks/>
          </p:cNvGrpSpPr>
          <p:nvPr/>
        </p:nvGrpSpPr>
        <p:grpSpPr bwMode="auto">
          <a:xfrm>
            <a:off x="1216025" y="4724400"/>
            <a:ext cx="979488" cy="392113"/>
            <a:chOff x="2280683" y="5143110"/>
            <a:chExt cx="980163" cy="390931"/>
          </a:xfrm>
        </p:grpSpPr>
        <p:sp>
          <p:nvSpPr>
            <p:cNvPr id="38947" name="Rectangle 110">
              <a:extLst>
                <a:ext uri="{FF2B5EF4-FFF2-40B4-BE49-F238E27FC236}">
                  <a16:creationId xmlns:a16="http://schemas.microsoft.com/office/drawing/2014/main" id="{E7F6170F-9D4B-4D35-9B40-2E89ACEA79BA}"/>
                </a:ext>
              </a:extLst>
            </p:cNvPr>
            <p:cNvSpPr>
              <a:spLocks noChangeArrowheads="1"/>
            </p:cNvSpPr>
            <p:nvPr/>
          </p:nvSpPr>
          <p:spPr bwMode="auto">
            <a:xfrm>
              <a:off x="2749167" y="5164709"/>
              <a:ext cx="51167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00FF"/>
                  </a:solidFill>
                  <a:ea typeface="Calibri" panose="020F0502020204030204" pitchFamily="34" charset="0"/>
                  <a:cs typeface="Symbol" panose="05050102010706020507" pitchFamily="18" charset="2"/>
                </a:rPr>
                <a:t>= 0</a:t>
              </a:r>
              <a:endParaRPr lang="en-IN" altLang="en-US" b="1" baseline="-25000">
                <a:solidFill>
                  <a:srgbClr val="FF00FF"/>
                </a:solidFill>
                <a:ea typeface="Calibri" panose="020F0502020204030204" pitchFamily="34" charset="0"/>
                <a:cs typeface="Symbol" panose="05050102010706020507" pitchFamily="18" charset="2"/>
              </a:endParaRPr>
            </a:p>
          </p:txBody>
        </p:sp>
        <p:grpSp>
          <p:nvGrpSpPr>
            <p:cNvPr id="38948" name="Group 116">
              <a:extLst>
                <a:ext uri="{FF2B5EF4-FFF2-40B4-BE49-F238E27FC236}">
                  <a16:creationId xmlns:a16="http://schemas.microsoft.com/office/drawing/2014/main" id="{8C689739-6FDF-4E91-B172-C92F366B7B7B}"/>
                </a:ext>
              </a:extLst>
            </p:cNvPr>
            <p:cNvGrpSpPr>
              <a:grpSpLocks/>
            </p:cNvGrpSpPr>
            <p:nvPr/>
          </p:nvGrpSpPr>
          <p:grpSpPr bwMode="auto">
            <a:xfrm>
              <a:off x="2280683" y="5143110"/>
              <a:ext cx="539692" cy="369332"/>
              <a:chOff x="6350021" y="5954707"/>
              <a:chExt cx="539702" cy="369299"/>
            </a:xfrm>
          </p:grpSpPr>
          <p:sp>
            <p:nvSpPr>
              <p:cNvPr id="38950" name="Rectangle 76">
                <a:extLst>
                  <a:ext uri="{FF2B5EF4-FFF2-40B4-BE49-F238E27FC236}">
                    <a16:creationId xmlns:a16="http://schemas.microsoft.com/office/drawing/2014/main" id="{49B3739D-E682-4E2D-AABE-5EE65C1ED1FE}"/>
                  </a:ext>
                </a:extLst>
              </p:cNvPr>
              <p:cNvSpPr>
                <a:spLocks noChangeArrowheads="1"/>
              </p:cNvSpPr>
              <p:nvPr/>
            </p:nvSpPr>
            <p:spPr bwMode="auto">
              <a:xfrm>
                <a:off x="6350021" y="5954707"/>
                <a:ext cx="539702" cy="369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l-GR" altLang="en-US" b="1">
                    <a:solidFill>
                      <a:srgbClr val="FF00FF"/>
                    </a:solidFill>
                    <a:latin typeface="Batang" panose="020B0503020000020004" pitchFamily="18" charset="-127"/>
                    <a:ea typeface="Batang" panose="020B0503020000020004" pitchFamily="18" charset="-127"/>
                    <a:cs typeface="Arial" panose="020B0604020202020204" pitchFamily="34" charset="0"/>
                  </a:rPr>
                  <a:t>τ</a:t>
                </a:r>
                <a:r>
                  <a:rPr lang="en-US" altLang="en-US" b="1" baseline="-25000">
                    <a:solidFill>
                      <a:srgbClr val="FF00FF"/>
                    </a:solidFill>
                    <a:ea typeface="Batang" panose="020B0503020000020004" pitchFamily="18" charset="-127"/>
                    <a:cs typeface="Arial" panose="020B0604020202020204" pitchFamily="34" charset="0"/>
                  </a:rPr>
                  <a:t>int</a:t>
                </a:r>
                <a:endParaRPr lang="en-IN" altLang="en-US">
                  <a:solidFill>
                    <a:srgbClr val="FF00FF"/>
                  </a:solidFill>
                  <a:ea typeface="Batang" panose="020B0503020000020004" pitchFamily="18" charset="-127"/>
                  <a:cs typeface="Arial" panose="020B0604020202020204" pitchFamily="34" charset="0"/>
                </a:endParaRPr>
              </a:p>
            </p:txBody>
          </p:sp>
          <p:cxnSp>
            <p:nvCxnSpPr>
              <p:cNvPr id="78" name="Straight Arrow Connector 77">
                <a:extLst>
                  <a:ext uri="{FF2B5EF4-FFF2-40B4-BE49-F238E27FC236}">
                    <a16:creationId xmlns:a16="http://schemas.microsoft.com/office/drawing/2014/main" id="{F3B4A3DE-7972-4E7F-AFD6-AEE9D2114EDE}"/>
                  </a:ext>
                </a:extLst>
              </p:cNvPr>
              <p:cNvCxnSpPr/>
              <p:nvPr/>
            </p:nvCxnSpPr>
            <p:spPr bwMode="auto">
              <a:xfrm>
                <a:off x="6454870" y="6051244"/>
                <a:ext cx="171571"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cxnSp>
          <p:nvCxnSpPr>
            <p:cNvPr id="83" name="Straight Arrow Connector 82">
              <a:extLst>
                <a:ext uri="{FF2B5EF4-FFF2-40B4-BE49-F238E27FC236}">
                  <a16:creationId xmlns:a16="http://schemas.microsoft.com/office/drawing/2014/main" id="{8B76E61F-8BEF-4EF2-8012-B0A4552341F9}"/>
                </a:ext>
              </a:extLst>
            </p:cNvPr>
            <p:cNvCxnSpPr/>
            <p:nvPr/>
          </p:nvCxnSpPr>
          <p:spPr bwMode="auto">
            <a:xfrm>
              <a:off x="3019380" y="5228577"/>
              <a:ext cx="190631"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38921" name="Group 95">
            <a:extLst>
              <a:ext uri="{FF2B5EF4-FFF2-40B4-BE49-F238E27FC236}">
                <a16:creationId xmlns:a16="http://schemas.microsoft.com/office/drawing/2014/main" id="{2D76E24F-CE28-4AB2-81B3-736583BF9E12}"/>
              </a:ext>
            </a:extLst>
          </p:cNvPr>
          <p:cNvGrpSpPr>
            <a:grpSpLocks/>
          </p:cNvGrpSpPr>
          <p:nvPr/>
        </p:nvGrpSpPr>
        <p:grpSpPr bwMode="auto">
          <a:xfrm>
            <a:off x="955675" y="5229225"/>
            <a:ext cx="1528763" cy="414338"/>
            <a:chOff x="807627" y="5733256"/>
            <a:chExt cx="1527571" cy="414023"/>
          </a:xfrm>
        </p:grpSpPr>
        <p:sp>
          <p:nvSpPr>
            <p:cNvPr id="38939" name="Rectangle 48">
              <a:extLst>
                <a:ext uri="{FF2B5EF4-FFF2-40B4-BE49-F238E27FC236}">
                  <a16:creationId xmlns:a16="http://schemas.microsoft.com/office/drawing/2014/main" id="{81634353-44DC-4D82-91C0-006422748A7D}"/>
                </a:ext>
              </a:extLst>
            </p:cNvPr>
            <p:cNvSpPr>
              <a:spLocks noChangeArrowheads="1"/>
            </p:cNvSpPr>
            <p:nvPr/>
          </p:nvSpPr>
          <p:spPr bwMode="auto">
            <a:xfrm>
              <a:off x="807627" y="5750187"/>
              <a:ext cx="382646" cy="369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0066"/>
                  </a:solidFill>
                  <a:sym typeface="Symbol" panose="05050102010706020507" pitchFamily="18" charset="2"/>
                </a:rPr>
                <a:t></a:t>
              </a:r>
              <a:endParaRPr lang="en-IN" altLang="en-US" b="1">
                <a:solidFill>
                  <a:srgbClr val="FF0066"/>
                </a:solidFill>
              </a:endParaRPr>
            </a:p>
          </p:txBody>
        </p:sp>
        <p:grpSp>
          <p:nvGrpSpPr>
            <p:cNvPr id="38940" name="Group 85">
              <a:extLst>
                <a:ext uri="{FF2B5EF4-FFF2-40B4-BE49-F238E27FC236}">
                  <a16:creationId xmlns:a16="http://schemas.microsoft.com/office/drawing/2014/main" id="{33E2F86D-05CB-4A29-BE8D-55913DD6AC19}"/>
                </a:ext>
              </a:extLst>
            </p:cNvPr>
            <p:cNvGrpSpPr>
              <a:grpSpLocks/>
            </p:cNvGrpSpPr>
            <p:nvPr/>
          </p:nvGrpSpPr>
          <p:grpSpPr bwMode="auto">
            <a:xfrm>
              <a:off x="1296541" y="5733256"/>
              <a:ext cx="399955" cy="369887"/>
              <a:chOff x="7654230" y="5252442"/>
              <a:chExt cx="399955" cy="369887"/>
            </a:xfrm>
          </p:grpSpPr>
          <p:sp>
            <p:nvSpPr>
              <p:cNvPr id="94" name="TextBox 93">
                <a:extLst>
                  <a:ext uri="{FF2B5EF4-FFF2-40B4-BE49-F238E27FC236}">
                    <a16:creationId xmlns:a16="http://schemas.microsoft.com/office/drawing/2014/main" id="{C7C0E7E1-B40A-4CD8-8381-2F446DB23F15}"/>
                  </a:ext>
                </a:extLst>
              </p:cNvPr>
              <p:cNvSpPr txBox="1">
                <a:spLocks noChangeArrowheads="1"/>
              </p:cNvSpPr>
              <p:nvPr/>
            </p:nvSpPr>
            <p:spPr bwMode="auto">
              <a:xfrm>
                <a:off x="7653884" y="5252442"/>
                <a:ext cx="399738" cy="369607"/>
              </a:xfrm>
              <a:prstGeom prst="rect">
                <a:avLst/>
              </a:prstGeom>
              <a:noFill/>
              <a:ln>
                <a:noFill/>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l-GR" b="1" dirty="0">
                    <a:solidFill>
                      <a:srgbClr val="FF0066"/>
                    </a:solidFill>
                    <a:latin typeface="Batang" pitchFamily="18" charset="-127"/>
                    <a:ea typeface="Batang" pitchFamily="18" charset="-127"/>
                    <a:cs typeface="Arial" pitchFamily="34" charset="0"/>
                  </a:rPr>
                  <a:t>τ</a:t>
                </a:r>
                <a:endParaRPr lang="en-IN" b="1" baseline="-25000" dirty="0">
                  <a:solidFill>
                    <a:srgbClr val="FF0066"/>
                  </a:solidFill>
                  <a:latin typeface="+mn-lt"/>
                </a:endParaRPr>
              </a:p>
            </p:txBody>
          </p:sp>
          <p:cxnSp>
            <p:nvCxnSpPr>
              <p:cNvPr id="95" name="Straight Arrow Connector 94">
                <a:extLst>
                  <a:ext uri="{FF2B5EF4-FFF2-40B4-BE49-F238E27FC236}">
                    <a16:creationId xmlns:a16="http://schemas.microsoft.com/office/drawing/2014/main" id="{9A8AF9E3-BB29-46B5-A1AA-070F7D6FD5FA}"/>
                  </a:ext>
                </a:extLst>
              </p:cNvPr>
              <p:cNvCxnSpPr/>
              <p:nvPr/>
            </p:nvCxnSpPr>
            <p:spPr bwMode="auto">
              <a:xfrm>
                <a:off x="7733197" y="5365069"/>
                <a:ext cx="190352"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38941" name="Rectangle 110">
              <a:extLst>
                <a:ext uri="{FF2B5EF4-FFF2-40B4-BE49-F238E27FC236}">
                  <a16:creationId xmlns:a16="http://schemas.microsoft.com/office/drawing/2014/main" id="{6C778196-8CF4-4BDE-B462-8B45D64F025A}"/>
                </a:ext>
              </a:extLst>
            </p:cNvPr>
            <p:cNvSpPr>
              <a:spLocks noChangeArrowheads="1"/>
            </p:cNvSpPr>
            <p:nvPr/>
          </p:nvSpPr>
          <p:spPr bwMode="auto">
            <a:xfrm>
              <a:off x="1519720" y="5777914"/>
              <a:ext cx="383431" cy="369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0066"/>
                  </a:solidFill>
                  <a:ea typeface="Calibri" panose="020F0502020204030204" pitchFamily="34" charset="0"/>
                  <a:cs typeface="Symbol" panose="05050102010706020507" pitchFamily="18" charset="2"/>
                </a:rPr>
                <a:t>= </a:t>
              </a:r>
              <a:endParaRPr lang="en-IN" altLang="en-US" b="1" baseline="-25000">
                <a:solidFill>
                  <a:srgbClr val="FF0066"/>
                </a:solidFill>
                <a:ea typeface="Calibri" panose="020F0502020204030204" pitchFamily="34" charset="0"/>
                <a:cs typeface="Symbol" panose="05050102010706020507" pitchFamily="18" charset="2"/>
              </a:endParaRPr>
            </a:p>
          </p:txBody>
        </p:sp>
        <p:grpSp>
          <p:nvGrpSpPr>
            <p:cNvPr id="38942" name="Group 116">
              <a:extLst>
                <a:ext uri="{FF2B5EF4-FFF2-40B4-BE49-F238E27FC236}">
                  <a16:creationId xmlns:a16="http://schemas.microsoft.com/office/drawing/2014/main" id="{090CA694-5708-4FBD-85EC-9A4F9251C7F4}"/>
                </a:ext>
              </a:extLst>
            </p:cNvPr>
            <p:cNvGrpSpPr>
              <a:grpSpLocks/>
            </p:cNvGrpSpPr>
            <p:nvPr/>
          </p:nvGrpSpPr>
          <p:grpSpPr bwMode="auto">
            <a:xfrm>
              <a:off x="1654811" y="5760473"/>
              <a:ext cx="680387" cy="369332"/>
              <a:chOff x="6350022" y="5954705"/>
              <a:chExt cx="680400" cy="369299"/>
            </a:xfrm>
          </p:grpSpPr>
          <p:sp>
            <p:nvSpPr>
              <p:cNvPr id="38943" name="Rectangle 76">
                <a:extLst>
                  <a:ext uri="{FF2B5EF4-FFF2-40B4-BE49-F238E27FC236}">
                    <a16:creationId xmlns:a16="http://schemas.microsoft.com/office/drawing/2014/main" id="{1C161B7B-BB54-430C-B435-A61F14493B49}"/>
                  </a:ext>
                </a:extLst>
              </p:cNvPr>
              <p:cNvSpPr>
                <a:spLocks noChangeArrowheads="1"/>
              </p:cNvSpPr>
              <p:nvPr/>
            </p:nvSpPr>
            <p:spPr bwMode="auto">
              <a:xfrm>
                <a:off x="6350022" y="5954705"/>
                <a:ext cx="680400" cy="369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0066"/>
                    </a:solidFill>
                  </a:rPr>
                  <a:t> </a:t>
                </a:r>
                <a:r>
                  <a:rPr lang="el-GR" altLang="en-US" b="1">
                    <a:solidFill>
                      <a:srgbClr val="FF0066"/>
                    </a:solidFill>
                    <a:latin typeface="Batang" panose="020B0503020000020004" pitchFamily="18" charset="-127"/>
                    <a:ea typeface="Batang" panose="020B0503020000020004" pitchFamily="18" charset="-127"/>
                    <a:cs typeface="Arial" panose="020B0604020202020204" pitchFamily="34" charset="0"/>
                  </a:rPr>
                  <a:t>τ</a:t>
                </a:r>
                <a:r>
                  <a:rPr lang="en-US" altLang="en-US" b="1" baseline="-25000">
                    <a:solidFill>
                      <a:srgbClr val="FF0066"/>
                    </a:solidFill>
                  </a:rPr>
                  <a:t>ext</a:t>
                </a:r>
                <a:endParaRPr lang="en-IN" altLang="en-US">
                  <a:solidFill>
                    <a:srgbClr val="FF0066"/>
                  </a:solidFill>
                </a:endParaRPr>
              </a:p>
            </p:txBody>
          </p:sp>
          <p:cxnSp>
            <p:nvCxnSpPr>
              <p:cNvPr id="93" name="Straight Arrow Connector 92">
                <a:extLst>
                  <a:ext uri="{FF2B5EF4-FFF2-40B4-BE49-F238E27FC236}">
                    <a16:creationId xmlns:a16="http://schemas.microsoft.com/office/drawing/2014/main" id="{59950377-F797-4448-8324-4CF5338B3827}"/>
                  </a:ext>
                </a:extLst>
              </p:cNvPr>
              <p:cNvCxnSpPr/>
              <p:nvPr/>
            </p:nvCxnSpPr>
            <p:spPr bwMode="auto">
              <a:xfrm>
                <a:off x="6516463" y="6051210"/>
                <a:ext cx="172905"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grpSp>
        <p:nvGrpSpPr>
          <p:cNvPr id="38922" name="Group 113">
            <a:extLst>
              <a:ext uri="{FF2B5EF4-FFF2-40B4-BE49-F238E27FC236}">
                <a16:creationId xmlns:a16="http://schemas.microsoft.com/office/drawing/2014/main" id="{FEB1C051-4C5C-4EC9-9783-1C78BB51248F}"/>
              </a:ext>
            </a:extLst>
          </p:cNvPr>
          <p:cNvGrpSpPr>
            <a:grpSpLocks/>
          </p:cNvGrpSpPr>
          <p:nvPr/>
        </p:nvGrpSpPr>
        <p:grpSpPr bwMode="auto">
          <a:xfrm>
            <a:off x="971550" y="5764213"/>
            <a:ext cx="1905000" cy="904875"/>
            <a:chOff x="971600" y="5764485"/>
            <a:chExt cx="1905394" cy="904875"/>
          </a:xfrm>
        </p:grpSpPr>
        <p:sp>
          <p:nvSpPr>
            <p:cNvPr id="38927" name="Rectangle 48">
              <a:extLst>
                <a:ext uri="{FF2B5EF4-FFF2-40B4-BE49-F238E27FC236}">
                  <a16:creationId xmlns:a16="http://schemas.microsoft.com/office/drawing/2014/main" id="{57BB81C1-D138-41E9-ADA5-BCB857CF6CC8}"/>
                </a:ext>
              </a:extLst>
            </p:cNvPr>
            <p:cNvSpPr>
              <a:spLocks noChangeArrowheads="1"/>
            </p:cNvSpPr>
            <p:nvPr/>
          </p:nvSpPr>
          <p:spPr bwMode="auto">
            <a:xfrm>
              <a:off x="971600" y="6011434"/>
              <a:ext cx="382646" cy="369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B0F0"/>
                  </a:solidFill>
                  <a:sym typeface="Symbol" panose="05050102010706020507" pitchFamily="18" charset="2"/>
                </a:rPr>
                <a:t></a:t>
              </a:r>
              <a:endParaRPr lang="en-IN" altLang="en-US" b="1">
                <a:solidFill>
                  <a:srgbClr val="00B0F0"/>
                </a:solidFill>
              </a:endParaRPr>
            </a:p>
          </p:txBody>
        </p:sp>
        <p:grpSp>
          <p:nvGrpSpPr>
            <p:cNvPr id="38928" name="Group 112">
              <a:extLst>
                <a:ext uri="{FF2B5EF4-FFF2-40B4-BE49-F238E27FC236}">
                  <a16:creationId xmlns:a16="http://schemas.microsoft.com/office/drawing/2014/main" id="{5CA46E95-728A-4A9D-8F24-7E20343722E3}"/>
                </a:ext>
              </a:extLst>
            </p:cNvPr>
            <p:cNvGrpSpPr>
              <a:grpSpLocks/>
            </p:cNvGrpSpPr>
            <p:nvPr/>
          </p:nvGrpSpPr>
          <p:grpSpPr bwMode="auto">
            <a:xfrm>
              <a:off x="1597204" y="5764485"/>
              <a:ext cx="1279790" cy="904875"/>
              <a:chOff x="1597204" y="5764485"/>
              <a:chExt cx="1279790" cy="904875"/>
            </a:xfrm>
          </p:grpSpPr>
          <p:sp>
            <p:nvSpPr>
              <p:cNvPr id="101" name="TextBox 100">
                <a:extLst>
                  <a:ext uri="{FF2B5EF4-FFF2-40B4-BE49-F238E27FC236}">
                    <a16:creationId xmlns:a16="http://schemas.microsoft.com/office/drawing/2014/main" id="{062BB0B9-F51F-425F-953D-7CD9494A1281}"/>
                  </a:ext>
                </a:extLst>
              </p:cNvPr>
              <p:cNvSpPr txBox="1">
                <a:spLocks noChangeArrowheads="1"/>
              </p:cNvSpPr>
              <p:nvPr/>
            </p:nvSpPr>
            <p:spPr bwMode="auto">
              <a:xfrm>
                <a:off x="1638488" y="5859735"/>
                <a:ext cx="647834" cy="369887"/>
              </a:xfrm>
              <a:prstGeom prst="rect">
                <a:avLst/>
              </a:prstGeom>
              <a:noFill/>
              <a:ln>
                <a:noFill/>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b="1" dirty="0" err="1">
                    <a:solidFill>
                      <a:srgbClr val="00B0F0"/>
                    </a:solidFill>
                    <a:latin typeface="+mn-lt"/>
                  </a:rPr>
                  <a:t>d</a:t>
                </a:r>
                <a:r>
                  <a:rPr lang="en-US" b="1" dirty="0" err="1">
                    <a:solidFill>
                      <a:srgbClr val="00B0F0"/>
                    </a:solidFill>
                    <a:sym typeface="Symbol" pitchFamily="18" charset="2"/>
                  </a:rPr>
                  <a:t>L</a:t>
                </a:r>
                <a:endParaRPr lang="en-IN" b="1" baseline="-25000" dirty="0">
                  <a:solidFill>
                    <a:srgbClr val="00B0F0"/>
                  </a:solidFill>
                  <a:latin typeface="+mn-lt"/>
                </a:endParaRPr>
              </a:p>
            </p:txBody>
          </p:sp>
          <p:cxnSp>
            <p:nvCxnSpPr>
              <p:cNvPr id="102" name="Straight Connector 101">
                <a:extLst>
                  <a:ext uri="{FF2B5EF4-FFF2-40B4-BE49-F238E27FC236}">
                    <a16:creationId xmlns:a16="http://schemas.microsoft.com/office/drawing/2014/main" id="{95600225-0ECD-4561-B6E2-D88A0B0F772E}"/>
                  </a:ext>
                </a:extLst>
              </p:cNvPr>
              <p:cNvCxnSpPr/>
              <p:nvPr/>
            </p:nvCxnSpPr>
            <p:spPr bwMode="auto">
              <a:xfrm>
                <a:off x="1660717" y="6224860"/>
                <a:ext cx="366789" cy="4762"/>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sp>
            <p:nvSpPr>
              <p:cNvPr id="103" name="TextBox 43">
                <a:extLst>
                  <a:ext uri="{FF2B5EF4-FFF2-40B4-BE49-F238E27FC236}">
                    <a16:creationId xmlns:a16="http://schemas.microsoft.com/office/drawing/2014/main" id="{859E083B-F2F9-449F-995E-345C894C60CE}"/>
                  </a:ext>
                </a:extLst>
              </p:cNvPr>
              <p:cNvSpPr txBox="1">
                <a:spLocks noChangeArrowheads="1"/>
              </p:cNvSpPr>
              <p:nvPr/>
            </p:nvSpPr>
            <p:spPr bwMode="auto">
              <a:xfrm>
                <a:off x="1655954" y="6193110"/>
                <a:ext cx="496990" cy="368300"/>
              </a:xfrm>
              <a:prstGeom prst="rect">
                <a:avLst/>
              </a:prstGeom>
              <a:noFill/>
              <a:ln w="9525">
                <a:solidFill>
                  <a:srgbClr val="000000"/>
                </a:solidFill>
                <a:miter lim="800000"/>
                <a:headEnd/>
                <a:tailEnd/>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b="1" dirty="0" err="1">
                    <a:solidFill>
                      <a:srgbClr val="00B0F0"/>
                    </a:solidFill>
                  </a:rPr>
                  <a:t>d</a:t>
                </a:r>
                <a:r>
                  <a:rPr lang="en-US" b="1" dirty="0" err="1">
                    <a:solidFill>
                      <a:srgbClr val="00B0F0"/>
                    </a:solidFill>
                    <a:latin typeface="+mn-lt"/>
                  </a:rPr>
                  <a:t>t</a:t>
                </a:r>
                <a:endParaRPr lang="en-IN" b="1" baseline="-25000" dirty="0">
                  <a:solidFill>
                    <a:srgbClr val="00B0F0"/>
                  </a:solidFill>
                  <a:latin typeface="+mn-lt"/>
                </a:endParaRPr>
              </a:p>
            </p:txBody>
          </p:sp>
          <p:cxnSp>
            <p:nvCxnSpPr>
              <p:cNvPr id="104" name="Straight Arrow Connector 103">
                <a:extLst>
                  <a:ext uri="{FF2B5EF4-FFF2-40B4-BE49-F238E27FC236}">
                    <a16:creationId xmlns:a16="http://schemas.microsoft.com/office/drawing/2014/main" id="{7E810086-D7D4-4DE3-887F-2ABBCFE9B651}"/>
                  </a:ext>
                </a:extLst>
              </p:cNvPr>
              <p:cNvCxnSpPr/>
              <p:nvPr/>
            </p:nvCxnSpPr>
            <p:spPr bwMode="auto">
              <a:xfrm>
                <a:off x="1881426" y="5918472"/>
                <a:ext cx="190539"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8933" name="Rectangle 110">
                <a:extLst>
                  <a:ext uri="{FF2B5EF4-FFF2-40B4-BE49-F238E27FC236}">
                    <a16:creationId xmlns:a16="http://schemas.microsoft.com/office/drawing/2014/main" id="{53A4A71A-2A94-4475-AF06-1EE2CBDC540F}"/>
                  </a:ext>
                </a:extLst>
              </p:cNvPr>
              <p:cNvSpPr>
                <a:spLocks noChangeArrowheads="1"/>
              </p:cNvSpPr>
              <p:nvPr/>
            </p:nvSpPr>
            <p:spPr bwMode="auto">
              <a:xfrm>
                <a:off x="2038699" y="6038614"/>
                <a:ext cx="383431" cy="369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B0F0"/>
                    </a:solidFill>
                    <a:ea typeface="Calibri" panose="020F0502020204030204" pitchFamily="34" charset="0"/>
                    <a:cs typeface="Symbol" panose="05050102010706020507" pitchFamily="18" charset="2"/>
                  </a:rPr>
                  <a:t>= </a:t>
                </a:r>
                <a:endParaRPr lang="en-IN" altLang="en-US" b="1" baseline="-25000">
                  <a:solidFill>
                    <a:srgbClr val="00B0F0"/>
                  </a:solidFill>
                  <a:ea typeface="Calibri" panose="020F0502020204030204" pitchFamily="34" charset="0"/>
                  <a:cs typeface="Symbol" panose="05050102010706020507" pitchFamily="18" charset="2"/>
                </a:endParaRPr>
              </a:p>
            </p:txBody>
          </p:sp>
          <p:sp>
            <p:nvSpPr>
              <p:cNvPr id="38934" name="Rectangle 76">
                <a:extLst>
                  <a:ext uri="{FF2B5EF4-FFF2-40B4-BE49-F238E27FC236}">
                    <a16:creationId xmlns:a16="http://schemas.microsoft.com/office/drawing/2014/main" id="{458A2746-0EB2-49E9-9B5E-FC8F84267524}"/>
                  </a:ext>
                </a:extLst>
              </p:cNvPr>
              <p:cNvSpPr>
                <a:spLocks noChangeArrowheads="1"/>
              </p:cNvSpPr>
              <p:nvPr/>
            </p:nvSpPr>
            <p:spPr bwMode="auto">
              <a:xfrm>
                <a:off x="2277266" y="6018213"/>
                <a:ext cx="24878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B0F0"/>
                    </a:solidFill>
                  </a:rPr>
                  <a:t> </a:t>
                </a:r>
                <a:endParaRPr lang="en-IN" altLang="en-US">
                  <a:solidFill>
                    <a:srgbClr val="00B0F0"/>
                  </a:solidFill>
                </a:endParaRPr>
              </a:p>
            </p:txBody>
          </p:sp>
          <p:grpSp>
            <p:nvGrpSpPr>
              <p:cNvPr id="38935" name="Group 111">
                <a:extLst>
                  <a:ext uri="{FF2B5EF4-FFF2-40B4-BE49-F238E27FC236}">
                    <a16:creationId xmlns:a16="http://schemas.microsoft.com/office/drawing/2014/main" id="{72553B2E-C493-4A83-9BF1-0C55FDD9F98E}"/>
                  </a:ext>
                </a:extLst>
              </p:cNvPr>
              <p:cNvGrpSpPr>
                <a:grpSpLocks/>
              </p:cNvGrpSpPr>
              <p:nvPr/>
            </p:nvGrpSpPr>
            <p:grpSpPr bwMode="auto">
              <a:xfrm>
                <a:off x="2205521" y="6011996"/>
                <a:ext cx="638287" cy="369332"/>
                <a:chOff x="2430422" y="6021173"/>
                <a:chExt cx="638287" cy="369332"/>
              </a:xfrm>
            </p:grpSpPr>
            <p:sp>
              <p:nvSpPr>
                <p:cNvPr id="38937" name="Rectangle 76">
                  <a:extLst>
                    <a:ext uri="{FF2B5EF4-FFF2-40B4-BE49-F238E27FC236}">
                      <a16:creationId xmlns:a16="http://schemas.microsoft.com/office/drawing/2014/main" id="{D5E212C4-9364-4C17-8712-90AB926A903A}"/>
                    </a:ext>
                  </a:extLst>
                </p:cNvPr>
                <p:cNvSpPr>
                  <a:spLocks noChangeArrowheads="1"/>
                </p:cNvSpPr>
                <p:nvPr/>
              </p:nvSpPr>
              <p:spPr bwMode="auto">
                <a:xfrm>
                  <a:off x="2430422" y="6021173"/>
                  <a:ext cx="63828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B0F0"/>
                      </a:solidFill>
                    </a:rPr>
                    <a:t> </a:t>
                  </a:r>
                  <a:r>
                    <a:rPr lang="el-GR" altLang="en-US" b="1">
                      <a:solidFill>
                        <a:srgbClr val="00B0F0"/>
                      </a:solidFill>
                      <a:latin typeface="Batang" panose="020B0503020000020004" pitchFamily="18" charset="-127"/>
                      <a:ea typeface="Batang" panose="020B0503020000020004" pitchFamily="18" charset="-127"/>
                      <a:cs typeface="Arial" panose="020B0604020202020204" pitchFamily="34" charset="0"/>
                    </a:rPr>
                    <a:t>τ</a:t>
                  </a:r>
                  <a:r>
                    <a:rPr lang="en-US" altLang="en-US" b="1" baseline="-25000">
                      <a:solidFill>
                        <a:srgbClr val="00B0F0"/>
                      </a:solidFill>
                    </a:rPr>
                    <a:t>ext</a:t>
                  </a:r>
                  <a:endParaRPr lang="en-IN" altLang="en-US">
                    <a:solidFill>
                      <a:srgbClr val="00B0F0"/>
                    </a:solidFill>
                  </a:endParaRPr>
                </a:p>
              </p:txBody>
            </p:sp>
            <p:cxnSp>
              <p:nvCxnSpPr>
                <p:cNvPr id="111" name="Straight Arrow Connector 110">
                  <a:extLst>
                    <a:ext uri="{FF2B5EF4-FFF2-40B4-BE49-F238E27FC236}">
                      <a16:creationId xmlns:a16="http://schemas.microsoft.com/office/drawing/2014/main" id="{32C3D24C-A105-4043-BBA3-4BBA4DE9DDB3}"/>
                    </a:ext>
                  </a:extLst>
                </p:cNvPr>
                <p:cNvCxnSpPr/>
                <p:nvPr/>
              </p:nvCxnSpPr>
              <p:spPr bwMode="auto">
                <a:xfrm>
                  <a:off x="2596965" y="6118149"/>
                  <a:ext cx="171485"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100" name="Rounded Rectangle 99">
                <a:extLst>
                  <a:ext uri="{FF2B5EF4-FFF2-40B4-BE49-F238E27FC236}">
                    <a16:creationId xmlns:a16="http://schemas.microsoft.com/office/drawing/2014/main" id="{270ED74C-90AE-4DD8-8664-F273D5FD196A}"/>
                  </a:ext>
                </a:extLst>
              </p:cNvPr>
              <p:cNvSpPr/>
              <p:nvPr/>
            </p:nvSpPr>
            <p:spPr bwMode="auto">
              <a:xfrm>
                <a:off x="1597204" y="5764485"/>
                <a:ext cx="1279790" cy="904875"/>
              </a:xfrm>
              <a:prstGeom prst="roundRect">
                <a:avLst/>
              </a:prstGeom>
              <a:noFill/>
              <a:ln>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rgbClr val="00B0F0"/>
                  </a:solidFill>
                </a:endParaRPr>
              </a:p>
            </p:txBody>
          </p:sp>
        </p:grpSp>
      </p:grpSp>
      <p:sp>
        <p:nvSpPr>
          <p:cNvPr id="38923" name="Rectangle 114">
            <a:extLst>
              <a:ext uri="{FF2B5EF4-FFF2-40B4-BE49-F238E27FC236}">
                <a16:creationId xmlns:a16="http://schemas.microsoft.com/office/drawing/2014/main" id="{6DD52CFA-06B1-4043-98E4-7F736DA762A2}"/>
              </a:ext>
            </a:extLst>
          </p:cNvPr>
          <p:cNvSpPr>
            <a:spLocks noChangeArrowheads="1"/>
          </p:cNvSpPr>
          <p:nvPr/>
        </p:nvSpPr>
        <p:spPr bwMode="auto">
          <a:xfrm>
            <a:off x="3962400" y="4673600"/>
            <a:ext cx="4572000"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009999"/>
                </a:solidFill>
              </a:rPr>
              <a:t>Thus, the time rate of the total angular momentum of a system of particles about a point is equal to the sum of the external torques acting on the system taken about the same point.</a:t>
            </a:r>
          </a:p>
        </p:txBody>
      </p:sp>
      <p:sp>
        <p:nvSpPr>
          <p:cNvPr id="38924" name="TextBox 73">
            <a:extLst>
              <a:ext uri="{FF2B5EF4-FFF2-40B4-BE49-F238E27FC236}">
                <a16:creationId xmlns:a16="http://schemas.microsoft.com/office/drawing/2014/main" id="{032132B2-5CDB-46AF-97D0-A4064FD00861}"/>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38925" name="TextBox 74">
            <a:extLst>
              <a:ext uri="{FF2B5EF4-FFF2-40B4-BE49-F238E27FC236}">
                <a16:creationId xmlns:a16="http://schemas.microsoft.com/office/drawing/2014/main" id="{99A5996F-910E-4FC0-AA18-F9453F0A75B7}"/>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38926" name="TextBox 75">
            <a:extLst>
              <a:ext uri="{FF2B5EF4-FFF2-40B4-BE49-F238E27FC236}">
                <a16:creationId xmlns:a16="http://schemas.microsoft.com/office/drawing/2014/main" id="{CE00BD6E-0153-4578-8A58-5F2F6C39666E}"/>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afterEffect">
                                  <p:stCondLst>
                                    <p:cond delay="0"/>
                                  </p:stCondLst>
                                  <p:childTnLst>
                                    <p:set>
                                      <p:cBhvr>
                                        <p:cTn id="6" dur="1" fill="hold">
                                          <p:stCondLst>
                                            <p:cond delay="0"/>
                                          </p:stCondLst>
                                        </p:cTn>
                                        <p:tgtEl>
                                          <p:spTgt spid="38914"/>
                                        </p:tgtEl>
                                        <p:attrNameLst>
                                          <p:attrName>style.visibility</p:attrName>
                                        </p:attrNameLst>
                                      </p:cBhvr>
                                      <p:to>
                                        <p:strVal val="visible"/>
                                      </p:to>
                                    </p:set>
                                    <p:animEffect transition="in" filter="wipe(up)">
                                      <p:cBhvr>
                                        <p:cTn id="7" dur="500"/>
                                        <p:tgtEl>
                                          <p:spTgt spid="389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38915"/>
                                        </p:tgtEl>
                                        <p:attrNameLst>
                                          <p:attrName>style.visibility</p:attrName>
                                        </p:attrNameLst>
                                      </p:cBhvr>
                                      <p:to>
                                        <p:strVal val="visible"/>
                                      </p:to>
                                    </p:set>
                                    <p:animEffect transition="in" filter="wipe(left)">
                                      <p:cBhvr>
                                        <p:cTn id="12" dur="500"/>
                                        <p:tgtEl>
                                          <p:spTgt spid="3891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38916"/>
                                        </p:tgtEl>
                                        <p:attrNameLst>
                                          <p:attrName>style.visibility</p:attrName>
                                        </p:attrNameLst>
                                      </p:cBhvr>
                                      <p:to>
                                        <p:strVal val="visible"/>
                                      </p:to>
                                    </p:set>
                                    <p:animEffect transition="in" filter="wipe(left)">
                                      <p:cBhvr>
                                        <p:cTn id="17" dur="500"/>
                                        <p:tgtEl>
                                          <p:spTgt spid="3891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38917"/>
                                        </p:tgtEl>
                                        <p:attrNameLst>
                                          <p:attrName>style.visibility</p:attrName>
                                        </p:attrNameLst>
                                      </p:cBhvr>
                                      <p:to>
                                        <p:strVal val="visible"/>
                                      </p:to>
                                    </p:set>
                                    <p:animEffect transition="in" filter="wipe(left)">
                                      <p:cBhvr>
                                        <p:cTn id="22" dur="500"/>
                                        <p:tgtEl>
                                          <p:spTgt spid="3891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38918"/>
                                        </p:tgtEl>
                                        <p:attrNameLst>
                                          <p:attrName>style.visibility</p:attrName>
                                        </p:attrNameLst>
                                      </p:cBhvr>
                                      <p:to>
                                        <p:strVal val="visible"/>
                                      </p:to>
                                    </p:set>
                                    <p:animEffect transition="in" filter="wipe(left)">
                                      <p:cBhvr>
                                        <p:cTn id="27" dur="500"/>
                                        <p:tgtEl>
                                          <p:spTgt spid="3891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38919">
                                            <p:txEl>
                                              <p:pRg st="0" end="0"/>
                                            </p:txEl>
                                          </p:spTgt>
                                        </p:tgtEl>
                                        <p:attrNameLst>
                                          <p:attrName>style.visibility</p:attrName>
                                        </p:attrNameLst>
                                      </p:cBhvr>
                                      <p:to>
                                        <p:strVal val="visible"/>
                                      </p:to>
                                    </p:set>
                                    <p:animEffect transition="in" filter="wipe(up)">
                                      <p:cBhvr>
                                        <p:cTn id="32" dur="500"/>
                                        <p:tgtEl>
                                          <p:spTgt spid="38919">
                                            <p:txEl>
                                              <p:pRg st="0" end="0"/>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nodeType="clickEffect">
                                  <p:stCondLst>
                                    <p:cond delay="0"/>
                                  </p:stCondLst>
                                  <p:childTnLst>
                                    <p:set>
                                      <p:cBhvr>
                                        <p:cTn id="36" dur="1" fill="hold">
                                          <p:stCondLst>
                                            <p:cond delay="0"/>
                                          </p:stCondLst>
                                        </p:cTn>
                                        <p:tgtEl>
                                          <p:spTgt spid="38919">
                                            <p:txEl>
                                              <p:pRg st="2" end="2"/>
                                            </p:txEl>
                                          </p:spTgt>
                                        </p:tgtEl>
                                        <p:attrNameLst>
                                          <p:attrName>style.visibility</p:attrName>
                                        </p:attrNameLst>
                                      </p:cBhvr>
                                      <p:to>
                                        <p:strVal val="visible"/>
                                      </p:to>
                                    </p:set>
                                    <p:animEffect transition="in" filter="wipe(up)">
                                      <p:cBhvr>
                                        <p:cTn id="37" dur="500"/>
                                        <p:tgtEl>
                                          <p:spTgt spid="38919">
                                            <p:txEl>
                                              <p:pRg st="2" end="2"/>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1" fill="hold" nodeType="clickEffect">
                                  <p:stCondLst>
                                    <p:cond delay="0"/>
                                  </p:stCondLst>
                                  <p:childTnLst>
                                    <p:set>
                                      <p:cBhvr>
                                        <p:cTn id="41" dur="1" fill="hold">
                                          <p:stCondLst>
                                            <p:cond delay="0"/>
                                          </p:stCondLst>
                                        </p:cTn>
                                        <p:tgtEl>
                                          <p:spTgt spid="38919">
                                            <p:txEl>
                                              <p:pRg st="3" end="3"/>
                                            </p:txEl>
                                          </p:spTgt>
                                        </p:tgtEl>
                                        <p:attrNameLst>
                                          <p:attrName>style.visibility</p:attrName>
                                        </p:attrNameLst>
                                      </p:cBhvr>
                                      <p:to>
                                        <p:strVal val="visible"/>
                                      </p:to>
                                    </p:set>
                                    <p:animEffect transition="in" filter="wipe(up)">
                                      <p:cBhvr>
                                        <p:cTn id="42" dur="500"/>
                                        <p:tgtEl>
                                          <p:spTgt spid="38919">
                                            <p:txEl>
                                              <p:pRg st="3" end="3"/>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childTnLst>
                                    <p:set>
                                      <p:cBhvr>
                                        <p:cTn id="46" dur="1" fill="hold">
                                          <p:stCondLst>
                                            <p:cond delay="0"/>
                                          </p:stCondLst>
                                        </p:cTn>
                                        <p:tgtEl>
                                          <p:spTgt spid="38920"/>
                                        </p:tgtEl>
                                        <p:attrNameLst>
                                          <p:attrName>style.visibility</p:attrName>
                                        </p:attrNameLst>
                                      </p:cBhvr>
                                      <p:to>
                                        <p:strVal val="visible"/>
                                      </p:to>
                                    </p:set>
                                    <p:animEffect transition="in" filter="wipe(left)">
                                      <p:cBhvr>
                                        <p:cTn id="47" dur="500"/>
                                        <p:tgtEl>
                                          <p:spTgt spid="38920"/>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nodeType="clickEffect">
                                  <p:stCondLst>
                                    <p:cond delay="0"/>
                                  </p:stCondLst>
                                  <p:childTnLst>
                                    <p:set>
                                      <p:cBhvr>
                                        <p:cTn id="51" dur="1" fill="hold">
                                          <p:stCondLst>
                                            <p:cond delay="0"/>
                                          </p:stCondLst>
                                        </p:cTn>
                                        <p:tgtEl>
                                          <p:spTgt spid="38921"/>
                                        </p:tgtEl>
                                        <p:attrNameLst>
                                          <p:attrName>style.visibility</p:attrName>
                                        </p:attrNameLst>
                                      </p:cBhvr>
                                      <p:to>
                                        <p:strVal val="visible"/>
                                      </p:to>
                                    </p:set>
                                    <p:animEffect transition="in" filter="wipe(left)">
                                      <p:cBhvr>
                                        <p:cTn id="52" dur="500"/>
                                        <p:tgtEl>
                                          <p:spTgt spid="38921"/>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nodeType="clickEffect">
                                  <p:stCondLst>
                                    <p:cond delay="0"/>
                                  </p:stCondLst>
                                  <p:childTnLst>
                                    <p:set>
                                      <p:cBhvr>
                                        <p:cTn id="56" dur="1" fill="hold">
                                          <p:stCondLst>
                                            <p:cond delay="0"/>
                                          </p:stCondLst>
                                        </p:cTn>
                                        <p:tgtEl>
                                          <p:spTgt spid="38922"/>
                                        </p:tgtEl>
                                        <p:attrNameLst>
                                          <p:attrName>style.visibility</p:attrName>
                                        </p:attrNameLst>
                                      </p:cBhvr>
                                      <p:to>
                                        <p:strVal val="visible"/>
                                      </p:to>
                                    </p:set>
                                    <p:animEffect transition="in" filter="wipe(left)">
                                      <p:cBhvr>
                                        <p:cTn id="57" dur="500"/>
                                        <p:tgtEl>
                                          <p:spTgt spid="38922"/>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53" presetClass="entr" presetSubtype="16" fill="hold" grpId="0" nodeType="clickEffect">
                                  <p:stCondLst>
                                    <p:cond delay="0"/>
                                  </p:stCondLst>
                                  <p:childTnLst>
                                    <p:set>
                                      <p:cBhvr>
                                        <p:cTn id="61" dur="1" fill="hold">
                                          <p:stCondLst>
                                            <p:cond delay="0"/>
                                          </p:stCondLst>
                                        </p:cTn>
                                        <p:tgtEl>
                                          <p:spTgt spid="38923"/>
                                        </p:tgtEl>
                                        <p:attrNameLst>
                                          <p:attrName>style.visibility</p:attrName>
                                        </p:attrNameLst>
                                      </p:cBhvr>
                                      <p:to>
                                        <p:strVal val="visible"/>
                                      </p:to>
                                    </p:set>
                                    <p:anim calcmode="lin" valueType="num">
                                      <p:cBhvr>
                                        <p:cTn id="62" dur="500" fill="hold"/>
                                        <p:tgtEl>
                                          <p:spTgt spid="38923"/>
                                        </p:tgtEl>
                                        <p:attrNameLst>
                                          <p:attrName>ppt_w</p:attrName>
                                        </p:attrNameLst>
                                      </p:cBhvr>
                                      <p:tavLst>
                                        <p:tav tm="0">
                                          <p:val>
                                            <p:fltVal val="0"/>
                                          </p:val>
                                        </p:tav>
                                        <p:tav tm="100000">
                                          <p:val>
                                            <p:strVal val="#ppt_w"/>
                                          </p:val>
                                        </p:tav>
                                      </p:tavLst>
                                    </p:anim>
                                    <p:anim calcmode="lin" valueType="num">
                                      <p:cBhvr>
                                        <p:cTn id="63" dur="500" fill="hold"/>
                                        <p:tgtEl>
                                          <p:spTgt spid="38923"/>
                                        </p:tgtEl>
                                        <p:attrNameLst>
                                          <p:attrName>ppt_h</p:attrName>
                                        </p:attrNameLst>
                                      </p:cBhvr>
                                      <p:tavLst>
                                        <p:tav tm="0">
                                          <p:val>
                                            <p:fltVal val="0"/>
                                          </p:val>
                                        </p:tav>
                                        <p:tav tm="100000">
                                          <p:val>
                                            <p:strVal val="#ppt_h"/>
                                          </p:val>
                                        </p:tav>
                                      </p:tavLst>
                                    </p:anim>
                                    <p:animEffect transition="in" filter="fade">
                                      <p:cBhvr>
                                        <p:cTn id="64" dur="500"/>
                                        <p:tgtEl>
                                          <p:spTgt spid="389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23"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46C31368-014B-4853-8AA2-7386102A18C0}"/>
              </a:ext>
            </a:extLst>
          </p:cNvPr>
          <p:cNvSpPr>
            <a:spLocks noChangeArrowheads="1"/>
          </p:cNvSpPr>
          <p:nvPr/>
        </p:nvSpPr>
        <p:spPr bwMode="auto">
          <a:xfrm>
            <a:off x="323850" y="44450"/>
            <a:ext cx="47529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sz="2000" b="1">
                <a:solidFill>
                  <a:srgbClr val="FFCCFF"/>
                </a:solidFill>
              </a:rPr>
              <a:t>Conservation of angular momentum</a:t>
            </a:r>
            <a:endParaRPr lang="en-IN" altLang="en-US" sz="2000">
              <a:solidFill>
                <a:srgbClr val="FFCCFF"/>
              </a:solidFill>
            </a:endParaRPr>
          </a:p>
        </p:txBody>
      </p:sp>
      <p:grpSp>
        <p:nvGrpSpPr>
          <p:cNvPr id="39939" name="Group 4">
            <a:extLst>
              <a:ext uri="{FF2B5EF4-FFF2-40B4-BE49-F238E27FC236}">
                <a16:creationId xmlns:a16="http://schemas.microsoft.com/office/drawing/2014/main" id="{99EC7E71-9C9F-4047-943B-E8EB5477050F}"/>
              </a:ext>
            </a:extLst>
          </p:cNvPr>
          <p:cNvGrpSpPr>
            <a:grpSpLocks/>
          </p:cNvGrpSpPr>
          <p:nvPr/>
        </p:nvGrpSpPr>
        <p:grpSpPr bwMode="auto">
          <a:xfrm>
            <a:off x="2097088" y="620713"/>
            <a:ext cx="1204912" cy="728662"/>
            <a:chOff x="1638744" y="5859735"/>
            <a:chExt cx="1205064" cy="728315"/>
          </a:xfrm>
        </p:grpSpPr>
        <p:sp>
          <p:nvSpPr>
            <p:cNvPr id="6" name="TextBox 5">
              <a:extLst>
                <a:ext uri="{FF2B5EF4-FFF2-40B4-BE49-F238E27FC236}">
                  <a16:creationId xmlns:a16="http://schemas.microsoft.com/office/drawing/2014/main" id="{237DD943-2684-43A2-ACD5-52CEBAC69B00}"/>
                </a:ext>
              </a:extLst>
            </p:cNvPr>
            <p:cNvSpPr txBox="1">
              <a:spLocks noChangeArrowheads="1"/>
            </p:cNvSpPr>
            <p:nvPr/>
          </p:nvSpPr>
          <p:spPr bwMode="auto">
            <a:xfrm>
              <a:off x="1638744" y="5859735"/>
              <a:ext cx="647782" cy="369711"/>
            </a:xfrm>
            <a:prstGeom prst="rect">
              <a:avLst/>
            </a:prstGeom>
            <a:noFill/>
            <a:ln>
              <a:noFill/>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b="1" dirty="0" err="1">
                  <a:solidFill>
                    <a:srgbClr val="FF00FF"/>
                  </a:solidFill>
                  <a:latin typeface="+mn-lt"/>
                </a:rPr>
                <a:t>d</a:t>
              </a:r>
              <a:r>
                <a:rPr lang="en-US" b="1" dirty="0" err="1">
                  <a:solidFill>
                    <a:srgbClr val="FF00FF"/>
                  </a:solidFill>
                  <a:sym typeface="Symbol" pitchFamily="18" charset="2"/>
                </a:rPr>
                <a:t>L</a:t>
              </a:r>
              <a:endParaRPr lang="en-IN" b="1" baseline="-25000" dirty="0">
                <a:solidFill>
                  <a:srgbClr val="FF00FF"/>
                </a:solidFill>
                <a:latin typeface="+mn-lt"/>
              </a:endParaRPr>
            </a:p>
          </p:txBody>
        </p:sp>
        <p:cxnSp>
          <p:nvCxnSpPr>
            <p:cNvPr id="7" name="Straight Connector 6">
              <a:extLst>
                <a:ext uri="{FF2B5EF4-FFF2-40B4-BE49-F238E27FC236}">
                  <a16:creationId xmlns:a16="http://schemas.microsoft.com/office/drawing/2014/main" id="{2C0A612B-D9B9-4724-820F-14E7616B89CE}"/>
                </a:ext>
              </a:extLst>
            </p:cNvPr>
            <p:cNvCxnSpPr/>
            <p:nvPr/>
          </p:nvCxnSpPr>
          <p:spPr bwMode="auto">
            <a:xfrm>
              <a:off x="1660972" y="6224686"/>
              <a:ext cx="366758" cy="4760"/>
            </a:xfrm>
            <a:prstGeom prst="line">
              <a:avLst/>
            </a:prstGeom>
            <a:ln w="19050">
              <a:solidFill>
                <a:srgbClr val="FF00FF"/>
              </a:solidFill>
            </a:ln>
          </p:spPr>
          <p:style>
            <a:lnRef idx="1">
              <a:schemeClr val="accent1"/>
            </a:lnRef>
            <a:fillRef idx="0">
              <a:schemeClr val="accent1"/>
            </a:fillRef>
            <a:effectRef idx="0">
              <a:schemeClr val="accent1"/>
            </a:effectRef>
            <a:fontRef idx="minor">
              <a:schemeClr val="tx1"/>
            </a:fontRef>
          </p:style>
        </p:cxnSp>
        <p:sp>
          <p:nvSpPr>
            <p:cNvPr id="8" name="TextBox 43">
              <a:extLst>
                <a:ext uri="{FF2B5EF4-FFF2-40B4-BE49-F238E27FC236}">
                  <a16:creationId xmlns:a16="http://schemas.microsoft.com/office/drawing/2014/main" id="{B6600527-89F4-4661-B4DF-D8328448CDEB}"/>
                </a:ext>
              </a:extLst>
            </p:cNvPr>
            <p:cNvSpPr txBox="1">
              <a:spLocks noChangeArrowheads="1"/>
            </p:cNvSpPr>
            <p:nvPr/>
          </p:nvSpPr>
          <p:spPr bwMode="auto">
            <a:xfrm>
              <a:off x="1656208" y="6219925"/>
              <a:ext cx="496951" cy="368125"/>
            </a:xfrm>
            <a:prstGeom prst="rect">
              <a:avLst/>
            </a:prstGeom>
            <a:noFill/>
            <a:ln w="9525">
              <a:noFill/>
              <a:miter lim="800000"/>
              <a:headEnd/>
              <a:tailEnd/>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b="1" dirty="0" err="1">
                  <a:solidFill>
                    <a:srgbClr val="FF00FF"/>
                  </a:solidFill>
                </a:rPr>
                <a:t>d</a:t>
              </a:r>
              <a:r>
                <a:rPr lang="en-US" b="1" dirty="0" err="1">
                  <a:solidFill>
                    <a:srgbClr val="FF00FF"/>
                  </a:solidFill>
                  <a:latin typeface="+mn-lt"/>
                </a:rPr>
                <a:t>t</a:t>
              </a:r>
              <a:endParaRPr lang="en-IN" b="1" baseline="-25000" dirty="0">
                <a:solidFill>
                  <a:srgbClr val="FF00FF"/>
                </a:solidFill>
                <a:latin typeface="+mn-lt"/>
              </a:endParaRPr>
            </a:p>
          </p:txBody>
        </p:sp>
        <p:cxnSp>
          <p:nvCxnSpPr>
            <p:cNvPr id="9" name="Straight Arrow Connector 8">
              <a:extLst>
                <a:ext uri="{FF2B5EF4-FFF2-40B4-BE49-F238E27FC236}">
                  <a16:creationId xmlns:a16="http://schemas.microsoft.com/office/drawing/2014/main" id="{39C769F7-1CDC-413A-961B-FCC24EED1F9C}"/>
                </a:ext>
              </a:extLst>
            </p:cNvPr>
            <p:cNvCxnSpPr/>
            <p:nvPr/>
          </p:nvCxnSpPr>
          <p:spPr bwMode="auto">
            <a:xfrm>
              <a:off x="1881662" y="5918444"/>
              <a:ext cx="19052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9968" name="Rectangle 110">
              <a:extLst>
                <a:ext uri="{FF2B5EF4-FFF2-40B4-BE49-F238E27FC236}">
                  <a16:creationId xmlns:a16="http://schemas.microsoft.com/office/drawing/2014/main" id="{466A7EC1-EC12-4470-8264-E417CC0935BC}"/>
                </a:ext>
              </a:extLst>
            </p:cNvPr>
            <p:cNvSpPr>
              <a:spLocks noChangeArrowheads="1"/>
            </p:cNvSpPr>
            <p:nvPr/>
          </p:nvSpPr>
          <p:spPr bwMode="auto">
            <a:xfrm>
              <a:off x="2038699" y="6038614"/>
              <a:ext cx="383431" cy="369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00FF"/>
                  </a:solidFill>
                  <a:ea typeface="Calibri" panose="020F0502020204030204" pitchFamily="34" charset="0"/>
                  <a:cs typeface="Symbol" panose="05050102010706020507" pitchFamily="18" charset="2"/>
                </a:rPr>
                <a:t>= </a:t>
              </a:r>
              <a:endParaRPr lang="en-IN" altLang="en-US" b="1" baseline="-25000">
                <a:solidFill>
                  <a:srgbClr val="FF00FF"/>
                </a:solidFill>
                <a:ea typeface="Calibri" panose="020F0502020204030204" pitchFamily="34" charset="0"/>
                <a:cs typeface="Symbol" panose="05050102010706020507" pitchFamily="18" charset="2"/>
              </a:endParaRPr>
            </a:p>
          </p:txBody>
        </p:sp>
        <p:sp>
          <p:nvSpPr>
            <p:cNvPr id="39969" name="Rectangle 76">
              <a:extLst>
                <a:ext uri="{FF2B5EF4-FFF2-40B4-BE49-F238E27FC236}">
                  <a16:creationId xmlns:a16="http://schemas.microsoft.com/office/drawing/2014/main" id="{9F31B708-F4BE-455A-88DB-8D902E4335E6}"/>
                </a:ext>
              </a:extLst>
            </p:cNvPr>
            <p:cNvSpPr>
              <a:spLocks noChangeArrowheads="1"/>
            </p:cNvSpPr>
            <p:nvPr/>
          </p:nvSpPr>
          <p:spPr bwMode="auto">
            <a:xfrm>
              <a:off x="2277266" y="6018213"/>
              <a:ext cx="24878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00FF"/>
                  </a:solidFill>
                </a:rPr>
                <a:t> </a:t>
              </a:r>
              <a:endParaRPr lang="en-IN" altLang="en-US">
                <a:solidFill>
                  <a:srgbClr val="FF00FF"/>
                </a:solidFill>
              </a:endParaRPr>
            </a:p>
          </p:txBody>
        </p:sp>
        <p:grpSp>
          <p:nvGrpSpPr>
            <p:cNvPr id="39970" name="Group 11">
              <a:extLst>
                <a:ext uri="{FF2B5EF4-FFF2-40B4-BE49-F238E27FC236}">
                  <a16:creationId xmlns:a16="http://schemas.microsoft.com/office/drawing/2014/main" id="{AC3FF781-FE72-47F6-9DB7-E9293E715FB4}"/>
                </a:ext>
              </a:extLst>
            </p:cNvPr>
            <p:cNvGrpSpPr>
              <a:grpSpLocks/>
            </p:cNvGrpSpPr>
            <p:nvPr/>
          </p:nvGrpSpPr>
          <p:grpSpPr bwMode="auto">
            <a:xfrm>
              <a:off x="2205521" y="6011996"/>
              <a:ext cx="638287" cy="369332"/>
              <a:chOff x="2430422" y="6021173"/>
              <a:chExt cx="638287" cy="369332"/>
            </a:xfrm>
          </p:grpSpPr>
          <p:sp>
            <p:nvSpPr>
              <p:cNvPr id="39971" name="Rectangle 76">
                <a:extLst>
                  <a:ext uri="{FF2B5EF4-FFF2-40B4-BE49-F238E27FC236}">
                    <a16:creationId xmlns:a16="http://schemas.microsoft.com/office/drawing/2014/main" id="{B06A7D7A-B710-468E-8DF9-327965055D71}"/>
                  </a:ext>
                </a:extLst>
              </p:cNvPr>
              <p:cNvSpPr>
                <a:spLocks noChangeArrowheads="1"/>
              </p:cNvSpPr>
              <p:nvPr/>
            </p:nvSpPr>
            <p:spPr bwMode="auto">
              <a:xfrm>
                <a:off x="2430422" y="6021173"/>
                <a:ext cx="63828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00FF"/>
                    </a:solidFill>
                  </a:rPr>
                  <a:t> </a:t>
                </a:r>
                <a:r>
                  <a:rPr lang="el-GR" altLang="en-US" b="1">
                    <a:solidFill>
                      <a:srgbClr val="FF00FF"/>
                    </a:solidFill>
                    <a:latin typeface="Batang" panose="020B0503020000020004" pitchFamily="18" charset="-127"/>
                    <a:ea typeface="Batang" panose="020B0503020000020004" pitchFamily="18" charset="-127"/>
                    <a:cs typeface="Arial" panose="020B0604020202020204" pitchFamily="34" charset="0"/>
                  </a:rPr>
                  <a:t>τ</a:t>
                </a:r>
                <a:r>
                  <a:rPr lang="en-US" altLang="en-US" b="1" baseline="-25000">
                    <a:solidFill>
                      <a:srgbClr val="FF00FF"/>
                    </a:solidFill>
                  </a:rPr>
                  <a:t>ext</a:t>
                </a:r>
                <a:endParaRPr lang="en-IN" altLang="en-US">
                  <a:solidFill>
                    <a:srgbClr val="FF00FF"/>
                  </a:solidFill>
                </a:endParaRPr>
              </a:p>
            </p:txBody>
          </p:sp>
          <p:cxnSp>
            <p:nvCxnSpPr>
              <p:cNvPr id="15" name="Straight Arrow Connector 14">
                <a:extLst>
                  <a:ext uri="{FF2B5EF4-FFF2-40B4-BE49-F238E27FC236}">
                    <a16:creationId xmlns:a16="http://schemas.microsoft.com/office/drawing/2014/main" id="{2B42584F-FAE5-4A1C-BDD5-363B90F58E71}"/>
                  </a:ext>
                </a:extLst>
              </p:cNvPr>
              <p:cNvCxnSpPr/>
              <p:nvPr/>
            </p:nvCxnSpPr>
            <p:spPr bwMode="auto">
              <a:xfrm>
                <a:off x="2597162" y="6118030"/>
                <a:ext cx="171472"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grpSp>
        <p:nvGrpSpPr>
          <p:cNvPr id="39940" name="Group 16">
            <a:extLst>
              <a:ext uri="{FF2B5EF4-FFF2-40B4-BE49-F238E27FC236}">
                <a16:creationId xmlns:a16="http://schemas.microsoft.com/office/drawing/2014/main" id="{EDF68D8E-D68C-4EA6-80D4-6439D10EA4D2}"/>
              </a:ext>
            </a:extLst>
          </p:cNvPr>
          <p:cNvGrpSpPr>
            <a:grpSpLocks/>
          </p:cNvGrpSpPr>
          <p:nvPr/>
        </p:nvGrpSpPr>
        <p:grpSpPr bwMode="auto">
          <a:xfrm>
            <a:off x="2124075" y="2060575"/>
            <a:ext cx="1204913" cy="719138"/>
            <a:chOff x="1638744" y="5859735"/>
            <a:chExt cx="1205064" cy="719137"/>
          </a:xfrm>
        </p:grpSpPr>
        <p:sp>
          <p:nvSpPr>
            <p:cNvPr id="18" name="TextBox 17">
              <a:extLst>
                <a:ext uri="{FF2B5EF4-FFF2-40B4-BE49-F238E27FC236}">
                  <a16:creationId xmlns:a16="http://schemas.microsoft.com/office/drawing/2014/main" id="{1FE8C619-D620-4485-A1DD-3474ACF365FB}"/>
                </a:ext>
              </a:extLst>
            </p:cNvPr>
            <p:cNvSpPr txBox="1">
              <a:spLocks noChangeArrowheads="1"/>
            </p:cNvSpPr>
            <p:nvPr/>
          </p:nvSpPr>
          <p:spPr bwMode="auto">
            <a:xfrm>
              <a:off x="1638744" y="5859735"/>
              <a:ext cx="647781" cy="369887"/>
            </a:xfrm>
            <a:prstGeom prst="rect">
              <a:avLst/>
            </a:prstGeom>
            <a:noFill/>
            <a:ln>
              <a:noFill/>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b="1" dirty="0" err="1">
                  <a:solidFill>
                    <a:srgbClr val="FFFF99"/>
                  </a:solidFill>
                  <a:latin typeface="+mn-lt"/>
                </a:rPr>
                <a:t>d</a:t>
              </a:r>
              <a:r>
                <a:rPr lang="en-US" b="1" dirty="0" err="1">
                  <a:solidFill>
                    <a:srgbClr val="FFC000"/>
                  </a:solidFill>
                  <a:sym typeface="Symbol" pitchFamily="18" charset="2"/>
                </a:rPr>
                <a:t>L</a:t>
              </a:r>
              <a:endParaRPr lang="en-IN" b="1" baseline="-25000" dirty="0">
                <a:solidFill>
                  <a:srgbClr val="FFFF99"/>
                </a:solidFill>
                <a:latin typeface="+mn-lt"/>
              </a:endParaRPr>
            </a:p>
          </p:txBody>
        </p:sp>
        <p:cxnSp>
          <p:nvCxnSpPr>
            <p:cNvPr id="19" name="Straight Connector 18">
              <a:extLst>
                <a:ext uri="{FF2B5EF4-FFF2-40B4-BE49-F238E27FC236}">
                  <a16:creationId xmlns:a16="http://schemas.microsoft.com/office/drawing/2014/main" id="{BA0AAE41-0AE8-41B6-95ED-A66D9FB8D413}"/>
                </a:ext>
              </a:extLst>
            </p:cNvPr>
            <p:cNvCxnSpPr/>
            <p:nvPr/>
          </p:nvCxnSpPr>
          <p:spPr bwMode="auto">
            <a:xfrm>
              <a:off x="1660972" y="6224859"/>
              <a:ext cx="366759" cy="4763"/>
            </a:xfrm>
            <a:prstGeom prst="line">
              <a:avLst/>
            </a:prstGeom>
            <a:ln w="19050">
              <a:solidFill>
                <a:srgbClr val="FFFF99"/>
              </a:solidFill>
            </a:ln>
          </p:spPr>
          <p:style>
            <a:lnRef idx="1">
              <a:schemeClr val="accent1"/>
            </a:lnRef>
            <a:fillRef idx="0">
              <a:schemeClr val="accent1"/>
            </a:fillRef>
            <a:effectRef idx="0">
              <a:schemeClr val="accent1"/>
            </a:effectRef>
            <a:fontRef idx="minor">
              <a:schemeClr val="tx1"/>
            </a:fontRef>
          </p:style>
        </p:cxnSp>
        <p:sp>
          <p:nvSpPr>
            <p:cNvPr id="20" name="TextBox 43">
              <a:extLst>
                <a:ext uri="{FF2B5EF4-FFF2-40B4-BE49-F238E27FC236}">
                  <a16:creationId xmlns:a16="http://schemas.microsoft.com/office/drawing/2014/main" id="{2BA2B68C-643F-4398-8032-DDE7D992B86B}"/>
                </a:ext>
              </a:extLst>
            </p:cNvPr>
            <p:cNvSpPr txBox="1">
              <a:spLocks noChangeArrowheads="1"/>
            </p:cNvSpPr>
            <p:nvPr/>
          </p:nvSpPr>
          <p:spPr bwMode="auto">
            <a:xfrm>
              <a:off x="1656209" y="6210573"/>
              <a:ext cx="496949" cy="368299"/>
            </a:xfrm>
            <a:prstGeom prst="rect">
              <a:avLst/>
            </a:prstGeom>
            <a:noFill/>
            <a:ln w="9525">
              <a:solidFill>
                <a:srgbClr val="000000"/>
              </a:solidFill>
              <a:miter lim="800000"/>
              <a:headEnd/>
              <a:tailEnd/>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b="1" dirty="0" err="1">
                  <a:solidFill>
                    <a:srgbClr val="FFFF99"/>
                  </a:solidFill>
                </a:rPr>
                <a:t>d</a:t>
              </a:r>
              <a:r>
                <a:rPr lang="en-US" b="1" dirty="0" err="1">
                  <a:solidFill>
                    <a:srgbClr val="FFFF99"/>
                  </a:solidFill>
                  <a:latin typeface="+mn-lt"/>
                </a:rPr>
                <a:t>t</a:t>
              </a:r>
              <a:endParaRPr lang="en-IN" b="1" baseline="-25000" dirty="0">
                <a:solidFill>
                  <a:srgbClr val="FFFF99"/>
                </a:solidFill>
                <a:latin typeface="+mn-lt"/>
              </a:endParaRPr>
            </a:p>
          </p:txBody>
        </p:sp>
        <p:cxnSp>
          <p:nvCxnSpPr>
            <p:cNvPr id="21" name="Straight Arrow Connector 20">
              <a:extLst>
                <a:ext uri="{FF2B5EF4-FFF2-40B4-BE49-F238E27FC236}">
                  <a16:creationId xmlns:a16="http://schemas.microsoft.com/office/drawing/2014/main" id="{84E87992-83F6-4774-9A26-1E5B2B6DFFE0}"/>
                </a:ext>
              </a:extLst>
            </p:cNvPr>
            <p:cNvCxnSpPr/>
            <p:nvPr/>
          </p:nvCxnSpPr>
          <p:spPr bwMode="auto">
            <a:xfrm>
              <a:off x="1881662" y="5918473"/>
              <a:ext cx="19052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9959" name="Rectangle 110">
              <a:extLst>
                <a:ext uri="{FF2B5EF4-FFF2-40B4-BE49-F238E27FC236}">
                  <a16:creationId xmlns:a16="http://schemas.microsoft.com/office/drawing/2014/main" id="{6F346F48-8B26-4E52-8F73-73AEDDC3A717}"/>
                </a:ext>
              </a:extLst>
            </p:cNvPr>
            <p:cNvSpPr>
              <a:spLocks noChangeArrowheads="1"/>
            </p:cNvSpPr>
            <p:nvPr/>
          </p:nvSpPr>
          <p:spPr bwMode="auto">
            <a:xfrm>
              <a:off x="2038699" y="6038614"/>
              <a:ext cx="383431" cy="369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FF99"/>
                  </a:solidFill>
                  <a:ea typeface="Calibri" panose="020F0502020204030204" pitchFamily="34" charset="0"/>
                  <a:cs typeface="Symbol" panose="05050102010706020507" pitchFamily="18" charset="2"/>
                </a:rPr>
                <a:t>= </a:t>
              </a:r>
              <a:endParaRPr lang="en-IN" altLang="en-US" b="1" baseline="-25000">
                <a:solidFill>
                  <a:srgbClr val="FFFF99"/>
                </a:solidFill>
                <a:ea typeface="Calibri" panose="020F0502020204030204" pitchFamily="34" charset="0"/>
                <a:cs typeface="Symbol" panose="05050102010706020507" pitchFamily="18" charset="2"/>
              </a:endParaRPr>
            </a:p>
          </p:txBody>
        </p:sp>
        <p:sp>
          <p:nvSpPr>
            <p:cNvPr id="39960" name="Rectangle 76">
              <a:extLst>
                <a:ext uri="{FF2B5EF4-FFF2-40B4-BE49-F238E27FC236}">
                  <a16:creationId xmlns:a16="http://schemas.microsoft.com/office/drawing/2014/main" id="{4839F74A-EF1B-4F4E-B13D-074FD5AD010B}"/>
                </a:ext>
              </a:extLst>
            </p:cNvPr>
            <p:cNvSpPr>
              <a:spLocks noChangeArrowheads="1"/>
            </p:cNvSpPr>
            <p:nvPr/>
          </p:nvSpPr>
          <p:spPr bwMode="auto">
            <a:xfrm>
              <a:off x="2277266" y="6018213"/>
              <a:ext cx="24878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 </a:t>
              </a:r>
              <a:endParaRPr lang="en-IN" altLang="en-US">
                <a:solidFill>
                  <a:srgbClr val="00FF00"/>
                </a:solidFill>
              </a:endParaRPr>
            </a:p>
          </p:txBody>
        </p:sp>
        <p:grpSp>
          <p:nvGrpSpPr>
            <p:cNvPr id="39961" name="Group 23">
              <a:extLst>
                <a:ext uri="{FF2B5EF4-FFF2-40B4-BE49-F238E27FC236}">
                  <a16:creationId xmlns:a16="http://schemas.microsoft.com/office/drawing/2014/main" id="{0A852A9A-D244-4FC9-9BEF-35ECB9DD5B4A}"/>
                </a:ext>
              </a:extLst>
            </p:cNvPr>
            <p:cNvGrpSpPr>
              <a:grpSpLocks/>
            </p:cNvGrpSpPr>
            <p:nvPr/>
          </p:nvGrpSpPr>
          <p:grpSpPr bwMode="auto">
            <a:xfrm>
              <a:off x="2205521" y="6011996"/>
              <a:ext cx="638287" cy="369332"/>
              <a:chOff x="2430422" y="6021173"/>
              <a:chExt cx="638287" cy="369332"/>
            </a:xfrm>
          </p:grpSpPr>
          <p:sp>
            <p:nvSpPr>
              <p:cNvPr id="25" name="Rectangle 76">
                <a:extLst>
                  <a:ext uri="{FF2B5EF4-FFF2-40B4-BE49-F238E27FC236}">
                    <a16:creationId xmlns:a16="http://schemas.microsoft.com/office/drawing/2014/main" id="{83016409-918C-4484-9E07-CA955E1719C9}"/>
                  </a:ext>
                </a:extLst>
              </p:cNvPr>
              <p:cNvSpPr>
                <a:spLocks noChangeArrowheads="1"/>
              </p:cNvSpPr>
              <p:nvPr/>
            </p:nvSpPr>
            <p:spPr bwMode="auto">
              <a:xfrm>
                <a:off x="2430454" y="6021312"/>
                <a:ext cx="63825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defRPr/>
                </a:pPr>
                <a:r>
                  <a:rPr lang="en-US" b="1" dirty="0">
                    <a:solidFill>
                      <a:srgbClr val="00FF00"/>
                    </a:solidFill>
                    <a:latin typeface="+mn-lt"/>
                  </a:rPr>
                  <a:t> </a:t>
                </a:r>
                <a:r>
                  <a:rPr lang="en-US" b="1" dirty="0">
                    <a:solidFill>
                      <a:srgbClr val="FFFF99"/>
                    </a:solidFill>
                    <a:latin typeface="+mn-lt"/>
                    <a:ea typeface="Batang" pitchFamily="18" charset="-127"/>
                    <a:cs typeface="Arial" pitchFamily="34" charset="0"/>
                  </a:rPr>
                  <a:t>0</a:t>
                </a:r>
                <a:endParaRPr lang="en-IN" dirty="0">
                  <a:solidFill>
                    <a:srgbClr val="00FF00"/>
                  </a:solidFill>
                  <a:latin typeface="+mn-lt"/>
                </a:endParaRPr>
              </a:p>
            </p:txBody>
          </p:sp>
          <p:cxnSp>
            <p:nvCxnSpPr>
              <p:cNvPr id="26" name="Straight Arrow Connector 25">
                <a:extLst>
                  <a:ext uri="{FF2B5EF4-FFF2-40B4-BE49-F238E27FC236}">
                    <a16:creationId xmlns:a16="http://schemas.microsoft.com/office/drawing/2014/main" id="{D3536240-6990-4F33-BC41-0324DC4A181F}"/>
                  </a:ext>
                </a:extLst>
              </p:cNvPr>
              <p:cNvCxnSpPr/>
              <p:nvPr/>
            </p:nvCxnSpPr>
            <p:spPr bwMode="auto">
              <a:xfrm>
                <a:off x="2584460" y="6078462"/>
                <a:ext cx="171471"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grpSp>
        <p:nvGrpSpPr>
          <p:cNvPr id="39941" name="Group 28">
            <a:extLst>
              <a:ext uri="{FF2B5EF4-FFF2-40B4-BE49-F238E27FC236}">
                <a16:creationId xmlns:a16="http://schemas.microsoft.com/office/drawing/2014/main" id="{DCA1A44A-F069-4698-A31B-EA132BC3A89B}"/>
              </a:ext>
            </a:extLst>
          </p:cNvPr>
          <p:cNvGrpSpPr>
            <a:grpSpLocks/>
          </p:cNvGrpSpPr>
          <p:nvPr/>
        </p:nvGrpSpPr>
        <p:grpSpPr bwMode="auto">
          <a:xfrm>
            <a:off x="323850" y="1692275"/>
            <a:ext cx="1795463" cy="368300"/>
            <a:chOff x="323528" y="1691516"/>
            <a:chExt cx="1796118" cy="369332"/>
          </a:xfrm>
        </p:grpSpPr>
        <p:sp>
          <p:nvSpPr>
            <p:cNvPr id="39952" name="Rectangle 76">
              <a:extLst>
                <a:ext uri="{FF2B5EF4-FFF2-40B4-BE49-F238E27FC236}">
                  <a16:creationId xmlns:a16="http://schemas.microsoft.com/office/drawing/2014/main" id="{40ECCE30-9237-4FB7-B092-4EABCB7CFF44}"/>
                </a:ext>
              </a:extLst>
            </p:cNvPr>
            <p:cNvSpPr>
              <a:spLocks noChangeArrowheads="1"/>
            </p:cNvSpPr>
            <p:nvPr/>
          </p:nvSpPr>
          <p:spPr bwMode="auto">
            <a:xfrm>
              <a:off x="323528" y="1691516"/>
              <a:ext cx="17961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rPr>
                <a:t> If </a:t>
              </a:r>
              <a:r>
                <a:rPr lang="el-GR" altLang="en-US" b="1">
                  <a:solidFill>
                    <a:srgbClr val="FFFF99"/>
                  </a:solidFill>
                  <a:latin typeface="Batang" panose="020B0503020000020004" pitchFamily="18" charset="-127"/>
                  <a:ea typeface="Batang" panose="020B0503020000020004" pitchFamily="18" charset="-127"/>
                  <a:cs typeface="Arial" panose="020B0604020202020204" pitchFamily="34" charset="0"/>
                </a:rPr>
                <a:t>τ</a:t>
              </a:r>
              <a:r>
                <a:rPr lang="en-US" altLang="en-US" b="1" baseline="-25000">
                  <a:solidFill>
                    <a:srgbClr val="00FF00"/>
                  </a:solidFill>
                </a:rPr>
                <a:t>ext </a:t>
              </a:r>
              <a:r>
                <a:rPr lang="en-US" altLang="en-US" b="1">
                  <a:solidFill>
                    <a:srgbClr val="00FF00"/>
                  </a:solidFill>
                </a:rPr>
                <a:t>= 0, then</a:t>
              </a:r>
              <a:endParaRPr lang="en-IN" altLang="en-US">
                <a:solidFill>
                  <a:srgbClr val="00FF00"/>
                </a:solidFill>
              </a:endParaRPr>
            </a:p>
          </p:txBody>
        </p:sp>
        <p:cxnSp>
          <p:nvCxnSpPr>
            <p:cNvPr id="27" name="Straight Arrow Connector 26">
              <a:extLst>
                <a:ext uri="{FF2B5EF4-FFF2-40B4-BE49-F238E27FC236}">
                  <a16:creationId xmlns:a16="http://schemas.microsoft.com/office/drawing/2014/main" id="{0D3A84BE-6BC3-49AF-8075-95454596DFD4}"/>
                </a:ext>
              </a:extLst>
            </p:cNvPr>
            <p:cNvCxnSpPr/>
            <p:nvPr/>
          </p:nvCxnSpPr>
          <p:spPr bwMode="auto">
            <a:xfrm>
              <a:off x="684022" y="1787033"/>
              <a:ext cx="190569"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85ACC8B8-A034-4455-9C89-B1D0F3CF1B4E}"/>
                </a:ext>
              </a:extLst>
            </p:cNvPr>
            <p:cNvCxnSpPr/>
            <p:nvPr/>
          </p:nvCxnSpPr>
          <p:spPr bwMode="auto">
            <a:xfrm>
              <a:off x="1246202" y="1759970"/>
              <a:ext cx="190569"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39942" name="Group 29">
            <a:extLst>
              <a:ext uri="{FF2B5EF4-FFF2-40B4-BE49-F238E27FC236}">
                <a16:creationId xmlns:a16="http://schemas.microsoft.com/office/drawing/2014/main" id="{DDCF9846-40B2-437A-8DB2-B98F84D21F36}"/>
              </a:ext>
            </a:extLst>
          </p:cNvPr>
          <p:cNvGrpSpPr>
            <a:grpSpLocks/>
          </p:cNvGrpSpPr>
          <p:nvPr/>
        </p:nvGrpSpPr>
        <p:grpSpPr bwMode="auto">
          <a:xfrm>
            <a:off x="1047750" y="2997200"/>
            <a:ext cx="2281238" cy="368300"/>
            <a:chOff x="323528" y="1691516"/>
            <a:chExt cx="2281102" cy="369332"/>
          </a:xfrm>
        </p:grpSpPr>
        <p:sp>
          <p:nvSpPr>
            <p:cNvPr id="31" name="Rectangle 76">
              <a:extLst>
                <a:ext uri="{FF2B5EF4-FFF2-40B4-BE49-F238E27FC236}">
                  <a16:creationId xmlns:a16="http://schemas.microsoft.com/office/drawing/2014/main" id="{3C16CD51-E175-44CD-AE7C-A273875E0FE9}"/>
                </a:ext>
              </a:extLst>
            </p:cNvPr>
            <p:cNvSpPr>
              <a:spLocks noChangeArrowheads="1"/>
            </p:cNvSpPr>
            <p:nvPr/>
          </p:nvSpPr>
          <p:spPr bwMode="auto">
            <a:xfrm>
              <a:off x="323528" y="1691516"/>
              <a:ext cx="228110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defRPr/>
              </a:pPr>
              <a:r>
                <a:rPr lang="en-US" b="1" dirty="0">
                  <a:solidFill>
                    <a:srgbClr val="00B0F0"/>
                  </a:solidFill>
                </a:rPr>
                <a:t> or    </a:t>
              </a:r>
              <a:r>
                <a:rPr lang="en-US" b="1" dirty="0">
                  <a:solidFill>
                    <a:srgbClr val="00B0F0"/>
                  </a:solidFill>
                  <a:latin typeface="+mn-lt"/>
                  <a:ea typeface="Batang" pitchFamily="18" charset="-127"/>
                  <a:cs typeface="Arial" pitchFamily="34" charset="0"/>
                </a:rPr>
                <a:t>L</a:t>
              </a:r>
              <a:r>
                <a:rPr lang="en-US" b="1" baseline="-25000" dirty="0">
                  <a:solidFill>
                    <a:srgbClr val="00B0F0"/>
                  </a:solidFill>
                </a:rPr>
                <a:t> </a:t>
              </a:r>
              <a:r>
                <a:rPr lang="en-US" b="1" dirty="0">
                  <a:solidFill>
                    <a:srgbClr val="00B0F0"/>
                  </a:solidFill>
                </a:rPr>
                <a:t>= constant</a:t>
              </a:r>
              <a:endParaRPr lang="en-IN" dirty="0">
                <a:solidFill>
                  <a:srgbClr val="00B0F0"/>
                </a:solidFill>
              </a:endParaRPr>
            </a:p>
          </p:txBody>
        </p:sp>
        <p:cxnSp>
          <p:nvCxnSpPr>
            <p:cNvPr id="32" name="Straight Arrow Connector 31">
              <a:extLst>
                <a:ext uri="{FF2B5EF4-FFF2-40B4-BE49-F238E27FC236}">
                  <a16:creationId xmlns:a16="http://schemas.microsoft.com/office/drawing/2014/main" id="{D79CF0E8-9507-4AE4-A5A5-CBDECAD8221F}"/>
                </a:ext>
              </a:extLst>
            </p:cNvPr>
            <p:cNvCxnSpPr/>
            <p:nvPr/>
          </p:nvCxnSpPr>
          <p:spPr bwMode="auto">
            <a:xfrm>
              <a:off x="979127" y="1745642"/>
              <a:ext cx="190489"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39943" name="Rectangle 33">
            <a:extLst>
              <a:ext uri="{FF2B5EF4-FFF2-40B4-BE49-F238E27FC236}">
                <a16:creationId xmlns:a16="http://schemas.microsoft.com/office/drawing/2014/main" id="{B1B702D1-EDED-4A78-AA19-A9BB2FEFA34D}"/>
              </a:ext>
            </a:extLst>
          </p:cNvPr>
          <p:cNvSpPr>
            <a:spLocks noChangeArrowheads="1"/>
          </p:cNvSpPr>
          <p:nvPr/>
        </p:nvSpPr>
        <p:spPr bwMode="auto">
          <a:xfrm>
            <a:off x="336550" y="3608388"/>
            <a:ext cx="8556625" cy="175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IN" altLang="en-US" b="1">
                <a:solidFill>
                  <a:srgbClr val="FF7C80"/>
                </a:solidFill>
              </a:rPr>
              <a:t>Thus, if the total external torque on a system of particles is zero, then the total angular momentum of the system is conserved.</a:t>
            </a:r>
          </a:p>
          <a:p>
            <a:pPr eaLnBrk="1" hangingPunct="1"/>
            <a:endParaRPr lang="en-US" altLang="en-US" b="1">
              <a:solidFill>
                <a:srgbClr val="FFC000"/>
              </a:solidFill>
            </a:endParaRPr>
          </a:p>
          <a:p>
            <a:pPr eaLnBrk="1" hangingPunct="1"/>
            <a:r>
              <a:rPr lang="en-US" altLang="en-US" b="1">
                <a:solidFill>
                  <a:srgbClr val="FFC000"/>
                </a:solidFill>
              </a:rPr>
              <a:t>The above equation is equivalent to three scalar equations,</a:t>
            </a:r>
          </a:p>
          <a:p>
            <a:pPr eaLnBrk="1" hangingPunct="1"/>
            <a:endParaRPr lang="en-US" altLang="en-US" b="1">
              <a:solidFill>
                <a:srgbClr val="FFC000"/>
              </a:solidFill>
            </a:endParaRPr>
          </a:p>
          <a:p>
            <a:pPr eaLnBrk="1" hangingPunct="1"/>
            <a:r>
              <a:rPr lang="en-US" altLang="en-US" b="1">
                <a:solidFill>
                  <a:srgbClr val="FF00FF"/>
                </a:solidFill>
              </a:rPr>
              <a:t>                   L</a:t>
            </a:r>
            <a:r>
              <a:rPr lang="en-US" altLang="en-US" b="1" baseline="-25000">
                <a:solidFill>
                  <a:srgbClr val="FF00FF"/>
                </a:solidFill>
              </a:rPr>
              <a:t>x</a:t>
            </a:r>
            <a:r>
              <a:rPr lang="en-US" altLang="en-US" b="1">
                <a:solidFill>
                  <a:srgbClr val="FF00FF"/>
                </a:solidFill>
              </a:rPr>
              <a:t> = K</a:t>
            </a:r>
            <a:r>
              <a:rPr lang="en-US" altLang="en-US" b="1" baseline="-25000">
                <a:solidFill>
                  <a:srgbClr val="FF00FF"/>
                </a:solidFill>
              </a:rPr>
              <a:t>1</a:t>
            </a:r>
            <a:r>
              <a:rPr lang="en-US" altLang="en-US" b="1">
                <a:solidFill>
                  <a:srgbClr val="FF00FF"/>
                </a:solidFill>
              </a:rPr>
              <a:t>,   L</a:t>
            </a:r>
            <a:r>
              <a:rPr lang="en-US" altLang="en-US" b="1" baseline="-25000">
                <a:solidFill>
                  <a:srgbClr val="FF00FF"/>
                </a:solidFill>
              </a:rPr>
              <a:t>y</a:t>
            </a:r>
            <a:r>
              <a:rPr lang="en-US" altLang="en-US" b="1">
                <a:solidFill>
                  <a:srgbClr val="FF00FF"/>
                </a:solidFill>
              </a:rPr>
              <a:t> = K</a:t>
            </a:r>
            <a:r>
              <a:rPr lang="en-US" altLang="en-US" b="1" baseline="-25000">
                <a:solidFill>
                  <a:srgbClr val="FF00FF"/>
                </a:solidFill>
              </a:rPr>
              <a:t>2</a:t>
            </a:r>
            <a:r>
              <a:rPr lang="en-US" altLang="en-US" b="1">
                <a:solidFill>
                  <a:srgbClr val="FF00FF"/>
                </a:solidFill>
              </a:rPr>
              <a:t>    and L</a:t>
            </a:r>
            <a:r>
              <a:rPr lang="en-US" altLang="en-US" b="1" baseline="-25000">
                <a:solidFill>
                  <a:srgbClr val="FF00FF"/>
                </a:solidFill>
              </a:rPr>
              <a:t>z</a:t>
            </a:r>
            <a:r>
              <a:rPr lang="en-US" altLang="en-US" b="1">
                <a:solidFill>
                  <a:srgbClr val="FF00FF"/>
                </a:solidFill>
              </a:rPr>
              <a:t> = K</a:t>
            </a:r>
            <a:r>
              <a:rPr lang="en-US" altLang="en-US" b="1" baseline="-25000">
                <a:solidFill>
                  <a:srgbClr val="FF00FF"/>
                </a:solidFill>
              </a:rPr>
              <a:t>3</a:t>
            </a:r>
            <a:endParaRPr lang="en-US" altLang="en-US" b="1">
              <a:solidFill>
                <a:srgbClr val="FF00FF"/>
              </a:solidFill>
            </a:endParaRPr>
          </a:p>
        </p:txBody>
      </p:sp>
      <p:grpSp>
        <p:nvGrpSpPr>
          <p:cNvPr id="39944" name="Group 36">
            <a:extLst>
              <a:ext uri="{FF2B5EF4-FFF2-40B4-BE49-F238E27FC236}">
                <a16:creationId xmlns:a16="http://schemas.microsoft.com/office/drawing/2014/main" id="{7EB1079A-F95B-428B-98B6-4DCC3D9A9565}"/>
              </a:ext>
            </a:extLst>
          </p:cNvPr>
          <p:cNvGrpSpPr>
            <a:grpSpLocks/>
          </p:cNvGrpSpPr>
          <p:nvPr/>
        </p:nvGrpSpPr>
        <p:grpSpPr bwMode="auto">
          <a:xfrm>
            <a:off x="350838" y="5468938"/>
            <a:ext cx="8542337" cy="646112"/>
            <a:chOff x="351291" y="5469031"/>
            <a:chExt cx="8541187" cy="646331"/>
          </a:xfrm>
        </p:grpSpPr>
        <p:sp>
          <p:nvSpPr>
            <p:cNvPr id="39948" name="Rectangle 34">
              <a:extLst>
                <a:ext uri="{FF2B5EF4-FFF2-40B4-BE49-F238E27FC236}">
                  <a16:creationId xmlns:a16="http://schemas.microsoft.com/office/drawing/2014/main" id="{C814C9E2-3CA0-4F5C-B108-66FA3BC3F1E5}"/>
                </a:ext>
              </a:extLst>
            </p:cNvPr>
            <p:cNvSpPr>
              <a:spLocks noChangeArrowheads="1"/>
            </p:cNvSpPr>
            <p:nvPr/>
          </p:nvSpPr>
          <p:spPr bwMode="auto">
            <a:xfrm>
              <a:off x="351291" y="5469031"/>
              <a:ext cx="854118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92D050"/>
                  </a:solidFill>
                </a:rPr>
                <a:t>where K</a:t>
              </a:r>
              <a:r>
                <a:rPr lang="en-US" altLang="en-US" b="1" baseline="-25000">
                  <a:solidFill>
                    <a:srgbClr val="92D050"/>
                  </a:solidFill>
                </a:rPr>
                <a:t>1</a:t>
              </a:r>
              <a:r>
                <a:rPr lang="en-US" altLang="en-US" b="1">
                  <a:solidFill>
                    <a:srgbClr val="92D050"/>
                  </a:solidFill>
                </a:rPr>
                <a:t>, K</a:t>
              </a:r>
              <a:r>
                <a:rPr lang="en-US" altLang="en-US" b="1" baseline="-25000">
                  <a:solidFill>
                    <a:srgbClr val="92D050"/>
                  </a:solidFill>
                </a:rPr>
                <a:t>2</a:t>
              </a:r>
              <a:r>
                <a:rPr lang="en-US" altLang="en-US" b="1">
                  <a:solidFill>
                    <a:srgbClr val="92D050"/>
                  </a:solidFill>
                </a:rPr>
                <a:t> and K</a:t>
              </a:r>
              <a:r>
                <a:rPr lang="en-US" altLang="en-US" b="1" baseline="-25000">
                  <a:solidFill>
                    <a:srgbClr val="92D050"/>
                  </a:solidFill>
                </a:rPr>
                <a:t>3</a:t>
              </a:r>
              <a:r>
                <a:rPr lang="en-US" altLang="en-US" b="1">
                  <a:solidFill>
                    <a:srgbClr val="92D050"/>
                  </a:solidFill>
                </a:rPr>
                <a:t> are constants; L</a:t>
              </a:r>
              <a:r>
                <a:rPr lang="en-US" altLang="en-US" b="1" baseline="-25000">
                  <a:solidFill>
                    <a:srgbClr val="92D050"/>
                  </a:solidFill>
                </a:rPr>
                <a:t>x</a:t>
              </a:r>
              <a:r>
                <a:rPr lang="en-US" altLang="en-US" b="1">
                  <a:solidFill>
                    <a:srgbClr val="92D050"/>
                  </a:solidFill>
                </a:rPr>
                <a:t>, L</a:t>
              </a:r>
              <a:r>
                <a:rPr lang="en-US" altLang="en-US" b="1" baseline="-25000">
                  <a:solidFill>
                    <a:srgbClr val="92D050"/>
                  </a:solidFill>
                </a:rPr>
                <a:t>y</a:t>
              </a:r>
              <a:r>
                <a:rPr lang="en-US" altLang="en-US" b="1">
                  <a:solidFill>
                    <a:srgbClr val="92D050"/>
                  </a:solidFill>
                </a:rPr>
                <a:t> and L</a:t>
              </a:r>
              <a:r>
                <a:rPr lang="en-US" altLang="en-US" b="1" baseline="-25000">
                  <a:solidFill>
                    <a:srgbClr val="92D050"/>
                  </a:solidFill>
                </a:rPr>
                <a:t>z</a:t>
              </a:r>
              <a:r>
                <a:rPr lang="en-US" altLang="en-US" b="1">
                  <a:solidFill>
                    <a:srgbClr val="92D050"/>
                  </a:solidFill>
                </a:rPr>
                <a:t> are the components of the total angular momentum vector L along the x, y and z axes respectively.</a:t>
              </a:r>
              <a:endParaRPr lang="en-IN" altLang="en-US" b="1">
                <a:solidFill>
                  <a:srgbClr val="92D050"/>
                </a:solidFill>
              </a:endParaRPr>
            </a:p>
          </p:txBody>
        </p:sp>
        <p:cxnSp>
          <p:nvCxnSpPr>
            <p:cNvPr id="36" name="Straight Arrow Connector 35">
              <a:extLst>
                <a:ext uri="{FF2B5EF4-FFF2-40B4-BE49-F238E27FC236}">
                  <a16:creationId xmlns:a16="http://schemas.microsoft.com/office/drawing/2014/main" id="{135F419F-7C37-40BD-8D18-E9CA472A606C}"/>
                </a:ext>
              </a:extLst>
            </p:cNvPr>
            <p:cNvCxnSpPr/>
            <p:nvPr/>
          </p:nvCxnSpPr>
          <p:spPr bwMode="auto">
            <a:xfrm>
              <a:off x="3922685" y="5791402"/>
              <a:ext cx="190474" cy="0"/>
            </a:xfrm>
            <a:prstGeom prst="straightConnector1">
              <a:avLst/>
            </a:prstGeom>
            <a:ln w="19050">
              <a:solidFill>
                <a:srgbClr val="FF996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39945" name="TextBox 73">
            <a:extLst>
              <a:ext uri="{FF2B5EF4-FFF2-40B4-BE49-F238E27FC236}">
                <a16:creationId xmlns:a16="http://schemas.microsoft.com/office/drawing/2014/main" id="{BC475334-1B57-4174-B3C4-C2F1366FD4D5}"/>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39946" name="TextBox 74">
            <a:extLst>
              <a:ext uri="{FF2B5EF4-FFF2-40B4-BE49-F238E27FC236}">
                <a16:creationId xmlns:a16="http://schemas.microsoft.com/office/drawing/2014/main" id="{F642188D-4039-408B-8F6B-1C92573C26A1}"/>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39947" name="TextBox 75">
            <a:extLst>
              <a:ext uri="{FF2B5EF4-FFF2-40B4-BE49-F238E27FC236}">
                <a16:creationId xmlns:a16="http://schemas.microsoft.com/office/drawing/2014/main" id="{05FB4296-D7F9-4E45-A737-50C2F3608BD8}"/>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0"/>
                                          </p:stCondLst>
                                        </p:cTn>
                                        <p:tgtEl>
                                          <p:spTgt spid="39938"/>
                                        </p:tgtEl>
                                        <p:attrNameLst>
                                          <p:attrName>style.visibility</p:attrName>
                                        </p:attrNameLst>
                                      </p:cBhvr>
                                      <p:to>
                                        <p:strVal val="visible"/>
                                      </p:to>
                                    </p:set>
                                  </p:childTnLst>
                                </p:cTn>
                              </p:par>
                            </p:childTnLst>
                          </p:cTn>
                        </p:par>
                        <p:par>
                          <p:cTn id="7" fill="hold" nodeType="afterGroup">
                            <p:stCondLst>
                              <p:cond delay="0"/>
                            </p:stCondLst>
                            <p:childTnLst>
                              <p:par>
                                <p:cTn id="8" presetID="8" presetClass="emph" presetSubtype="0" fill="hold" grpId="1" nodeType="afterEffect">
                                  <p:stCondLst>
                                    <p:cond delay="0"/>
                                  </p:stCondLst>
                                  <p:childTnLst>
                                    <p:animRot by="21600000">
                                      <p:cBhvr>
                                        <p:cTn id="9" dur="2000" fill="hold"/>
                                        <p:tgtEl>
                                          <p:spTgt spid="39938"/>
                                        </p:tgtEl>
                                        <p:attrNameLst>
                                          <p:attrName>r</p:attrName>
                                        </p:attrNameLst>
                                      </p:cBhvr>
                                    </p:animRo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16" fill="hold" nodeType="clickEffect">
                                  <p:stCondLst>
                                    <p:cond delay="0"/>
                                  </p:stCondLst>
                                  <p:childTnLst>
                                    <p:set>
                                      <p:cBhvr>
                                        <p:cTn id="13" dur="1" fill="hold">
                                          <p:stCondLst>
                                            <p:cond delay="0"/>
                                          </p:stCondLst>
                                        </p:cTn>
                                        <p:tgtEl>
                                          <p:spTgt spid="39939"/>
                                        </p:tgtEl>
                                        <p:attrNameLst>
                                          <p:attrName>style.visibility</p:attrName>
                                        </p:attrNameLst>
                                      </p:cBhvr>
                                      <p:to>
                                        <p:strVal val="visible"/>
                                      </p:to>
                                    </p:set>
                                    <p:anim calcmode="lin" valueType="num">
                                      <p:cBhvr>
                                        <p:cTn id="14" dur="500" fill="hold"/>
                                        <p:tgtEl>
                                          <p:spTgt spid="39939"/>
                                        </p:tgtEl>
                                        <p:attrNameLst>
                                          <p:attrName>ppt_w</p:attrName>
                                        </p:attrNameLst>
                                      </p:cBhvr>
                                      <p:tavLst>
                                        <p:tav tm="0">
                                          <p:val>
                                            <p:fltVal val="0"/>
                                          </p:val>
                                        </p:tav>
                                        <p:tav tm="100000">
                                          <p:val>
                                            <p:strVal val="#ppt_w"/>
                                          </p:val>
                                        </p:tav>
                                      </p:tavLst>
                                    </p:anim>
                                    <p:anim calcmode="lin" valueType="num">
                                      <p:cBhvr>
                                        <p:cTn id="15" dur="500" fill="hold"/>
                                        <p:tgtEl>
                                          <p:spTgt spid="39939"/>
                                        </p:tgtEl>
                                        <p:attrNameLst>
                                          <p:attrName>ppt_h</p:attrName>
                                        </p:attrNameLst>
                                      </p:cBhvr>
                                      <p:tavLst>
                                        <p:tav tm="0">
                                          <p:val>
                                            <p:fltVal val="0"/>
                                          </p:val>
                                        </p:tav>
                                        <p:tav tm="100000">
                                          <p:val>
                                            <p:strVal val="#ppt_h"/>
                                          </p:val>
                                        </p:tav>
                                      </p:tavLst>
                                    </p:anim>
                                    <p:animEffect transition="in" filter="fade">
                                      <p:cBhvr>
                                        <p:cTn id="16" dur="500"/>
                                        <p:tgtEl>
                                          <p:spTgt spid="39939"/>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nodeType="clickEffect">
                                  <p:stCondLst>
                                    <p:cond delay="0"/>
                                  </p:stCondLst>
                                  <p:childTnLst>
                                    <p:set>
                                      <p:cBhvr>
                                        <p:cTn id="20" dur="1" fill="hold">
                                          <p:stCondLst>
                                            <p:cond delay="0"/>
                                          </p:stCondLst>
                                        </p:cTn>
                                        <p:tgtEl>
                                          <p:spTgt spid="39941"/>
                                        </p:tgtEl>
                                        <p:attrNameLst>
                                          <p:attrName>style.visibility</p:attrName>
                                        </p:attrNameLst>
                                      </p:cBhvr>
                                      <p:to>
                                        <p:strVal val="visible"/>
                                      </p:to>
                                    </p:set>
                                    <p:animEffect transition="in" filter="wipe(left)">
                                      <p:cBhvr>
                                        <p:cTn id="21" dur="500"/>
                                        <p:tgtEl>
                                          <p:spTgt spid="39941"/>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nodeType="clickEffect">
                                  <p:stCondLst>
                                    <p:cond delay="0"/>
                                  </p:stCondLst>
                                  <p:childTnLst>
                                    <p:set>
                                      <p:cBhvr>
                                        <p:cTn id="25" dur="1" fill="hold">
                                          <p:stCondLst>
                                            <p:cond delay="0"/>
                                          </p:stCondLst>
                                        </p:cTn>
                                        <p:tgtEl>
                                          <p:spTgt spid="39940"/>
                                        </p:tgtEl>
                                        <p:attrNameLst>
                                          <p:attrName>style.visibility</p:attrName>
                                        </p:attrNameLst>
                                      </p:cBhvr>
                                      <p:to>
                                        <p:strVal val="visible"/>
                                      </p:to>
                                    </p:set>
                                    <p:animEffect transition="in" filter="wipe(left)">
                                      <p:cBhvr>
                                        <p:cTn id="26" dur="500"/>
                                        <p:tgtEl>
                                          <p:spTgt spid="39940"/>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nodeType="clickEffect">
                                  <p:stCondLst>
                                    <p:cond delay="0"/>
                                  </p:stCondLst>
                                  <p:childTnLst>
                                    <p:set>
                                      <p:cBhvr>
                                        <p:cTn id="30" dur="1" fill="hold">
                                          <p:stCondLst>
                                            <p:cond delay="0"/>
                                          </p:stCondLst>
                                        </p:cTn>
                                        <p:tgtEl>
                                          <p:spTgt spid="39942"/>
                                        </p:tgtEl>
                                        <p:attrNameLst>
                                          <p:attrName>style.visibility</p:attrName>
                                        </p:attrNameLst>
                                      </p:cBhvr>
                                      <p:to>
                                        <p:strVal val="visible"/>
                                      </p:to>
                                    </p:set>
                                    <p:animEffect transition="in" filter="wipe(left)">
                                      <p:cBhvr>
                                        <p:cTn id="31" dur="500"/>
                                        <p:tgtEl>
                                          <p:spTgt spid="39942"/>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1" fill="hold" nodeType="clickEffect">
                                  <p:stCondLst>
                                    <p:cond delay="0"/>
                                  </p:stCondLst>
                                  <p:childTnLst>
                                    <p:set>
                                      <p:cBhvr>
                                        <p:cTn id="35" dur="1" fill="hold">
                                          <p:stCondLst>
                                            <p:cond delay="0"/>
                                          </p:stCondLst>
                                        </p:cTn>
                                        <p:tgtEl>
                                          <p:spTgt spid="39943">
                                            <p:txEl>
                                              <p:pRg st="0" end="0"/>
                                            </p:txEl>
                                          </p:spTgt>
                                        </p:tgtEl>
                                        <p:attrNameLst>
                                          <p:attrName>style.visibility</p:attrName>
                                        </p:attrNameLst>
                                      </p:cBhvr>
                                      <p:to>
                                        <p:strVal val="visible"/>
                                      </p:to>
                                    </p:set>
                                    <p:animEffect transition="in" filter="wipe(up)">
                                      <p:cBhvr>
                                        <p:cTn id="36" dur="500"/>
                                        <p:tgtEl>
                                          <p:spTgt spid="39943">
                                            <p:txEl>
                                              <p:pRg st="0" end="0"/>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1" fill="hold" nodeType="clickEffect">
                                  <p:stCondLst>
                                    <p:cond delay="0"/>
                                  </p:stCondLst>
                                  <p:childTnLst>
                                    <p:set>
                                      <p:cBhvr>
                                        <p:cTn id="40" dur="1" fill="hold">
                                          <p:stCondLst>
                                            <p:cond delay="0"/>
                                          </p:stCondLst>
                                        </p:cTn>
                                        <p:tgtEl>
                                          <p:spTgt spid="39943">
                                            <p:txEl>
                                              <p:pRg st="2" end="2"/>
                                            </p:txEl>
                                          </p:spTgt>
                                        </p:tgtEl>
                                        <p:attrNameLst>
                                          <p:attrName>style.visibility</p:attrName>
                                        </p:attrNameLst>
                                      </p:cBhvr>
                                      <p:to>
                                        <p:strVal val="visible"/>
                                      </p:to>
                                    </p:set>
                                    <p:animEffect transition="in" filter="wipe(up)">
                                      <p:cBhvr>
                                        <p:cTn id="41" dur="500"/>
                                        <p:tgtEl>
                                          <p:spTgt spid="39943">
                                            <p:txEl>
                                              <p:pRg st="2" end="2"/>
                                            </p:txEl>
                                          </p:spTgt>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1" fill="hold" nodeType="clickEffect">
                                  <p:stCondLst>
                                    <p:cond delay="0"/>
                                  </p:stCondLst>
                                  <p:childTnLst>
                                    <p:set>
                                      <p:cBhvr>
                                        <p:cTn id="45" dur="1" fill="hold">
                                          <p:stCondLst>
                                            <p:cond delay="0"/>
                                          </p:stCondLst>
                                        </p:cTn>
                                        <p:tgtEl>
                                          <p:spTgt spid="39943">
                                            <p:txEl>
                                              <p:pRg st="4" end="4"/>
                                            </p:txEl>
                                          </p:spTgt>
                                        </p:tgtEl>
                                        <p:attrNameLst>
                                          <p:attrName>style.visibility</p:attrName>
                                        </p:attrNameLst>
                                      </p:cBhvr>
                                      <p:to>
                                        <p:strVal val="visible"/>
                                      </p:to>
                                    </p:set>
                                    <p:animEffect transition="in" filter="wipe(up)">
                                      <p:cBhvr>
                                        <p:cTn id="46" dur="500"/>
                                        <p:tgtEl>
                                          <p:spTgt spid="39943">
                                            <p:txEl>
                                              <p:pRg st="4" end="4"/>
                                            </p:txEl>
                                          </p:spTgt>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2" presetClass="entr" presetSubtype="1" fill="hold" nodeType="clickEffect">
                                  <p:stCondLst>
                                    <p:cond delay="0"/>
                                  </p:stCondLst>
                                  <p:childTnLst>
                                    <p:set>
                                      <p:cBhvr>
                                        <p:cTn id="50" dur="1" fill="hold">
                                          <p:stCondLst>
                                            <p:cond delay="0"/>
                                          </p:stCondLst>
                                        </p:cTn>
                                        <p:tgtEl>
                                          <p:spTgt spid="39944"/>
                                        </p:tgtEl>
                                        <p:attrNameLst>
                                          <p:attrName>style.visibility</p:attrName>
                                        </p:attrNameLst>
                                      </p:cBhvr>
                                      <p:to>
                                        <p:strVal val="visible"/>
                                      </p:to>
                                    </p:set>
                                    <p:animEffect transition="in" filter="wipe(up)">
                                      <p:cBhvr>
                                        <p:cTn id="51" dur="500"/>
                                        <p:tgtEl>
                                          <p:spTgt spid="399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p:bldP spid="39938" grpId="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58D5E69F-B2E5-4E2F-B07D-802223A75D44}"/>
              </a:ext>
            </a:extLst>
          </p:cNvPr>
          <p:cNvGrpSpPr>
            <a:grpSpLocks/>
          </p:cNvGrpSpPr>
          <p:nvPr/>
        </p:nvGrpSpPr>
        <p:grpSpPr bwMode="auto">
          <a:xfrm>
            <a:off x="1258888" y="1125538"/>
            <a:ext cx="6192837" cy="944562"/>
            <a:chOff x="1258888" y="1125538"/>
            <a:chExt cx="6192837" cy="944007"/>
          </a:xfrm>
        </p:grpSpPr>
        <p:sp>
          <p:nvSpPr>
            <p:cNvPr id="40966" name="Text Box 4">
              <a:extLst>
                <a:ext uri="{FF2B5EF4-FFF2-40B4-BE49-F238E27FC236}">
                  <a16:creationId xmlns:a16="http://schemas.microsoft.com/office/drawing/2014/main" id="{CEA031F9-7EFE-45AF-8303-6A0A2862AE3F}"/>
                </a:ext>
              </a:extLst>
            </p:cNvPr>
            <p:cNvSpPr txBox="1">
              <a:spLocks noChangeArrowheads="1"/>
            </p:cNvSpPr>
            <p:nvPr/>
          </p:nvSpPr>
          <p:spPr bwMode="auto">
            <a:xfrm>
              <a:off x="3059113" y="1125538"/>
              <a:ext cx="24479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2400" b="1">
                  <a:solidFill>
                    <a:srgbClr val="0099FF"/>
                  </a:solidFill>
                  <a:latin typeface="Monotype Corsiva" panose="03010101010201010101" pitchFamily="66" charset="0"/>
                </a:rPr>
                <a:t>Acknowledgement</a:t>
              </a:r>
            </a:p>
          </p:txBody>
        </p:sp>
        <p:sp>
          <p:nvSpPr>
            <p:cNvPr id="40967" name="Text Box 5">
              <a:extLst>
                <a:ext uri="{FF2B5EF4-FFF2-40B4-BE49-F238E27FC236}">
                  <a16:creationId xmlns:a16="http://schemas.microsoft.com/office/drawing/2014/main" id="{271FF236-7A3E-43EC-923E-8CAFC42ACB79}"/>
                </a:ext>
              </a:extLst>
            </p:cNvPr>
            <p:cNvSpPr txBox="1">
              <a:spLocks noChangeArrowheads="1"/>
            </p:cNvSpPr>
            <p:nvPr/>
          </p:nvSpPr>
          <p:spPr bwMode="auto">
            <a:xfrm>
              <a:off x="1258888" y="1700213"/>
              <a:ext cx="619283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b="1">
                  <a:solidFill>
                    <a:srgbClr val="9999FF"/>
                  </a:solidFill>
                </a:rPr>
                <a:t>     1.  Physics Part I for Class XI by NCERT</a:t>
              </a:r>
            </a:p>
          </p:txBody>
        </p:sp>
      </p:grpSp>
      <p:sp>
        <p:nvSpPr>
          <p:cNvPr id="40963" name="TextBox 2">
            <a:extLst>
              <a:ext uri="{FF2B5EF4-FFF2-40B4-BE49-F238E27FC236}">
                <a16:creationId xmlns:a16="http://schemas.microsoft.com/office/drawing/2014/main" id="{63F87D51-46A7-4EFC-A6AD-219E932310A9}"/>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40964" name="TextBox 11">
            <a:extLst>
              <a:ext uri="{FF2B5EF4-FFF2-40B4-BE49-F238E27FC236}">
                <a16:creationId xmlns:a16="http://schemas.microsoft.com/office/drawing/2014/main" id="{79485F9C-1408-462E-8ED7-AF8AB485EC9B}"/>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FF0000"/>
                </a:solidFill>
                <a:cs typeface="Arial" panose="020B0604020202020204" pitchFamily="34" charset="0"/>
              </a:rPr>
              <a:t>End</a:t>
            </a:r>
            <a:endParaRPr lang="en-IN" altLang="en-US" sz="1200" b="1">
              <a:solidFill>
                <a:srgbClr val="FF0000"/>
              </a:solidFill>
              <a:cs typeface="Arial" panose="020B0604020202020204" pitchFamily="34" charset="0"/>
            </a:endParaRPr>
          </a:p>
        </p:txBody>
      </p:sp>
      <p:sp>
        <p:nvSpPr>
          <p:cNvPr id="40965" name="TextBox 12">
            <a:extLst>
              <a:ext uri="{FF2B5EF4-FFF2-40B4-BE49-F238E27FC236}">
                <a16:creationId xmlns:a16="http://schemas.microsoft.com/office/drawing/2014/main" id="{B9A95AD6-4AEA-437F-8DCA-457F0B5E4179}"/>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4" name="Straight Connector 23">
            <a:extLst>
              <a:ext uri="{FF2B5EF4-FFF2-40B4-BE49-F238E27FC236}">
                <a16:creationId xmlns:a16="http://schemas.microsoft.com/office/drawing/2014/main" id="{92FDA828-358C-402D-8DC7-EF6835B2538C}"/>
              </a:ext>
            </a:extLst>
          </p:cNvPr>
          <p:cNvCxnSpPr/>
          <p:nvPr/>
        </p:nvCxnSpPr>
        <p:spPr>
          <a:xfrm flipV="1">
            <a:off x="7031038" y="2454275"/>
            <a:ext cx="361950" cy="252413"/>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89100B59-4E0E-4E15-AE3A-3CA0A2701141}"/>
              </a:ext>
            </a:extLst>
          </p:cNvPr>
          <p:cNvSpPr/>
          <p:nvPr/>
        </p:nvSpPr>
        <p:spPr>
          <a:xfrm>
            <a:off x="179388" y="44450"/>
            <a:ext cx="3384550" cy="400050"/>
          </a:xfrm>
          <a:prstGeom prst="rect">
            <a:avLst/>
          </a:prstGeom>
        </p:spPr>
        <p:txBody>
          <a:bodyPr>
            <a:spAutoFit/>
          </a:bodyPr>
          <a:lstStyle/>
          <a:p>
            <a:pPr>
              <a:defRPr/>
            </a:pPr>
            <a:r>
              <a:rPr lang="en-US" sz="2000" b="1" dirty="0">
                <a:solidFill>
                  <a:srgbClr val="66FFFF"/>
                </a:solidFill>
                <a:latin typeface="+mj-lt"/>
                <a:ea typeface="Times New Roman" pitchFamily="18" charset="0"/>
                <a:cs typeface="Bookman-Demi" charset="0"/>
              </a:rPr>
              <a:t>Translation  plus Rotation</a:t>
            </a:r>
            <a:endParaRPr lang="en-IN" sz="2000" dirty="0">
              <a:solidFill>
                <a:srgbClr val="66FFFF"/>
              </a:solidFill>
              <a:latin typeface="+mj-lt"/>
            </a:endParaRPr>
          </a:p>
        </p:txBody>
      </p:sp>
      <p:sp>
        <p:nvSpPr>
          <p:cNvPr id="5124" name="Rectangle 3">
            <a:extLst>
              <a:ext uri="{FF2B5EF4-FFF2-40B4-BE49-F238E27FC236}">
                <a16:creationId xmlns:a16="http://schemas.microsoft.com/office/drawing/2014/main" id="{8CBBB8F2-41AE-4DDB-8BA0-EB6A62638C1E}"/>
              </a:ext>
            </a:extLst>
          </p:cNvPr>
          <p:cNvSpPr>
            <a:spLocks noChangeArrowheads="1"/>
          </p:cNvSpPr>
          <p:nvPr/>
        </p:nvSpPr>
        <p:spPr bwMode="auto">
          <a:xfrm>
            <a:off x="211138" y="1122363"/>
            <a:ext cx="42894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CC"/>
                </a:solidFill>
                <a:ea typeface="Times New Roman" panose="02020603050405020304" pitchFamily="18" charset="0"/>
                <a:cs typeface="Bookman-Light"/>
              </a:rPr>
              <a:t>A wooden or metallic cylinder rolling down the inclined plane undergoes both translational and rotatory motion.</a:t>
            </a:r>
            <a:endParaRPr lang="en-US" altLang="en-US" b="1">
              <a:solidFill>
                <a:srgbClr val="FF00FF"/>
              </a:solidFill>
              <a:ea typeface="Times New Roman" panose="02020603050405020304" pitchFamily="18" charset="0"/>
              <a:cs typeface="Bookman-Light"/>
            </a:endParaRPr>
          </a:p>
        </p:txBody>
      </p:sp>
      <p:sp>
        <p:nvSpPr>
          <p:cNvPr id="4" name="AutoShape 6">
            <a:extLst>
              <a:ext uri="{FF2B5EF4-FFF2-40B4-BE49-F238E27FC236}">
                <a16:creationId xmlns:a16="http://schemas.microsoft.com/office/drawing/2014/main" id="{6B8D36B5-64B2-4E90-9EB6-BAD03B515751}"/>
              </a:ext>
            </a:extLst>
          </p:cNvPr>
          <p:cNvSpPr>
            <a:spLocks noChangeArrowheads="1"/>
          </p:cNvSpPr>
          <p:nvPr/>
        </p:nvSpPr>
        <p:spPr bwMode="auto">
          <a:xfrm>
            <a:off x="5435600" y="2062163"/>
            <a:ext cx="2736850" cy="2735262"/>
          </a:xfrm>
          <a:prstGeom prst="rtTriangle">
            <a:avLst/>
          </a:prstGeom>
          <a:solidFill>
            <a:srgbClr val="FF9966"/>
          </a:solidFill>
          <a:ln w="9525">
            <a:miter lim="800000"/>
            <a:headEnd/>
            <a:tailEnd/>
          </a:ln>
          <a:scene3d>
            <a:camera prst="legacyObliqueTopRight">
              <a:rot lat="0" lon="600000" rev="0"/>
            </a:camera>
            <a:lightRig rig="legacyFlat4" dir="b"/>
          </a:scene3d>
          <a:sp3d extrusionH="1243000" prstMaterial="legacyMatte">
            <a:bevelT w="13500" h="13500" prst="angle"/>
            <a:bevelB w="13500" h="13500" prst="angle"/>
            <a:extrusionClr>
              <a:srgbClr val="FF9966"/>
            </a:extrusionClr>
            <a:contourClr>
              <a:srgbClr val="FF9966"/>
            </a:contourClr>
          </a:sp3d>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5" name="Oval 23">
            <a:extLst>
              <a:ext uri="{FF2B5EF4-FFF2-40B4-BE49-F238E27FC236}">
                <a16:creationId xmlns:a16="http://schemas.microsoft.com/office/drawing/2014/main" id="{B317538E-C222-47F5-908C-AADEAB1B47F2}"/>
              </a:ext>
            </a:extLst>
          </p:cNvPr>
          <p:cNvSpPr>
            <a:spLocks noChangeArrowheads="1"/>
          </p:cNvSpPr>
          <p:nvPr/>
        </p:nvSpPr>
        <p:spPr bwMode="auto">
          <a:xfrm rot="15997019" flipV="1">
            <a:off x="6527800" y="2649538"/>
            <a:ext cx="498475" cy="485775"/>
          </a:xfrm>
          <a:prstGeom prst="ellipse">
            <a:avLst/>
          </a:prstGeom>
          <a:solidFill>
            <a:srgbClr val="0099FF"/>
          </a:solidFill>
          <a:ln w="9525">
            <a:round/>
            <a:headEnd/>
            <a:tailEnd/>
          </a:ln>
          <a:scene3d>
            <a:camera prst="legacyObliqueTopRight">
              <a:rot lat="21059991" lon="0" rev="0"/>
            </a:camera>
            <a:lightRig rig="legacyFlat2" dir="t"/>
          </a:scene3d>
          <a:sp3d extrusionH="762000" prstMaterial="legacyMatte">
            <a:bevelT w="13500" h="13500" prst="angle"/>
            <a:bevelB w="13500" h="13500" prst="angle"/>
            <a:extrusionClr>
              <a:srgbClr val="0099FF"/>
            </a:extrusionClr>
            <a:contourClr>
              <a:srgbClr val="0099FF"/>
            </a:contourClr>
          </a:sp3d>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cxnSp>
        <p:nvCxnSpPr>
          <p:cNvPr id="10" name="Straight Arrow Connector 9">
            <a:extLst>
              <a:ext uri="{FF2B5EF4-FFF2-40B4-BE49-F238E27FC236}">
                <a16:creationId xmlns:a16="http://schemas.microsoft.com/office/drawing/2014/main" id="{D703229C-FF89-49D4-8F59-BCD2FB9FF61C}"/>
              </a:ext>
            </a:extLst>
          </p:cNvPr>
          <p:cNvCxnSpPr/>
          <p:nvPr/>
        </p:nvCxnSpPr>
        <p:spPr>
          <a:xfrm>
            <a:off x="6865938" y="2660650"/>
            <a:ext cx="935037" cy="368300"/>
          </a:xfrm>
          <a:prstGeom prst="straightConnector1">
            <a:avLst/>
          </a:prstGeom>
          <a:ln w="28575">
            <a:solidFill>
              <a:srgbClr val="FF00FF"/>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BC771447-7118-4761-A073-54FC0A3C99D1}"/>
              </a:ext>
            </a:extLst>
          </p:cNvPr>
          <p:cNvCxnSpPr/>
          <p:nvPr/>
        </p:nvCxnSpPr>
        <p:spPr>
          <a:xfrm>
            <a:off x="6764338" y="2889250"/>
            <a:ext cx="720725" cy="755650"/>
          </a:xfrm>
          <a:prstGeom prst="straightConnector1">
            <a:avLst/>
          </a:prstGeom>
          <a:ln w="28575">
            <a:solidFill>
              <a:srgbClr val="FF00FF"/>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CDD21FE7-DDE7-4C6A-9EDD-FC1142483D28}"/>
              </a:ext>
            </a:extLst>
          </p:cNvPr>
          <p:cNvCxnSpPr/>
          <p:nvPr/>
        </p:nvCxnSpPr>
        <p:spPr>
          <a:xfrm flipV="1">
            <a:off x="6588125" y="2062163"/>
            <a:ext cx="692150" cy="685800"/>
          </a:xfrm>
          <a:prstGeom prst="straightConnector1">
            <a:avLst/>
          </a:prstGeom>
          <a:ln w="28575">
            <a:solidFill>
              <a:srgbClr val="FF00FF"/>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3" name="Group 30">
            <a:extLst>
              <a:ext uri="{FF2B5EF4-FFF2-40B4-BE49-F238E27FC236}">
                <a16:creationId xmlns:a16="http://schemas.microsoft.com/office/drawing/2014/main" id="{FEDF1909-1ACF-4159-AF45-6D4448649B43}"/>
              </a:ext>
            </a:extLst>
          </p:cNvPr>
          <p:cNvGrpSpPr>
            <a:grpSpLocks/>
          </p:cNvGrpSpPr>
          <p:nvPr/>
        </p:nvGrpSpPr>
        <p:grpSpPr bwMode="auto">
          <a:xfrm>
            <a:off x="6280150" y="2424113"/>
            <a:ext cx="396875" cy="366712"/>
            <a:chOff x="6293416" y="1619508"/>
            <a:chExt cx="396262" cy="366256"/>
          </a:xfrm>
        </p:grpSpPr>
        <p:sp>
          <p:nvSpPr>
            <p:cNvPr id="12" name="Oval 11">
              <a:extLst>
                <a:ext uri="{FF2B5EF4-FFF2-40B4-BE49-F238E27FC236}">
                  <a16:creationId xmlns:a16="http://schemas.microsoft.com/office/drawing/2014/main" id="{26196958-9161-4EA1-A9EB-195BC1A7E77F}"/>
                </a:ext>
              </a:extLst>
            </p:cNvPr>
            <p:cNvSpPr/>
            <p:nvPr/>
          </p:nvSpPr>
          <p:spPr>
            <a:xfrm>
              <a:off x="6573970" y="1930271"/>
              <a:ext cx="45966" cy="55493"/>
            </a:xfrm>
            <a:prstGeom prst="ellipse">
              <a:avLst/>
            </a:prstGeom>
            <a:solidFill>
              <a:srgbClr val="66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5147" name="Rectangle 13">
              <a:extLst>
                <a:ext uri="{FF2B5EF4-FFF2-40B4-BE49-F238E27FC236}">
                  <a16:creationId xmlns:a16="http://schemas.microsoft.com/office/drawing/2014/main" id="{B4F4AB5B-434B-49B7-B77B-21B5F1EA72AB}"/>
                </a:ext>
              </a:extLst>
            </p:cNvPr>
            <p:cNvSpPr>
              <a:spLocks noChangeArrowheads="1"/>
            </p:cNvSpPr>
            <p:nvPr/>
          </p:nvSpPr>
          <p:spPr bwMode="auto">
            <a:xfrm>
              <a:off x="6293416" y="1619508"/>
              <a:ext cx="39626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600" b="1">
                  <a:solidFill>
                    <a:srgbClr val="7030A0"/>
                  </a:solidFill>
                  <a:ea typeface="Times New Roman" panose="02020603050405020304" pitchFamily="18" charset="0"/>
                  <a:cs typeface="Bookman-Demi"/>
                </a:rPr>
                <a:t>P</a:t>
              </a:r>
              <a:r>
                <a:rPr lang="en-US" altLang="en-US" sz="1600" b="1" baseline="-25000">
                  <a:solidFill>
                    <a:srgbClr val="7030A0"/>
                  </a:solidFill>
                  <a:ea typeface="Times New Roman" panose="02020603050405020304" pitchFamily="18" charset="0"/>
                  <a:cs typeface="Bookman-Demi"/>
                </a:rPr>
                <a:t>1</a:t>
              </a:r>
              <a:endParaRPr lang="en-IN" altLang="en-US" sz="1600" baseline="-25000">
                <a:solidFill>
                  <a:srgbClr val="7030A0"/>
                </a:solidFill>
                <a:ea typeface="Times New Roman" panose="02020603050405020304" pitchFamily="18" charset="0"/>
                <a:cs typeface="Bookman-Demi"/>
              </a:endParaRPr>
            </a:p>
          </p:txBody>
        </p:sp>
      </p:grpSp>
      <p:grpSp>
        <p:nvGrpSpPr>
          <p:cNvPr id="9" name="Group 31">
            <a:extLst>
              <a:ext uri="{FF2B5EF4-FFF2-40B4-BE49-F238E27FC236}">
                <a16:creationId xmlns:a16="http://schemas.microsoft.com/office/drawing/2014/main" id="{66D1717E-3432-4163-914B-B1D077280464}"/>
              </a:ext>
            </a:extLst>
          </p:cNvPr>
          <p:cNvGrpSpPr>
            <a:grpSpLocks/>
          </p:cNvGrpSpPr>
          <p:nvPr/>
        </p:nvGrpSpPr>
        <p:grpSpPr bwMode="auto">
          <a:xfrm>
            <a:off x="6751638" y="2360613"/>
            <a:ext cx="395287" cy="338137"/>
            <a:chOff x="6751240" y="1580950"/>
            <a:chExt cx="396262" cy="338554"/>
          </a:xfrm>
        </p:grpSpPr>
        <p:sp>
          <p:nvSpPr>
            <p:cNvPr id="7" name="Oval 6">
              <a:extLst>
                <a:ext uri="{FF2B5EF4-FFF2-40B4-BE49-F238E27FC236}">
                  <a16:creationId xmlns:a16="http://schemas.microsoft.com/office/drawing/2014/main" id="{09D01EBE-E90F-448B-A495-CF217E6F7652}"/>
                </a:ext>
              </a:extLst>
            </p:cNvPr>
            <p:cNvSpPr/>
            <p:nvPr/>
          </p:nvSpPr>
          <p:spPr bwMode="auto">
            <a:xfrm>
              <a:off x="6829219" y="1857516"/>
              <a:ext cx="46152" cy="42915"/>
            </a:xfrm>
            <a:prstGeom prst="ellipse">
              <a:avLst/>
            </a:prstGeom>
            <a:solidFill>
              <a:srgbClr val="66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5145" name="Rectangle 14">
              <a:extLst>
                <a:ext uri="{FF2B5EF4-FFF2-40B4-BE49-F238E27FC236}">
                  <a16:creationId xmlns:a16="http://schemas.microsoft.com/office/drawing/2014/main" id="{95812D65-12B6-426F-9848-4BF963F33C7B}"/>
                </a:ext>
              </a:extLst>
            </p:cNvPr>
            <p:cNvSpPr>
              <a:spLocks noChangeArrowheads="1"/>
            </p:cNvSpPr>
            <p:nvPr/>
          </p:nvSpPr>
          <p:spPr bwMode="auto">
            <a:xfrm>
              <a:off x="6751240" y="1580950"/>
              <a:ext cx="39626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600" b="1">
                  <a:solidFill>
                    <a:srgbClr val="7030A0"/>
                  </a:solidFill>
                  <a:ea typeface="Times New Roman" panose="02020603050405020304" pitchFamily="18" charset="0"/>
                  <a:cs typeface="Bookman-Demi"/>
                </a:rPr>
                <a:t>P</a:t>
              </a:r>
              <a:r>
                <a:rPr lang="en-US" altLang="en-US" sz="1600" b="1" baseline="-25000">
                  <a:solidFill>
                    <a:srgbClr val="7030A0"/>
                  </a:solidFill>
                  <a:ea typeface="Times New Roman" panose="02020603050405020304" pitchFamily="18" charset="0"/>
                  <a:cs typeface="Bookman-Demi"/>
                </a:rPr>
                <a:t>2</a:t>
              </a:r>
              <a:endParaRPr lang="en-IN" altLang="en-US" sz="1600" baseline="-25000">
                <a:solidFill>
                  <a:srgbClr val="7030A0"/>
                </a:solidFill>
                <a:ea typeface="Times New Roman" panose="02020603050405020304" pitchFamily="18" charset="0"/>
                <a:cs typeface="Bookman-Demi"/>
              </a:endParaRPr>
            </a:p>
          </p:txBody>
        </p:sp>
      </p:grpSp>
      <p:grpSp>
        <p:nvGrpSpPr>
          <p:cNvPr id="14" name="Group 32">
            <a:extLst>
              <a:ext uri="{FF2B5EF4-FFF2-40B4-BE49-F238E27FC236}">
                <a16:creationId xmlns:a16="http://schemas.microsoft.com/office/drawing/2014/main" id="{C91D4497-490D-40A2-A98E-A8818B65819E}"/>
              </a:ext>
            </a:extLst>
          </p:cNvPr>
          <p:cNvGrpSpPr>
            <a:grpSpLocks/>
          </p:cNvGrpSpPr>
          <p:nvPr/>
        </p:nvGrpSpPr>
        <p:grpSpPr bwMode="auto">
          <a:xfrm>
            <a:off x="6413500" y="3009900"/>
            <a:ext cx="396875" cy="339725"/>
            <a:chOff x="6413734" y="2218116"/>
            <a:chExt cx="396262" cy="338554"/>
          </a:xfrm>
        </p:grpSpPr>
        <p:sp>
          <p:nvSpPr>
            <p:cNvPr id="8" name="Oval 7">
              <a:extLst>
                <a:ext uri="{FF2B5EF4-FFF2-40B4-BE49-F238E27FC236}">
                  <a16:creationId xmlns:a16="http://schemas.microsoft.com/office/drawing/2014/main" id="{9AE0E34B-0EDB-40A3-8E4A-E7A0D6F7786C}"/>
                </a:ext>
              </a:extLst>
            </p:cNvPr>
            <p:cNvSpPr/>
            <p:nvPr/>
          </p:nvSpPr>
          <p:spPr>
            <a:xfrm>
              <a:off x="6557974" y="2222863"/>
              <a:ext cx="45966" cy="55370"/>
            </a:xfrm>
            <a:prstGeom prst="ellipse">
              <a:avLst/>
            </a:prstGeom>
            <a:solidFill>
              <a:srgbClr val="66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5143" name="Rectangle 16">
              <a:extLst>
                <a:ext uri="{FF2B5EF4-FFF2-40B4-BE49-F238E27FC236}">
                  <a16:creationId xmlns:a16="http://schemas.microsoft.com/office/drawing/2014/main" id="{E2AAA98D-B260-4E5C-AAB9-2041414CAD7F}"/>
                </a:ext>
              </a:extLst>
            </p:cNvPr>
            <p:cNvSpPr>
              <a:spLocks noChangeArrowheads="1"/>
            </p:cNvSpPr>
            <p:nvPr/>
          </p:nvSpPr>
          <p:spPr bwMode="auto">
            <a:xfrm>
              <a:off x="6413734" y="2218116"/>
              <a:ext cx="39626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600" b="1">
                  <a:solidFill>
                    <a:srgbClr val="7030A0"/>
                  </a:solidFill>
                  <a:ea typeface="Times New Roman" panose="02020603050405020304" pitchFamily="18" charset="0"/>
                  <a:cs typeface="Bookman-Demi"/>
                </a:rPr>
                <a:t>P</a:t>
              </a:r>
              <a:r>
                <a:rPr lang="en-US" altLang="en-US" sz="1600" b="1" baseline="-25000">
                  <a:solidFill>
                    <a:srgbClr val="7030A0"/>
                  </a:solidFill>
                  <a:ea typeface="Times New Roman" panose="02020603050405020304" pitchFamily="18" charset="0"/>
                  <a:cs typeface="Bookman-Demi"/>
                </a:rPr>
                <a:t>4</a:t>
              </a:r>
              <a:endParaRPr lang="en-IN" altLang="en-US" sz="1600" baseline="-25000">
                <a:solidFill>
                  <a:srgbClr val="7030A0"/>
                </a:solidFill>
                <a:ea typeface="Times New Roman" panose="02020603050405020304" pitchFamily="18" charset="0"/>
                <a:cs typeface="Bookman-Demi"/>
              </a:endParaRPr>
            </a:p>
          </p:txBody>
        </p:sp>
      </p:grpSp>
      <p:sp>
        <p:nvSpPr>
          <p:cNvPr id="5133" name="Rectangle 3">
            <a:extLst>
              <a:ext uri="{FF2B5EF4-FFF2-40B4-BE49-F238E27FC236}">
                <a16:creationId xmlns:a16="http://schemas.microsoft.com/office/drawing/2014/main" id="{C9FFBEAA-B563-4910-8EF6-E161BAC785DC}"/>
              </a:ext>
            </a:extLst>
          </p:cNvPr>
          <p:cNvSpPr>
            <a:spLocks noChangeArrowheads="1"/>
          </p:cNvSpPr>
          <p:nvPr/>
        </p:nvSpPr>
        <p:spPr bwMode="auto">
          <a:xfrm>
            <a:off x="211138" y="2511425"/>
            <a:ext cx="42894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B050"/>
                </a:solidFill>
                <a:ea typeface="Times New Roman" panose="02020603050405020304" pitchFamily="18" charset="0"/>
                <a:cs typeface="Bookman-Light"/>
              </a:rPr>
              <a:t>The velocities of different particles P</a:t>
            </a:r>
            <a:r>
              <a:rPr lang="en-US" altLang="en-US" b="1" baseline="-25000">
                <a:solidFill>
                  <a:srgbClr val="00B050"/>
                </a:solidFill>
                <a:ea typeface="Times New Roman" panose="02020603050405020304" pitchFamily="18" charset="0"/>
                <a:cs typeface="Bookman-Light"/>
              </a:rPr>
              <a:t>1</a:t>
            </a:r>
            <a:r>
              <a:rPr lang="en-US" altLang="en-US" b="1">
                <a:solidFill>
                  <a:srgbClr val="00B050"/>
                </a:solidFill>
                <a:ea typeface="Times New Roman" panose="02020603050405020304" pitchFamily="18" charset="0"/>
                <a:cs typeface="Bookman-Light"/>
              </a:rPr>
              <a:t>, P</a:t>
            </a:r>
            <a:r>
              <a:rPr lang="en-US" altLang="en-US" b="1" baseline="-25000">
                <a:solidFill>
                  <a:srgbClr val="00B050"/>
                </a:solidFill>
                <a:ea typeface="Times New Roman" panose="02020603050405020304" pitchFamily="18" charset="0"/>
                <a:cs typeface="Bookman-Light"/>
              </a:rPr>
              <a:t>2</a:t>
            </a:r>
            <a:r>
              <a:rPr lang="en-US" altLang="en-US" b="1">
                <a:solidFill>
                  <a:srgbClr val="00B050"/>
                </a:solidFill>
                <a:ea typeface="Times New Roman" panose="02020603050405020304" pitchFamily="18" charset="0"/>
                <a:cs typeface="Bookman-Light"/>
              </a:rPr>
              <a:t>, P</a:t>
            </a:r>
            <a:r>
              <a:rPr lang="en-US" altLang="en-US" b="1" baseline="-25000">
                <a:solidFill>
                  <a:srgbClr val="00B050"/>
                </a:solidFill>
                <a:ea typeface="Times New Roman" panose="02020603050405020304" pitchFamily="18" charset="0"/>
                <a:cs typeface="Bookman-Light"/>
              </a:rPr>
              <a:t>3</a:t>
            </a:r>
            <a:r>
              <a:rPr lang="en-US" altLang="en-US" b="1">
                <a:solidFill>
                  <a:srgbClr val="00B050"/>
                </a:solidFill>
                <a:ea typeface="Times New Roman" panose="02020603050405020304" pitchFamily="18" charset="0"/>
                <a:cs typeface="Bookman-Light"/>
              </a:rPr>
              <a:t> and P</a:t>
            </a:r>
            <a:r>
              <a:rPr lang="en-US" altLang="en-US" b="1" baseline="-25000">
                <a:solidFill>
                  <a:srgbClr val="00B050"/>
                </a:solidFill>
                <a:ea typeface="Times New Roman" panose="02020603050405020304" pitchFamily="18" charset="0"/>
                <a:cs typeface="Bookman-Light"/>
              </a:rPr>
              <a:t>4</a:t>
            </a:r>
            <a:r>
              <a:rPr lang="en-US" altLang="en-US" b="1">
                <a:solidFill>
                  <a:srgbClr val="00B050"/>
                </a:solidFill>
                <a:ea typeface="Times New Roman" panose="02020603050405020304" pitchFamily="18" charset="0"/>
                <a:cs typeface="Bookman-Light"/>
              </a:rPr>
              <a:t> at the same instant are different depending on their locations in the body.</a:t>
            </a:r>
            <a:r>
              <a:rPr lang="en-US" altLang="en-US" b="1">
                <a:solidFill>
                  <a:srgbClr val="FF66CC"/>
                </a:solidFill>
                <a:ea typeface="Times New Roman" panose="02020603050405020304" pitchFamily="18" charset="0"/>
                <a:cs typeface="Bookman-Light"/>
              </a:rPr>
              <a:t>  </a:t>
            </a:r>
          </a:p>
          <a:p>
            <a:pPr eaLnBrk="1" hangingPunct="1"/>
            <a:endParaRPr lang="en-US" altLang="en-US" b="1">
              <a:solidFill>
                <a:srgbClr val="FF66CC"/>
              </a:solidFill>
              <a:ea typeface="Times New Roman" panose="02020603050405020304" pitchFamily="18" charset="0"/>
              <a:cs typeface="Bookman-Light"/>
            </a:endParaRPr>
          </a:p>
          <a:p>
            <a:pPr eaLnBrk="1" hangingPunct="1"/>
            <a:r>
              <a:rPr lang="en-US" altLang="en-US" b="1">
                <a:solidFill>
                  <a:srgbClr val="FFCCFF"/>
                </a:solidFill>
                <a:ea typeface="Times New Roman" panose="02020603050405020304" pitchFamily="18" charset="0"/>
                <a:cs typeface="Bookman-Light"/>
              </a:rPr>
              <a:t>The velocity at P</a:t>
            </a:r>
            <a:r>
              <a:rPr lang="en-US" altLang="en-US" b="1" baseline="-25000">
                <a:solidFill>
                  <a:srgbClr val="FFCCFF"/>
                </a:solidFill>
                <a:ea typeface="Times New Roman" panose="02020603050405020304" pitchFamily="18" charset="0"/>
                <a:cs typeface="Bookman-Light"/>
              </a:rPr>
              <a:t>4</a:t>
            </a:r>
            <a:r>
              <a:rPr lang="en-US" altLang="en-US" b="1">
                <a:solidFill>
                  <a:srgbClr val="FFCCFF"/>
                </a:solidFill>
                <a:ea typeface="Times New Roman" panose="02020603050405020304" pitchFamily="18" charset="0"/>
                <a:cs typeface="Bookman-Light"/>
              </a:rPr>
              <a:t> is zero (velocity of any particle coming into contact with the surface of the inclined plane is momentarily zero, if the body is rolling without slipping).</a:t>
            </a:r>
          </a:p>
        </p:txBody>
      </p:sp>
      <p:grpSp>
        <p:nvGrpSpPr>
          <p:cNvPr id="15" name="Group 34">
            <a:extLst>
              <a:ext uri="{FF2B5EF4-FFF2-40B4-BE49-F238E27FC236}">
                <a16:creationId xmlns:a16="http://schemas.microsoft.com/office/drawing/2014/main" id="{88DBC4F7-D5E5-4666-B3D0-D3BA48627A76}"/>
              </a:ext>
            </a:extLst>
          </p:cNvPr>
          <p:cNvGrpSpPr>
            <a:grpSpLocks/>
          </p:cNvGrpSpPr>
          <p:nvPr/>
        </p:nvGrpSpPr>
        <p:grpSpPr bwMode="auto">
          <a:xfrm>
            <a:off x="6732588" y="2730500"/>
            <a:ext cx="395287" cy="338138"/>
            <a:chOff x="6732240" y="1938318"/>
            <a:chExt cx="396262" cy="338554"/>
          </a:xfrm>
        </p:grpSpPr>
        <p:sp>
          <p:nvSpPr>
            <p:cNvPr id="6" name="Oval 5">
              <a:extLst>
                <a:ext uri="{FF2B5EF4-FFF2-40B4-BE49-F238E27FC236}">
                  <a16:creationId xmlns:a16="http://schemas.microsoft.com/office/drawing/2014/main" id="{42D0B7B7-53D9-4AFF-9D0C-D57AD989B64A}"/>
                </a:ext>
              </a:extLst>
            </p:cNvPr>
            <p:cNvSpPr/>
            <p:nvPr/>
          </p:nvSpPr>
          <p:spPr bwMode="auto">
            <a:xfrm>
              <a:off x="6752928" y="2084548"/>
              <a:ext cx="46152" cy="46095"/>
            </a:xfrm>
            <a:prstGeom prst="ellipse">
              <a:avLst/>
            </a:prstGeom>
            <a:solidFill>
              <a:srgbClr val="66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5141" name="Rectangle 15">
              <a:extLst>
                <a:ext uri="{FF2B5EF4-FFF2-40B4-BE49-F238E27FC236}">
                  <a16:creationId xmlns:a16="http://schemas.microsoft.com/office/drawing/2014/main" id="{59CA9140-F319-437A-A8ED-A962D9323E1C}"/>
                </a:ext>
              </a:extLst>
            </p:cNvPr>
            <p:cNvSpPr>
              <a:spLocks noChangeArrowheads="1"/>
            </p:cNvSpPr>
            <p:nvPr/>
          </p:nvSpPr>
          <p:spPr bwMode="auto">
            <a:xfrm>
              <a:off x="6732240" y="1938318"/>
              <a:ext cx="39626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600" b="1">
                  <a:solidFill>
                    <a:srgbClr val="7030A0"/>
                  </a:solidFill>
                  <a:ea typeface="Times New Roman" panose="02020603050405020304" pitchFamily="18" charset="0"/>
                  <a:cs typeface="Bookman-Demi"/>
                </a:rPr>
                <a:t>P</a:t>
              </a:r>
              <a:r>
                <a:rPr lang="en-US" altLang="en-US" sz="1600" b="1" baseline="-25000">
                  <a:solidFill>
                    <a:srgbClr val="7030A0"/>
                  </a:solidFill>
                  <a:ea typeface="Times New Roman" panose="02020603050405020304" pitchFamily="18" charset="0"/>
                  <a:cs typeface="Bookman-Demi"/>
                </a:rPr>
                <a:t>3</a:t>
              </a:r>
              <a:endParaRPr lang="en-IN" altLang="en-US" sz="1600" baseline="-25000">
                <a:solidFill>
                  <a:srgbClr val="7030A0"/>
                </a:solidFill>
                <a:ea typeface="Times New Roman" panose="02020603050405020304" pitchFamily="18" charset="0"/>
                <a:cs typeface="Bookman-Demi"/>
              </a:endParaRPr>
            </a:p>
          </p:txBody>
        </p:sp>
      </p:grpSp>
      <p:cxnSp>
        <p:nvCxnSpPr>
          <p:cNvPr id="23" name="Straight Connector 22">
            <a:extLst>
              <a:ext uri="{FF2B5EF4-FFF2-40B4-BE49-F238E27FC236}">
                <a16:creationId xmlns:a16="http://schemas.microsoft.com/office/drawing/2014/main" id="{0E863DDF-AC6E-4061-9DA3-74DE6125E182}"/>
              </a:ext>
            </a:extLst>
          </p:cNvPr>
          <p:cNvCxnSpPr/>
          <p:nvPr/>
        </p:nvCxnSpPr>
        <p:spPr>
          <a:xfrm flipV="1">
            <a:off x="6634163" y="2886075"/>
            <a:ext cx="136525" cy="98425"/>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sp>
        <p:nvSpPr>
          <p:cNvPr id="5136" name="Rectangle 24">
            <a:extLst>
              <a:ext uri="{FF2B5EF4-FFF2-40B4-BE49-F238E27FC236}">
                <a16:creationId xmlns:a16="http://schemas.microsoft.com/office/drawing/2014/main" id="{43F58F5D-5217-4DA8-811F-784949F34CEF}"/>
              </a:ext>
            </a:extLst>
          </p:cNvPr>
          <p:cNvSpPr>
            <a:spLocks noChangeArrowheads="1"/>
          </p:cNvSpPr>
          <p:nvPr/>
        </p:nvSpPr>
        <p:spPr bwMode="auto">
          <a:xfrm>
            <a:off x="215900" y="539750"/>
            <a:ext cx="60325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FF99"/>
                </a:solidFill>
                <a:ea typeface="Times New Roman" panose="02020603050405020304" pitchFamily="18" charset="0"/>
                <a:cs typeface="Bookman-Demi"/>
              </a:rPr>
              <a:t>Example-1:  Rolling of a cylinder on an inclined plane</a:t>
            </a:r>
            <a:endParaRPr lang="en-IN" altLang="en-US">
              <a:solidFill>
                <a:srgbClr val="FFFF99"/>
              </a:solidFill>
              <a:ea typeface="Times New Roman" panose="02020603050405020304" pitchFamily="18" charset="0"/>
              <a:cs typeface="Bookman-Demi"/>
            </a:endParaRPr>
          </a:p>
        </p:txBody>
      </p:sp>
      <p:sp>
        <p:nvSpPr>
          <p:cNvPr id="5137" name="TextBox 73">
            <a:extLst>
              <a:ext uri="{FF2B5EF4-FFF2-40B4-BE49-F238E27FC236}">
                <a16:creationId xmlns:a16="http://schemas.microsoft.com/office/drawing/2014/main" id="{EA712E40-743F-4E3D-87B1-67720152FA4A}"/>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5138" name="TextBox 74">
            <a:extLst>
              <a:ext uri="{FF2B5EF4-FFF2-40B4-BE49-F238E27FC236}">
                <a16:creationId xmlns:a16="http://schemas.microsoft.com/office/drawing/2014/main" id="{FBD6B05A-FDE7-4298-A011-97341CFE9D1B}"/>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5139" name="TextBox 75">
            <a:extLst>
              <a:ext uri="{FF2B5EF4-FFF2-40B4-BE49-F238E27FC236}">
                <a16:creationId xmlns:a16="http://schemas.microsoft.com/office/drawing/2014/main" id="{87CCCFA7-6592-4E98-8F35-A386017DC9A4}"/>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ppt_x"/>
                                          </p:val>
                                        </p:tav>
                                        <p:tav tm="100000">
                                          <p:val>
                                            <p:strVal val="#ppt_x"/>
                                          </p:val>
                                        </p:tav>
                                      </p:tavLst>
                                    </p:anim>
                                    <p:anim calcmode="lin" valueType="num">
                                      <p:cBhvr additive="base">
                                        <p:cTn id="8" dur="2000" fill="hold"/>
                                        <p:tgtEl>
                                          <p:spTgt spid="2"/>
                                        </p:tgtEl>
                                        <p:attrNameLst>
                                          <p:attrName>ppt_y</p:attrName>
                                        </p:attrNameLst>
                                      </p:cBhvr>
                                      <p:tavLst>
                                        <p:tav tm="0">
                                          <p:val>
                                            <p:strVal val="1+#ppt_h/2"/>
                                          </p:val>
                                        </p:tav>
                                        <p:tav tm="100000">
                                          <p:val>
                                            <p:strVal val="#ppt_y"/>
                                          </p:val>
                                        </p:tav>
                                      </p:tavLst>
                                    </p:anim>
                                  </p:childTnLst>
                                </p:cTn>
                              </p:par>
                              <p:par>
                                <p:cTn id="9" presetID="8" presetClass="emph" presetSubtype="0" fill="hold" grpId="1" nodeType="withEffect">
                                  <p:stCondLst>
                                    <p:cond delay="0"/>
                                  </p:stCondLst>
                                  <p:childTnLst>
                                    <p:animRot by="21600000">
                                      <p:cBhvr>
                                        <p:cTn id="10" dur="2000" fill="hold"/>
                                        <p:tgtEl>
                                          <p:spTgt spid="2"/>
                                        </p:tgtEl>
                                        <p:attrNameLst>
                                          <p:attrName>r</p:attrName>
                                        </p:attrNameLst>
                                      </p:cBhvr>
                                    </p:animRot>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8" fill="hold" grpId="0" nodeType="clickEffect">
                                  <p:stCondLst>
                                    <p:cond delay="0"/>
                                  </p:stCondLst>
                                  <p:childTnLst>
                                    <p:set>
                                      <p:cBhvr>
                                        <p:cTn id="14" dur="1" fill="hold">
                                          <p:stCondLst>
                                            <p:cond delay="0"/>
                                          </p:stCondLst>
                                        </p:cTn>
                                        <p:tgtEl>
                                          <p:spTgt spid="5136"/>
                                        </p:tgtEl>
                                        <p:attrNameLst>
                                          <p:attrName>style.visibility</p:attrName>
                                        </p:attrNameLst>
                                      </p:cBhvr>
                                      <p:to>
                                        <p:strVal val="visible"/>
                                      </p:to>
                                    </p:set>
                                    <p:anim calcmode="lin" valueType="num">
                                      <p:cBhvr additive="base">
                                        <p:cTn id="15" dur="500" fill="hold"/>
                                        <p:tgtEl>
                                          <p:spTgt spid="5136"/>
                                        </p:tgtEl>
                                        <p:attrNameLst>
                                          <p:attrName>ppt_x</p:attrName>
                                        </p:attrNameLst>
                                      </p:cBhvr>
                                      <p:tavLst>
                                        <p:tav tm="0">
                                          <p:val>
                                            <p:strVal val="0-#ppt_w/2"/>
                                          </p:val>
                                        </p:tav>
                                        <p:tav tm="100000">
                                          <p:val>
                                            <p:strVal val="#ppt_x"/>
                                          </p:val>
                                        </p:tav>
                                      </p:tavLst>
                                    </p:anim>
                                    <p:anim calcmode="lin" valueType="num">
                                      <p:cBhvr additive="base">
                                        <p:cTn id="16" dur="500" fill="hold"/>
                                        <p:tgtEl>
                                          <p:spTgt spid="5136"/>
                                        </p:tgtEl>
                                        <p:attrNameLst>
                                          <p:attrName>ppt_y</p:attrName>
                                        </p:attrNameLst>
                                      </p:cBhvr>
                                      <p:tavLst>
                                        <p:tav tm="0">
                                          <p:val>
                                            <p:strVal val="#ppt_y"/>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5124"/>
                                        </p:tgtEl>
                                        <p:attrNameLst>
                                          <p:attrName>style.visibility</p:attrName>
                                        </p:attrNameLst>
                                      </p:cBhvr>
                                      <p:to>
                                        <p:strVal val="visible"/>
                                      </p:to>
                                    </p:set>
                                    <p:anim calcmode="lin" valueType="num">
                                      <p:cBhvr>
                                        <p:cTn id="21" dur="500" fill="hold"/>
                                        <p:tgtEl>
                                          <p:spTgt spid="5124"/>
                                        </p:tgtEl>
                                        <p:attrNameLst>
                                          <p:attrName>ppt_w</p:attrName>
                                        </p:attrNameLst>
                                      </p:cBhvr>
                                      <p:tavLst>
                                        <p:tav tm="0">
                                          <p:val>
                                            <p:fltVal val="0"/>
                                          </p:val>
                                        </p:tav>
                                        <p:tav tm="100000">
                                          <p:val>
                                            <p:strVal val="#ppt_w"/>
                                          </p:val>
                                        </p:tav>
                                      </p:tavLst>
                                    </p:anim>
                                    <p:anim calcmode="lin" valueType="num">
                                      <p:cBhvr>
                                        <p:cTn id="22" dur="500" fill="hold"/>
                                        <p:tgtEl>
                                          <p:spTgt spid="5124"/>
                                        </p:tgtEl>
                                        <p:attrNameLst>
                                          <p:attrName>ppt_h</p:attrName>
                                        </p:attrNameLst>
                                      </p:cBhvr>
                                      <p:tavLst>
                                        <p:tav tm="0">
                                          <p:val>
                                            <p:fltVal val="0"/>
                                          </p:val>
                                        </p:tav>
                                        <p:tav tm="100000">
                                          <p:val>
                                            <p:strVal val="#ppt_h"/>
                                          </p:val>
                                        </p:tav>
                                      </p:tavLst>
                                    </p:anim>
                                    <p:animEffect transition="in" filter="fade">
                                      <p:cBhvr>
                                        <p:cTn id="23" dur="500"/>
                                        <p:tgtEl>
                                          <p:spTgt spid="5124"/>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1000"/>
                                        <p:tgtEl>
                                          <p:spTgt spid="4"/>
                                        </p:tgtEl>
                                      </p:cBhvr>
                                    </p:animEffect>
                                    <p:anim calcmode="lin" valueType="num">
                                      <p:cBhvr>
                                        <p:cTn id="29" dur="1000" fill="hold"/>
                                        <p:tgtEl>
                                          <p:spTgt spid="4"/>
                                        </p:tgtEl>
                                        <p:attrNameLst>
                                          <p:attrName>ppt_x</p:attrName>
                                        </p:attrNameLst>
                                      </p:cBhvr>
                                      <p:tavLst>
                                        <p:tav tm="0">
                                          <p:val>
                                            <p:strVal val="#ppt_x"/>
                                          </p:val>
                                        </p:tav>
                                        <p:tav tm="100000">
                                          <p:val>
                                            <p:strVal val="#ppt_x"/>
                                          </p:val>
                                        </p:tav>
                                      </p:tavLst>
                                    </p:anim>
                                    <p:anim calcmode="lin" valueType="num">
                                      <p:cBhvr>
                                        <p:cTn id="3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53" presetClass="entr" presetSubtype="16" fill="hold" nodeType="clickEffect">
                                  <p:stCondLst>
                                    <p:cond delay="0"/>
                                  </p:stCondLst>
                                  <p:childTnLst>
                                    <p:set>
                                      <p:cBhvr>
                                        <p:cTn id="38" dur="1" fill="hold">
                                          <p:stCondLst>
                                            <p:cond delay="0"/>
                                          </p:stCondLst>
                                        </p:cTn>
                                        <p:tgtEl>
                                          <p:spTgt spid="3"/>
                                        </p:tgtEl>
                                        <p:attrNameLst>
                                          <p:attrName>style.visibility</p:attrName>
                                        </p:attrNameLst>
                                      </p:cBhvr>
                                      <p:to>
                                        <p:strVal val="visible"/>
                                      </p:to>
                                    </p:set>
                                    <p:anim calcmode="lin" valueType="num">
                                      <p:cBhvr>
                                        <p:cTn id="39" dur="500" fill="hold"/>
                                        <p:tgtEl>
                                          <p:spTgt spid="3"/>
                                        </p:tgtEl>
                                        <p:attrNameLst>
                                          <p:attrName>ppt_w</p:attrName>
                                        </p:attrNameLst>
                                      </p:cBhvr>
                                      <p:tavLst>
                                        <p:tav tm="0">
                                          <p:val>
                                            <p:fltVal val="0"/>
                                          </p:val>
                                        </p:tav>
                                        <p:tav tm="100000">
                                          <p:val>
                                            <p:strVal val="#ppt_w"/>
                                          </p:val>
                                        </p:tav>
                                      </p:tavLst>
                                    </p:anim>
                                    <p:anim calcmode="lin" valueType="num">
                                      <p:cBhvr>
                                        <p:cTn id="40" dur="500" fill="hold"/>
                                        <p:tgtEl>
                                          <p:spTgt spid="3"/>
                                        </p:tgtEl>
                                        <p:attrNameLst>
                                          <p:attrName>ppt_h</p:attrName>
                                        </p:attrNameLst>
                                      </p:cBhvr>
                                      <p:tavLst>
                                        <p:tav tm="0">
                                          <p:val>
                                            <p:fltVal val="0"/>
                                          </p:val>
                                        </p:tav>
                                        <p:tav tm="100000">
                                          <p:val>
                                            <p:strVal val="#ppt_h"/>
                                          </p:val>
                                        </p:tav>
                                      </p:tavLst>
                                    </p:anim>
                                    <p:animEffect transition="in" filter="fade">
                                      <p:cBhvr>
                                        <p:cTn id="41" dur="500"/>
                                        <p:tgtEl>
                                          <p:spTgt spid="3"/>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53" presetClass="entr" presetSubtype="16" fill="hold" nodeType="clickEffect">
                                  <p:stCondLst>
                                    <p:cond delay="0"/>
                                  </p:stCondLst>
                                  <p:childTnLst>
                                    <p:set>
                                      <p:cBhvr>
                                        <p:cTn id="45" dur="1" fill="hold">
                                          <p:stCondLst>
                                            <p:cond delay="0"/>
                                          </p:stCondLst>
                                        </p:cTn>
                                        <p:tgtEl>
                                          <p:spTgt spid="9"/>
                                        </p:tgtEl>
                                        <p:attrNameLst>
                                          <p:attrName>style.visibility</p:attrName>
                                        </p:attrNameLst>
                                      </p:cBhvr>
                                      <p:to>
                                        <p:strVal val="visible"/>
                                      </p:to>
                                    </p:set>
                                    <p:anim calcmode="lin" valueType="num">
                                      <p:cBhvr>
                                        <p:cTn id="46" dur="500" fill="hold"/>
                                        <p:tgtEl>
                                          <p:spTgt spid="9"/>
                                        </p:tgtEl>
                                        <p:attrNameLst>
                                          <p:attrName>ppt_w</p:attrName>
                                        </p:attrNameLst>
                                      </p:cBhvr>
                                      <p:tavLst>
                                        <p:tav tm="0">
                                          <p:val>
                                            <p:fltVal val="0"/>
                                          </p:val>
                                        </p:tav>
                                        <p:tav tm="100000">
                                          <p:val>
                                            <p:strVal val="#ppt_w"/>
                                          </p:val>
                                        </p:tav>
                                      </p:tavLst>
                                    </p:anim>
                                    <p:anim calcmode="lin" valueType="num">
                                      <p:cBhvr>
                                        <p:cTn id="47" dur="500" fill="hold"/>
                                        <p:tgtEl>
                                          <p:spTgt spid="9"/>
                                        </p:tgtEl>
                                        <p:attrNameLst>
                                          <p:attrName>ppt_h</p:attrName>
                                        </p:attrNameLst>
                                      </p:cBhvr>
                                      <p:tavLst>
                                        <p:tav tm="0">
                                          <p:val>
                                            <p:fltVal val="0"/>
                                          </p:val>
                                        </p:tav>
                                        <p:tav tm="100000">
                                          <p:val>
                                            <p:strVal val="#ppt_h"/>
                                          </p:val>
                                        </p:tav>
                                      </p:tavLst>
                                    </p:anim>
                                    <p:animEffect transition="in" filter="fade">
                                      <p:cBhvr>
                                        <p:cTn id="48" dur="500"/>
                                        <p:tgtEl>
                                          <p:spTgt spid="9"/>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53" presetClass="entr" presetSubtype="16" fill="hold" nodeType="clickEffect">
                                  <p:stCondLst>
                                    <p:cond delay="0"/>
                                  </p:stCondLst>
                                  <p:childTnLst>
                                    <p:set>
                                      <p:cBhvr>
                                        <p:cTn id="52" dur="1" fill="hold">
                                          <p:stCondLst>
                                            <p:cond delay="0"/>
                                          </p:stCondLst>
                                        </p:cTn>
                                        <p:tgtEl>
                                          <p:spTgt spid="15"/>
                                        </p:tgtEl>
                                        <p:attrNameLst>
                                          <p:attrName>style.visibility</p:attrName>
                                        </p:attrNameLst>
                                      </p:cBhvr>
                                      <p:to>
                                        <p:strVal val="visible"/>
                                      </p:to>
                                    </p:set>
                                    <p:anim calcmode="lin" valueType="num">
                                      <p:cBhvr>
                                        <p:cTn id="53" dur="500" fill="hold"/>
                                        <p:tgtEl>
                                          <p:spTgt spid="15"/>
                                        </p:tgtEl>
                                        <p:attrNameLst>
                                          <p:attrName>ppt_w</p:attrName>
                                        </p:attrNameLst>
                                      </p:cBhvr>
                                      <p:tavLst>
                                        <p:tav tm="0">
                                          <p:val>
                                            <p:fltVal val="0"/>
                                          </p:val>
                                        </p:tav>
                                        <p:tav tm="100000">
                                          <p:val>
                                            <p:strVal val="#ppt_w"/>
                                          </p:val>
                                        </p:tav>
                                      </p:tavLst>
                                    </p:anim>
                                    <p:anim calcmode="lin" valueType="num">
                                      <p:cBhvr>
                                        <p:cTn id="54" dur="500" fill="hold"/>
                                        <p:tgtEl>
                                          <p:spTgt spid="15"/>
                                        </p:tgtEl>
                                        <p:attrNameLst>
                                          <p:attrName>ppt_h</p:attrName>
                                        </p:attrNameLst>
                                      </p:cBhvr>
                                      <p:tavLst>
                                        <p:tav tm="0">
                                          <p:val>
                                            <p:fltVal val="0"/>
                                          </p:val>
                                        </p:tav>
                                        <p:tav tm="100000">
                                          <p:val>
                                            <p:strVal val="#ppt_h"/>
                                          </p:val>
                                        </p:tav>
                                      </p:tavLst>
                                    </p:anim>
                                    <p:animEffect transition="in" filter="fade">
                                      <p:cBhvr>
                                        <p:cTn id="55" dur="500"/>
                                        <p:tgtEl>
                                          <p:spTgt spid="15"/>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53" presetClass="entr" presetSubtype="16" fill="hold" nodeType="clickEffect">
                                  <p:stCondLst>
                                    <p:cond delay="0"/>
                                  </p:stCondLst>
                                  <p:childTnLst>
                                    <p:set>
                                      <p:cBhvr>
                                        <p:cTn id="59" dur="1" fill="hold">
                                          <p:stCondLst>
                                            <p:cond delay="0"/>
                                          </p:stCondLst>
                                        </p:cTn>
                                        <p:tgtEl>
                                          <p:spTgt spid="14"/>
                                        </p:tgtEl>
                                        <p:attrNameLst>
                                          <p:attrName>style.visibility</p:attrName>
                                        </p:attrNameLst>
                                      </p:cBhvr>
                                      <p:to>
                                        <p:strVal val="visible"/>
                                      </p:to>
                                    </p:set>
                                    <p:anim calcmode="lin" valueType="num">
                                      <p:cBhvr>
                                        <p:cTn id="60" dur="500" fill="hold"/>
                                        <p:tgtEl>
                                          <p:spTgt spid="14"/>
                                        </p:tgtEl>
                                        <p:attrNameLst>
                                          <p:attrName>ppt_w</p:attrName>
                                        </p:attrNameLst>
                                      </p:cBhvr>
                                      <p:tavLst>
                                        <p:tav tm="0">
                                          <p:val>
                                            <p:fltVal val="0"/>
                                          </p:val>
                                        </p:tav>
                                        <p:tav tm="100000">
                                          <p:val>
                                            <p:strVal val="#ppt_w"/>
                                          </p:val>
                                        </p:tav>
                                      </p:tavLst>
                                    </p:anim>
                                    <p:anim calcmode="lin" valueType="num">
                                      <p:cBhvr>
                                        <p:cTn id="61" dur="500" fill="hold"/>
                                        <p:tgtEl>
                                          <p:spTgt spid="14"/>
                                        </p:tgtEl>
                                        <p:attrNameLst>
                                          <p:attrName>ppt_h</p:attrName>
                                        </p:attrNameLst>
                                      </p:cBhvr>
                                      <p:tavLst>
                                        <p:tav tm="0">
                                          <p:val>
                                            <p:fltVal val="0"/>
                                          </p:val>
                                        </p:tav>
                                        <p:tav tm="100000">
                                          <p:val>
                                            <p:strVal val="#ppt_h"/>
                                          </p:val>
                                        </p:tav>
                                      </p:tavLst>
                                    </p:anim>
                                    <p:animEffect transition="in" filter="fade">
                                      <p:cBhvr>
                                        <p:cTn id="62" dur="500"/>
                                        <p:tgtEl>
                                          <p:spTgt spid="14"/>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nodeType="clickEffect">
                                  <p:stCondLst>
                                    <p:cond delay="0"/>
                                  </p:stCondLst>
                                  <p:childTnLst>
                                    <p:set>
                                      <p:cBhvr>
                                        <p:cTn id="66" dur="1" fill="hold">
                                          <p:stCondLst>
                                            <p:cond delay="0"/>
                                          </p:stCondLst>
                                        </p:cTn>
                                        <p:tgtEl>
                                          <p:spTgt spid="23"/>
                                        </p:tgtEl>
                                        <p:attrNameLst>
                                          <p:attrName>style.visibility</p:attrName>
                                        </p:attrNameLst>
                                      </p:cBhvr>
                                      <p:to>
                                        <p:strVal val="visible"/>
                                      </p:to>
                                    </p:set>
                                    <p:animEffect transition="in" filter="wipe(left)">
                                      <p:cBhvr>
                                        <p:cTn id="67" dur="1000"/>
                                        <p:tgtEl>
                                          <p:spTgt spid="23"/>
                                        </p:tgtEl>
                                      </p:cBhvr>
                                    </p:animEffect>
                                  </p:childTnLst>
                                </p:cTn>
                              </p:par>
                            </p:childTnLst>
                          </p:cTn>
                        </p:par>
                        <p:par>
                          <p:cTn id="68" fill="hold" nodeType="afterGroup">
                            <p:stCondLst>
                              <p:cond delay="1000"/>
                            </p:stCondLst>
                            <p:childTnLst>
                              <p:par>
                                <p:cTn id="69" presetID="22" presetClass="entr" presetSubtype="8" fill="hold" nodeType="afterEffect">
                                  <p:stCondLst>
                                    <p:cond delay="500"/>
                                  </p:stCondLst>
                                  <p:childTnLst>
                                    <p:set>
                                      <p:cBhvr>
                                        <p:cTn id="70" dur="1" fill="hold">
                                          <p:stCondLst>
                                            <p:cond delay="0"/>
                                          </p:stCondLst>
                                        </p:cTn>
                                        <p:tgtEl>
                                          <p:spTgt spid="24"/>
                                        </p:tgtEl>
                                        <p:attrNameLst>
                                          <p:attrName>style.visibility</p:attrName>
                                        </p:attrNameLst>
                                      </p:cBhvr>
                                      <p:to>
                                        <p:strVal val="visible"/>
                                      </p:to>
                                    </p:set>
                                    <p:animEffect transition="in" filter="wipe(left)">
                                      <p:cBhvr>
                                        <p:cTn id="71" dur="1000"/>
                                        <p:tgtEl>
                                          <p:spTgt spid="24"/>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22" presetClass="entr" presetSubtype="8" fill="hold" nodeType="clickEffect">
                                  <p:stCondLst>
                                    <p:cond delay="0"/>
                                  </p:stCondLst>
                                  <p:childTnLst>
                                    <p:set>
                                      <p:cBhvr>
                                        <p:cTn id="75" dur="1" fill="hold">
                                          <p:stCondLst>
                                            <p:cond delay="0"/>
                                          </p:stCondLst>
                                        </p:cTn>
                                        <p:tgtEl>
                                          <p:spTgt spid="13"/>
                                        </p:tgtEl>
                                        <p:attrNameLst>
                                          <p:attrName>style.visibility</p:attrName>
                                        </p:attrNameLst>
                                      </p:cBhvr>
                                      <p:to>
                                        <p:strVal val="visible"/>
                                      </p:to>
                                    </p:set>
                                    <p:animEffect transition="in" filter="wipe(left)">
                                      <p:cBhvr>
                                        <p:cTn id="76" dur="500"/>
                                        <p:tgtEl>
                                          <p:spTgt spid="13"/>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22" presetClass="entr" presetSubtype="8" fill="hold" nodeType="clickEffect">
                                  <p:stCondLst>
                                    <p:cond delay="0"/>
                                  </p:stCondLst>
                                  <p:childTnLst>
                                    <p:set>
                                      <p:cBhvr>
                                        <p:cTn id="80" dur="1" fill="hold">
                                          <p:stCondLst>
                                            <p:cond delay="0"/>
                                          </p:stCondLst>
                                        </p:cTn>
                                        <p:tgtEl>
                                          <p:spTgt spid="10"/>
                                        </p:tgtEl>
                                        <p:attrNameLst>
                                          <p:attrName>style.visibility</p:attrName>
                                        </p:attrNameLst>
                                      </p:cBhvr>
                                      <p:to>
                                        <p:strVal val="visible"/>
                                      </p:to>
                                    </p:set>
                                    <p:animEffect transition="in" filter="wipe(left)">
                                      <p:cBhvr>
                                        <p:cTn id="81" dur="500"/>
                                        <p:tgtEl>
                                          <p:spTgt spid="10"/>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22" presetClass="entr" presetSubtype="8" fill="hold" nodeType="clickEffect">
                                  <p:stCondLst>
                                    <p:cond delay="0"/>
                                  </p:stCondLst>
                                  <p:childTnLst>
                                    <p:set>
                                      <p:cBhvr>
                                        <p:cTn id="85" dur="1" fill="hold">
                                          <p:stCondLst>
                                            <p:cond delay="0"/>
                                          </p:stCondLst>
                                        </p:cTn>
                                        <p:tgtEl>
                                          <p:spTgt spid="11"/>
                                        </p:tgtEl>
                                        <p:attrNameLst>
                                          <p:attrName>style.visibility</p:attrName>
                                        </p:attrNameLst>
                                      </p:cBhvr>
                                      <p:to>
                                        <p:strVal val="visible"/>
                                      </p:to>
                                    </p:set>
                                    <p:animEffect transition="in" filter="wipe(left)">
                                      <p:cBhvr>
                                        <p:cTn id="86" dur="500"/>
                                        <p:tgtEl>
                                          <p:spTgt spid="11"/>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22" presetClass="entr" presetSubtype="1" fill="hold" nodeType="clickEffect">
                                  <p:stCondLst>
                                    <p:cond delay="0"/>
                                  </p:stCondLst>
                                  <p:childTnLst>
                                    <p:set>
                                      <p:cBhvr>
                                        <p:cTn id="90" dur="1" fill="hold">
                                          <p:stCondLst>
                                            <p:cond delay="0"/>
                                          </p:stCondLst>
                                        </p:cTn>
                                        <p:tgtEl>
                                          <p:spTgt spid="5133">
                                            <p:txEl>
                                              <p:pRg st="0" end="0"/>
                                            </p:txEl>
                                          </p:spTgt>
                                        </p:tgtEl>
                                        <p:attrNameLst>
                                          <p:attrName>style.visibility</p:attrName>
                                        </p:attrNameLst>
                                      </p:cBhvr>
                                      <p:to>
                                        <p:strVal val="visible"/>
                                      </p:to>
                                    </p:set>
                                    <p:animEffect transition="in" filter="wipe(up)">
                                      <p:cBhvr>
                                        <p:cTn id="91" dur="500"/>
                                        <p:tgtEl>
                                          <p:spTgt spid="5133">
                                            <p:txEl>
                                              <p:pRg st="0" end="0"/>
                                            </p:txEl>
                                          </p:spTgt>
                                        </p:tgtEl>
                                      </p:cBhvr>
                                    </p:animEffect>
                                  </p:childTnLst>
                                </p:cTn>
                              </p:par>
                            </p:childTnLst>
                          </p:cTn>
                        </p:par>
                      </p:childTnLst>
                    </p:cTn>
                  </p:par>
                  <p:par>
                    <p:cTn id="92" fill="hold" nodeType="clickPar">
                      <p:stCondLst>
                        <p:cond delay="indefinite"/>
                      </p:stCondLst>
                      <p:childTnLst>
                        <p:par>
                          <p:cTn id="93" fill="hold" nodeType="withGroup">
                            <p:stCondLst>
                              <p:cond delay="0"/>
                            </p:stCondLst>
                            <p:childTnLst>
                              <p:par>
                                <p:cTn id="94" presetID="22" presetClass="entr" presetSubtype="1" fill="hold" nodeType="clickEffect">
                                  <p:stCondLst>
                                    <p:cond delay="0"/>
                                  </p:stCondLst>
                                  <p:childTnLst>
                                    <p:set>
                                      <p:cBhvr>
                                        <p:cTn id="95" dur="1" fill="hold">
                                          <p:stCondLst>
                                            <p:cond delay="0"/>
                                          </p:stCondLst>
                                        </p:cTn>
                                        <p:tgtEl>
                                          <p:spTgt spid="5133">
                                            <p:txEl>
                                              <p:pRg st="2" end="2"/>
                                            </p:txEl>
                                          </p:spTgt>
                                        </p:tgtEl>
                                        <p:attrNameLst>
                                          <p:attrName>style.visibility</p:attrName>
                                        </p:attrNameLst>
                                      </p:cBhvr>
                                      <p:to>
                                        <p:strVal val="visible"/>
                                      </p:to>
                                    </p:set>
                                    <p:animEffect transition="in" filter="wipe(up)">
                                      <p:cBhvr>
                                        <p:cTn id="96" dur="500"/>
                                        <p:tgtEl>
                                          <p:spTgt spid="513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5124" grpId="0"/>
      <p:bldP spid="4" grpId="0" animBg="1"/>
      <p:bldP spid="5" grpId="0" animBg="1"/>
      <p:bldP spid="513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60">
            <a:extLst>
              <a:ext uri="{FF2B5EF4-FFF2-40B4-BE49-F238E27FC236}">
                <a16:creationId xmlns:a16="http://schemas.microsoft.com/office/drawing/2014/main" id="{EF530F7A-7066-4815-A951-3330D74599EE}"/>
              </a:ext>
            </a:extLst>
          </p:cNvPr>
          <p:cNvGrpSpPr>
            <a:grpSpLocks/>
          </p:cNvGrpSpPr>
          <p:nvPr/>
        </p:nvGrpSpPr>
        <p:grpSpPr bwMode="auto">
          <a:xfrm rot="-5400000">
            <a:off x="877888" y="2659063"/>
            <a:ext cx="827087" cy="1214437"/>
            <a:chOff x="6797669" y="759804"/>
            <a:chExt cx="2523891" cy="3657819"/>
          </a:xfrm>
        </p:grpSpPr>
        <p:grpSp>
          <p:nvGrpSpPr>
            <p:cNvPr id="6336" name="Group 161">
              <a:extLst>
                <a:ext uri="{FF2B5EF4-FFF2-40B4-BE49-F238E27FC236}">
                  <a16:creationId xmlns:a16="http://schemas.microsoft.com/office/drawing/2014/main" id="{DC21DC44-59A8-49E6-80AF-4F9507634F7A}"/>
                </a:ext>
              </a:extLst>
            </p:cNvPr>
            <p:cNvGrpSpPr>
              <a:grpSpLocks/>
            </p:cNvGrpSpPr>
            <p:nvPr/>
          </p:nvGrpSpPr>
          <p:grpSpPr bwMode="auto">
            <a:xfrm>
              <a:off x="7127817" y="1377379"/>
              <a:ext cx="2158514" cy="3040244"/>
              <a:chOff x="7127817" y="1205103"/>
              <a:chExt cx="2158514" cy="3040244"/>
            </a:xfrm>
          </p:grpSpPr>
          <p:sp>
            <p:nvSpPr>
              <p:cNvPr id="6" name="Arc 5">
                <a:extLst>
                  <a:ext uri="{FF2B5EF4-FFF2-40B4-BE49-F238E27FC236}">
                    <a16:creationId xmlns:a16="http://schemas.microsoft.com/office/drawing/2014/main" id="{53828921-DFF5-4668-8652-7A97D7207E1D}"/>
                  </a:ext>
                </a:extLst>
              </p:cNvPr>
              <p:cNvSpPr/>
              <p:nvPr/>
            </p:nvSpPr>
            <p:spPr bwMode="auto">
              <a:xfrm rot="19412271" flipH="1">
                <a:off x="8372074" y="1290401"/>
                <a:ext cx="915578" cy="913261"/>
              </a:xfrm>
              <a:prstGeom prst="arc">
                <a:avLst>
                  <a:gd name="adj1" fmla="val 16200000"/>
                  <a:gd name="adj2" fmla="val 13445"/>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8" name="Oval 7">
                <a:extLst>
                  <a:ext uri="{FF2B5EF4-FFF2-40B4-BE49-F238E27FC236}">
                    <a16:creationId xmlns:a16="http://schemas.microsoft.com/office/drawing/2014/main" id="{1515D6FC-5CC1-47F6-A90C-4DEC0F82FAFA}"/>
                  </a:ext>
                </a:extLst>
              </p:cNvPr>
              <p:cNvSpPr/>
              <p:nvPr/>
            </p:nvSpPr>
            <p:spPr bwMode="auto">
              <a:xfrm>
                <a:off x="7887639" y="1276055"/>
                <a:ext cx="673362" cy="167350"/>
              </a:xfrm>
              <a:prstGeom prst="ellipse">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9" name="Oval 8">
                <a:extLst>
                  <a:ext uri="{FF2B5EF4-FFF2-40B4-BE49-F238E27FC236}">
                    <a16:creationId xmlns:a16="http://schemas.microsoft.com/office/drawing/2014/main" id="{D8F9A0EB-6855-48A9-A1E7-A7C34B536E33}"/>
                  </a:ext>
                </a:extLst>
              </p:cNvPr>
              <p:cNvSpPr/>
              <p:nvPr/>
            </p:nvSpPr>
            <p:spPr>
              <a:xfrm>
                <a:off x="7374144" y="1978932"/>
                <a:ext cx="1395165" cy="1754799"/>
              </a:xfrm>
              <a:prstGeom prst="ellipse">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0" name="Isosceles Triangle 9">
                <a:extLst>
                  <a:ext uri="{FF2B5EF4-FFF2-40B4-BE49-F238E27FC236}">
                    <a16:creationId xmlns:a16="http://schemas.microsoft.com/office/drawing/2014/main" id="{8E8767E7-1471-4044-B233-B1AF6DAD91D4}"/>
                  </a:ext>
                </a:extLst>
              </p:cNvPr>
              <p:cNvSpPr/>
              <p:nvPr/>
            </p:nvSpPr>
            <p:spPr>
              <a:xfrm>
                <a:off x="7674488" y="1792454"/>
                <a:ext cx="804157" cy="492489"/>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nvGrpSpPr>
              <p:cNvPr id="6343" name="Group 169">
                <a:extLst>
                  <a:ext uri="{FF2B5EF4-FFF2-40B4-BE49-F238E27FC236}">
                    <a16:creationId xmlns:a16="http://schemas.microsoft.com/office/drawing/2014/main" id="{E65FBE9B-F216-4581-9775-AB448BCC21DE}"/>
                  </a:ext>
                </a:extLst>
              </p:cNvPr>
              <p:cNvGrpSpPr>
                <a:grpSpLocks/>
              </p:cNvGrpSpPr>
              <p:nvPr/>
            </p:nvGrpSpPr>
            <p:grpSpPr bwMode="auto">
              <a:xfrm>
                <a:off x="7127817" y="3684444"/>
                <a:ext cx="2158514" cy="546889"/>
                <a:chOff x="7154321" y="3514421"/>
                <a:chExt cx="2158514" cy="914400"/>
              </a:xfrm>
            </p:grpSpPr>
            <p:sp>
              <p:nvSpPr>
                <p:cNvPr id="14" name="Arc 13">
                  <a:extLst>
                    <a:ext uri="{FF2B5EF4-FFF2-40B4-BE49-F238E27FC236}">
                      <a16:creationId xmlns:a16="http://schemas.microsoft.com/office/drawing/2014/main" id="{C97B3E1A-8A5C-408E-9510-982577706FDA}"/>
                    </a:ext>
                  </a:extLst>
                </p:cNvPr>
                <p:cNvSpPr/>
                <p:nvPr/>
              </p:nvSpPr>
              <p:spPr bwMode="auto">
                <a:xfrm rot="12987729">
                  <a:off x="8398578" y="3516884"/>
                  <a:ext cx="915578" cy="911388"/>
                </a:xfrm>
                <a:prstGeom prst="arc">
                  <a:avLst>
                    <a:gd name="adj1" fmla="val 16200000"/>
                    <a:gd name="adj2" fmla="val 25490"/>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15" name="Arc 14">
                  <a:extLst>
                    <a:ext uri="{FF2B5EF4-FFF2-40B4-BE49-F238E27FC236}">
                      <a16:creationId xmlns:a16="http://schemas.microsoft.com/office/drawing/2014/main" id="{CC35B564-3BBE-43A8-94F9-492661B5C056}"/>
                    </a:ext>
                  </a:extLst>
                </p:cNvPr>
                <p:cNvSpPr/>
                <p:nvPr/>
              </p:nvSpPr>
              <p:spPr bwMode="auto">
                <a:xfrm rot="8612271" flipH="1">
                  <a:off x="7153587" y="3516881"/>
                  <a:ext cx="915575" cy="911388"/>
                </a:xfrm>
                <a:prstGeom prst="arc">
                  <a:avLst>
                    <a:gd name="adj1" fmla="val 16200000"/>
                    <a:gd name="adj2" fmla="val 13445"/>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sp>
            <p:nvSpPr>
              <p:cNvPr id="12" name="Oval 11">
                <a:extLst>
                  <a:ext uri="{FF2B5EF4-FFF2-40B4-BE49-F238E27FC236}">
                    <a16:creationId xmlns:a16="http://schemas.microsoft.com/office/drawing/2014/main" id="{98F4BB3C-7248-46A3-87ED-944A21AA2CB3}"/>
                  </a:ext>
                </a:extLst>
              </p:cNvPr>
              <p:cNvSpPr/>
              <p:nvPr/>
            </p:nvSpPr>
            <p:spPr bwMode="auto">
              <a:xfrm rot="10800000">
                <a:off x="7756843" y="4077994"/>
                <a:ext cx="896198" cy="167350"/>
              </a:xfrm>
              <a:prstGeom prst="ellipse">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3" name="Arc 12">
                <a:extLst>
                  <a:ext uri="{FF2B5EF4-FFF2-40B4-BE49-F238E27FC236}">
                    <a16:creationId xmlns:a16="http://schemas.microsoft.com/office/drawing/2014/main" id="{60105661-A598-4D11-899F-D0C1F9DCB922}"/>
                  </a:ext>
                </a:extLst>
              </p:cNvPr>
              <p:cNvSpPr/>
              <p:nvPr/>
            </p:nvSpPr>
            <p:spPr>
              <a:xfrm rot="7415151">
                <a:off x="7598047" y="1169359"/>
                <a:ext cx="898916" cy="968864"/>
              </a:xfrm>
              <a:prstGeom prst="arc">
                <a:avLst>
                  <a:gd name="adj1" fmla="val 17207400"/>
                  <a:gd name="adj2" fmla="val 21561303"/>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7" name="Arc 6">
                <a:extLst>
                  <a:ext uri="{FF2B5EF4-FFF2-40B4-BE49-F238E27FC236}">
                    <a16:creationId xmlns:a16="http://schemas.microsoft.com/office/drawing/2014/main" id="{088F23E0-D939-43ED-9144-847D574681AB}"/>
                  </a:ext>
                </a:extLst>
              </p:cNvPr>
              <p:cNvSpPr/>
              <p:nvPr/>
            </p:nvSpPr>
            <p:spPr bwMode="auto">
              <a:xfrm rot="2187729">
                <a:off x="7151305" y="1290401"/>
                <a:ext cx="915578" cy="913261"/>
              </a:xfrm>
              <a:prstGeom prst="arc">
                <a:avLst>
                  <a:gd name="adj1" fmla="val 16200000"/>
                  <a:gd name="adj2" fmla="val 25490"/>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sp>
          <p:nvSpPr>
            <p:cNvPr id="4" name="Arc 3">
              <a:extLst>
                <a:ext uri="{FF2B5EF4-FFF2-40B4-BE49-F238E27FC236}">
                  <a16:creationId xmlns:a16="http://schemas.microsoft.com/office/drawing/2014/main" id="{AED18044-1A75-44EC-A2D4-0BCB79AE14D4}"/>
                </a:ext>
              </a:extLst>
            </p:cNvPr>
            <p:cNvSpPr/>
            <p:nvPr/>
          </p:nvSpPr>
          <p:spPr>
            <a:xfrm rot="7415151">
              <a:off x="6897781" y="669380"/>
              <a:ext cx="2333355" cy="2514202"/>
            </a:xfrm>
            <a:prstGeom prst="arc">
              <a:avLst>
                <a:gd name="adj1" fmla="val 17293459"/>
                <a:gd name="adj2" fmla="val 21561303"/>
              </a:avLst>
            </a:prstGeom>
            <a:ln w="28575">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5" name="Arc 4">
              <a:extLst>
                <a:ext uri="{FF2B5EF4-FFF2-40B4-BE49-F238E27FC236}">
                  <a16:creationId xmlns:a16="http://schemas.microsoft.com/office/drawing/2014/main" id="{816C1049-E890-4563-AAAE-F8FFC5C9FEF3}"/>
                </a:ext>
              </a:extLst>
            </p:cNvPr>
            <p:cNvSpPr/>
            <p:nvPr/>
          </p:nvSpPr>
          <p:spPr>
            <a:xfrm rot="7415151">
              <a:off x="6888093" y="822387"/>
              <a:ext cx="2333355" cy="2514202"/>
            </a:xfrm>
            <a:prstGeom prst="arc">
              <a:avLst>
                <a:gd name="adj1" fmla="val 17293459"/>
                <a:gd name="adj2" fmla="val 21561303"/>
              </a:avLst>
            </a:prstGeom>
            <a:ln w="28575">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cxnSp>
        <p:nvCxnSpPr>
          <p:cNvPr id="16" name="Straight Arrow Connector 15">
            <a:extLst>
              <a:ext uri="{FF2B5EF4-FFF2-40B4-BE49-F238E27FC236}">
                <a16:creationId xmlns:a16="http://schemas.microsoft.com/office/drawing/2014/main" id="{7FFD3F77-AF80-429C-BBC2-1A163E526090}"/>
              </a:ext>
            </a:extLst>
          </p:cNvPr>
          <p:cNvCxnSpPr/>
          <p:nvPr/>
        </p:nvCxnSpPr>
        <p:spPr>
          <a:xfrm rot="16200000">
            <a:off x="3834607" y="184943"/>
            <a:ext cx="0" cy="6589713"/>
          </a:xfrm>
          <a:prstGeom prst="straightConnector1">
            <a:avLst/>
          </a:prstGeom>
          <a:ln w="28575">
            <a:solidFill>
              <a:srgbClr val="FF00FF"/>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148" name="Freeform 154">
            <a:extLst>
              <a:ext uri="{FF2B5EF4-FFF2-40B4-BE49-F238E27FC236}">
                <a16:creationId xmlns:a16="http://schemas.microsoft.com/office/drawing/2014/main" id="{444ED8E0-B90D-45D4-9413-9D4621477C43}"/>
              </a:ext>
            </a:extLst>
          </p:cNvPr>
          <p:cNvSpPr>
            <a:spLocks/>
          </p:cNvSpPr>
          <p:nvPr/>
        </p:nvSpPr>
        <p:spPr bwMode="auto">
          <a:xfrm>
            <a:off x="1223963" y="1541463"/>
            <a:ext cx="4968875" cy="1943100"/>
          </a:xfrm>
          <a:custGeom>
            <a:avLst/>
            <a:gdLst>
              <a:gd name="T0" fmla="*/ 0 w 384"/>
              <a:gd name="T1" fmla="*/ 2147483647 h 192"/>
              <a:gd name="T2" fmla="*/ 2147483647 w 384"/>
              <a:gd name="T3" fmla="*/ 0 h 192"/>
              <a:gd name="T4" fmla="*/ 2147483647 w 384"/>
              <a:gd name="T5" fmla="*/ 2147483647 h 192"/>
              <a:gd name="T6" fmla="*/ 0 60000 65536"/>
              <a:gd name="T7" fmla="*/ 0 60000 65536"/>
              <a:gd name="T8" fmla="*/ 0 60000 65536"/>
              <a:gd name="T9" fmla="*/ 0 w 384"/>
              <a:gd name="T10" fmla="*/ 0 h 192"/>
              <a:gd name="T11" fmla="*/ 384 w 384"/>
              <a:gd name="T12" fmla="*/ 192 h 192"/>
            </a:gdLst>
            <a:ahLst/>
            <a:cxnLst>
              <a:cxn ang="T6">
                <a:pos x="T0" y="T1"/>
              </a:cxn>
              <a:cxn ang="T7">
                <a:pos x="T2" y="T3"/>
              </a:cxn>
              <a:cxn ang="T8">
                <a:pos x="T4" y="T5"/>
              </a:cxn>
            </a:cxnLst>
            <a:rect l="T9" t="T10" r="T11" b="T12"/>
            <a:pathLst>
              <a:path w="384" h="192">
                <a:moveTo>
                  <a:pt x="0" y="192"/>
                </a:moveTo>
                <a:cubicBezTo>
                  <a:pt x="64" y="96"/>
                  <a:pt x="128" y="0"/>
                  <a:pt x="192" y="0"/>
                </a:cubicBezTo>
                <a:cubicBezTo>
                  <a:pt x="256" y="0"/>
                  <a:pt x="320" y="96"/>
                  <a:pt x="384" y="192"/>
                </a:cubicBezTo>
              </a:path>
            </a:pathLst>
          </a:custGeom>
          <a:noFill/>
          <a:ln w="28575">
            <a:solidFill>
              <a:srgbClr val="00B0F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17" name="Group 160">
            <a:extLst>
              <a:ext uri="{FF2B5EF4-FFF2-40B4-BE49-F238E27FC236}">
                <a16:creationId xmlns:a16="http://schemas.microsoft.com/office/drawing/2014/main" id="{DD64AE76-BF26-42B6-BD58-A60C840F0745}"/>
              </a:ext>
            </a:extLst>
          </p:cNvPr>
          <p:cNvGrpSpPr>
            <a:grpSpLocks/>
          </p:cNvGrpSpPr>
          <p:nvPr/>
        </p:nvGrpSpPr>
        <p:grpSpPr bwMode="auto">
          <a:xfrm rot="-1800000">
            <a:off x="2344738" y="1090613"/>
            <a:ext cx="827087" cy="1216025"/>
            <a:chOff x="6879735" y="759803"/>
            <a:chExt cx="2523896" cy="3657820"/>
          </a:xfrm>
        </p:grpSpPr>
        <p:grpSp>
          <p:nvGrpSpPr>
            <p:cNvPr id="6323" name="Group 161">
              <a:extLst>
                <a:ext uri="{FF2B5EF4-FFF2-40B4-BE49-F238E27FC236}">
                  <a16:creationId xmlns:a16="http://schemas.microsoft.com/office/drawing/2014/main" id="{CFD7F75B-14BB-4B7D-A476-4935C75E4B33}"/>
                </a:ext>
              </a:extLst>
            </p:cNvPr>
            <p:cNvGrpSpPr>
              <a:grpSpLocks/>
            </p:cNvGrpSpPr>
            <p:nvPr/>
          </p:nvGrpSpPr>
          <p:grpSpPr bwMode="auto">
            <a:xfrm>
              <a:off x="7127817" y="1377379"/>
              <a:ext cx="2158514" cy="3040244"/>
              <a:chOff x="7127817" y="1205103"/>
              <a:chExt cx="2158514" cy="3040244"/>
            </a:xfrm>
          </p:grpSpPr>
          <p:sp>
            <p:nvSpPr>
              <p:cNvPr id="22" name="Arc 21">
                <a:extLst>
                  <a:ext uri="{FF2B5EF4-FFF2-40B4-BE49-F238E27FC236}">
                    <a16:creationId xmlns:a16="http://schemas.microsoft.com/office/drawing/2014/main" id="{78C3B946-FAE5-4066-AB41-E62DBABE83C5}"/>
                  </a:ext>
                </a:extLst>
              </p:cNvPr>
              <p:cNvSpPr/>
              <p:nvPr/>
            </p:nvSpPr>
            <p:spPr bwMode="auto">
              <a:xfrm rot="19412271" flipH="1">
                <a:off x="8330955" y="1030116"/>
                <a:ext cx="934955" cy="912069"/>
              </a:xfrm>
              <a:prstGeom prst="arc">
                <a:avLst>
                  <a:gd name="adj1" fmla="val 16200000"/>
                  <a:gd name="adj2" fmla="val 13445"/>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23" name="Arc 22">
                <a:extLst>
                  <a:ext uri="{FF2B5EF4-FFF2-40B4-BE49-F238E27FC236}">
                    <a16:creationId xmlns:a16="http://schemas.microsoft.com/office/drawing/2014/main" id="{BC293834-5F6F-4F7A-9C70-B16DC55B8211}"/>
                  </a:ext>
                </a:extLst>
              </p:cNvPr>
              <p:cNvSpPr/>
              <p:nvPr/>
            </p:nvSpPr>
            <p:spPr bwMode="auto">
              <a:xfrm rot="2187729">
                <a:off x="7075347" y="1035203"/>
                <a:ext cx="939801" cy="931170"/>
              </a:xfrm>
              <a:prstGeom prst="arc">
                <a:avLst>
                  <a:gd name="adj1" fmla="val 16200000"/>
                  <a:gd name="adj2" fmla="val 25490"/>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24" name="Oval 23">
                <a:extLst>
                  <a:ext uri="{FF2B5EF4-FFF2-40B4-BE49-F238E27FC236}">
                    <a16:creationId xmlns:a16="http://schemas.microsoft.com/office/drawing/2014/main" id="{E3C8A5D5-FB8B-4AEC-8353-E70B0899C07F}"/>
                  </a:ext>
                </a:extLst>
              </p:cNvPr>
              <p:cNvSpPr/>
              <p:nvPr/>
            </p:nvSpPr>
            <p:spPr bwMode="auto">
              <a:xfrm>
                <a:off x="7887342" y="998483"/>
                <a:ext cx="673361" cy="167134"/>
              </a:xfrm>
              <a:prstGeom prst="ellipse">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25" name="Oval 24">
                <a:extLst>
                  <a:ext uri="{FF2B5EF4-FFF2-40B4-BE49-F238E27FC236}">
                    <a16:creationId xmlns:a16="http://schemas.microsoft.com/office/drawing/2014/main" id="{6D93D2A4-9A42-446E-9B37-47B3DFAD48C2}"/>
                  </a:ext>
                </a:extLst>
              </p:cNvPr>
              <p:cNvSpPr/>
              <p:nvPr/>
            </p:nvSpPr>
            <p:spPr>
              <a:xfrm>
                <a:off x="7442083" y="1751692"/>
                <a:ext cx="1433923" cy="1757281"/>
              </a:xfrm>
              <a:prstGeom prst="ellipse">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26" name="Isosceles Triangle 25">
                <a:extLst>
                  <a:ext uri="{FF2B5EF4-FFF2-40B4-BE49-F238E27FC236}">
                    <a16:creationId xmlns:a16="http://schemas.microsoft.com/office/drawing/2014/main" id="{3FBE689A-9330-47EC-853B-77565454C8BE}"/>
                  </a:ext>
                </a:extLst>
              </p:cNvPr>
              <p:cNvSpPr/>
              <p:nvPr/>
            </p:nvSpPr>
            <p:spPr>
              <a:xfrm>
                <a:off x="7745371" y="1512217"/>
                <a:ext cx="847757" cy="51095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nvGrpSpPr>
              <p:cNvPr id="6331" name="Group 169">
                <a:extLst>
                  <a:ext uri="{FF2B5EF4-FFF2-40B4-BE49-F238E27FC236}">
                    <a16:creationId xmlns:a16="http://schemas.microsoft.com/office/drawing/2014/main" id="{AEE24C41-ECB2-4702-A554-01F9F76A21FE}"/>
                  </a:ext>
                </a:extLst>
              </p:cNvPr>
              <p:cNvGrpSpPr>
                <a:grpSpLocks/>
              </p:cNvGrpSpPr>
              <p:nvPr/>
            </p:nvGrpSpPr>
            <p:grpSpPr bwMode="auto">
              <a:xfrm>
                <a:off x="7127817" y="3684444"/>
                <a:ext cx="2158514" cy="546889"/>
                <a:chOff x="7154321" y="3514421"/>
                <a:chExt cx="2158514" cy="914400"/>
              </a:xfrm>
            </p:grpSpPr>
            <p:sp>
              <p:nvSpPr>
                <p:cNvPr id="30" name="Arc 29">
                  <a:extLst>
                    <a:ext uri="{FF2B5EF4-FFF2-40B4-BE49-F238E27FC236}">
                      <a16:creationId xmlns:a16="http://schemas.microsoft.com/office/drawing/2014/main" id="{5295FC72-93B2-442E-9484-64D9DB4E9F1D}"/>
                    </a:ext>
                  </a:extLst>
                </p:cNvPr>
                <p:cNvSpPr/>
                <p:nvPr/>
              </p:nvSpPr>
              <p:spPr bwMode="auto">
                <a:xfrm rot="12987729">
                  <a:off x="8379922" y="2897628"/>
                  <a:ext cx="939801" cy="1037942"/>
                </a:xfrm>
                <a:prstGeom prst="arc">
                  <a:avLst>
                    <a:gd name="adj1" fmla="val 16200000"/>
                    <a:gd name="adj2" fmla="val 25490"/>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31" name="Arc 30">
                  <a:extLst>
                    <a:ext uri="{FF2B5EF4-FFF2-40B4-BE49-F238E27FC236}">
                      <a16:creationId xmlns:a16="http://schemas.microsoft.com/office/drawing/2014/main" id="{4D3D35B2-4636-491E-B569-1D6AA1D28998}"/>
                    </a:ext>
                  </a:extLst>
                </p:cNvPr>
                <p:cNvSpPr/>
                <p:nvPr/>
              </p:nvSpPr>
              <p:spPr bwMode="auto">
                <a:xfrm rot="8612271" flipH="1">
                  <a:off x="7141098" y="2935148"/>
                  <a:ext cx="949490" cy="1029955"/>
                </a:xfrm>
                <a:prstGeom prst="arc">
                  <a:avLst>
                    <a:gd name="adj1" fmla="val 16200000"/>
                    <a:gd name="adj2" fmla="val 13445"/>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sp>
            <p:nvSpPr>
              <p:cNvPr id="28" name="Oval 27">
                <a:extLst>
                  <a:ext uri="{FF2B5EF4-FFF2-40B4-BE49-F238E27FC236}">
                    <a16:creationId xmlns:a16="http://schemas.microsoft.com/office/drawing/2014/main" id="{2BAE924C-CB5D-420A-9E8B-2BC2A25C6F55}"/>
                  </a:ext>
                </a:extLst>
              </p:cNvPr>
              <p:cNvSpPr/>
              <p:nvPr/>
            </p:nvSpPr>
            <p:spPr bwMode="auto">
              <a:xfrm rot="10800000">
                <a:off x="7695666" y="3848003"/>
                <a:ext cx="915581" cy="171908"/>
              </a:xfrm>
              <a:prstGeom prst="ellipse">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29" name="Arc 28">
                <a:extLst>
                  <a:ext uri="{FF2B5EF4-FFF2-40B4-BE49-F238E27FC236}">
                    <a16:creationId xmlns:a16="http://schemas.microsoft.com/office/drawing/2014/main" id="{90F6B942-865B-4C25-80FC-AD3CE7617A8B}"/>
                  </a:ext>
                </a:extLst>
              </p:cNvPr>
              <p:cNvSpPr/>
              <p:nvPr/>
            </p:nvSpPr>
            <p:spPr>
              <a:xfrm rot="7415151">
                <a:off x="7667134" y="899236"/>
                <a:ext cx="916842" cy="997933"/>
              </a:xfrm>
              <a:prstGeom prst="arc">
                <a:avLst>
                  <a:gd name="adj1" fmla="val 17207400"/>
                  <a:gd name="adj2" fmla="val 21561303"/>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sp>
          <p:nvSpPr>
            <p:cNvPr id="20" name="Arc 19">
              <a:extLst>
                <a:ext uri="{FF2B5EF4-FFF2-40B4-BE49-F238E27FC236}">
                  <a16:creationId xmlns:a16="http://schemas.microsoft.com/office/drawing/2014/main" id="{492BADA1-C4DA-4777-B210-8EBD19024114}"/>
                </a:ext>
              </a:extLst>
            </p:cNvPr>
            <p:cNvSpPr/>
            <p:nvPr/>
          </p:nvSpPr>
          <p:spPr>
            <a:xfrm rot="7415151">
              <a:off x="6978957" y="664405"/>
              <a:ext cx="2335085" cy="2514207"/>
            </a:xfrm>
            <a:prstGeom prst="arc">
              <a:avLst>
                <a:gd name="adj1" fmla="val 17293459"/>
                <a:gd name="adj2" fmla="val 21561303"/>
              </a:avLst>
            </a:prstGeom>
            <a:ln w="28575">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21" name="Arc 20">
              <a:extLst>
                <a:ext uri="{FF2B5EF4-FFF2-40B4-BE49-F238E27FC236}">
                  <a16:creationId xmlns:a16="http://schemas.microsoft.com/office/drawing/2014/main" id="{744EC6BF-DC66-407A-8C37-9E7794F56E3B}"/>
                </a:ext>
              </a:extLst>
            </p:cNvPr>
            <p:cNvSpPr/>
            <p:nvPr/>
          </p:nvSpPr>
          <p:spPr>
            <a:xfrm rot="7415151">
              <a:off x="6979560" y="797082"/>
              <a:ext cx="2335085" cy="2514207"/>
            </a:xfrm>
            <a:prstGeom prst="arc">
              <a:avLst>
                <a:gd name="adj1" fmla="val 17293459"/>
                <a:gd name="adj2" fmla="val 21561303"/>
              </a:avLst>
            </a:prstGeom>
            <a:ln w="28575">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grpSp>
        <p:nvGrpSpPr>
          <p:cNvPr id="27" name="Group 160">
            <a:extLst>
              <a:ext uri="{FF2B5EF4-FFF2-40B4-BE49-F238E27FC236}">
                <a16:creationId xmlns:a16="http://schemas.microsoft.com/office/drawing/2014/main" id="{6CC78B26-20DE-41F4-949D-1A55DF599A92}"/>
              </a:ext>
            </a:extLst>
          </p:cNvPr>
          <p:cNvGrpSpPr>
            <a:grpSpLocks/>
          </p:cNvGrpSpPr>
          <p:nvPr/>
        </p:nvGrpSpPr>
        <p:grpSpPr bwMode="auto">
          <a:xfrm rot="-3600000">
            <a:off x="1552575" y="1779588"/>
            <a:ext cx="828675" cy="1216025"/>
            <a:chOff x="6879735" y="759803"/>
            <a:chExt cx="2523896" cy="3657820"/>
          </a:xfrm>
        </p:grpSpPr>
        <p:grpSp>
          <p:nvGrpSpPr>
            <p:cNvPr id="6310" name="Group 161">
              <a:extLst>
                <a:ext uri="{FF2B5EF4-FFF2-40B4-BE49-F238E27FC236}">
                  <a16:creationId xmlns:a16="http://schemas.microsoft.com/office/drawing/2014/main" id="{8349B2D5-7EC2-4BB2-8A7E-99976795C647}"/>
                </a:ext>
              </a:extLst>
            </p:cNvPr>
            <p:cNvGrpSpPr>
              <a:grpSpLocks/>
            </p:cNvGrpSpPr>
            <p:nvPr/>
          </p:nvGrpSpPr>
          <p:grpSpPr bwMode="auto">
            <a:xfrm>
              <a:off x="7127817" y="1377379"/>
              <a:ext cx="2158514" cy="3040244"/>
              <a:chOff x="7127817" y="1205103"/>
              <a:chExt cx="2158514" cy="3040244"/>
            </a:xfrm>
          </p:grpSpPr>
          <p:sp>
            <p:nvSpPr>
              <p:cNvPr id="36" name="Arc 35">
                <a:extLst>
                  <a:ext uri="{FF2B5EF4-FFF2-40B4-BE49-F238E27FC236}">
                    <a16:creationId xmlns:a16="http://schemas.microsoft.com/office/drawing/2014/main" id="{2A4499F6-0683-4B73-AB17-9825CD4193D8}"/>
                  </a:ext>
                </a:extLst>
              </p:cNvPr>
              <p:cNvSpPr/>
              <p:nvPr/>
            </p:nvSpPr>
            <p:spPr bwMode="auto">
              <a:xfrm rot="19412271" flipH="1">
                <a:off x="8469572" y="1052320"/>
                <a:ext cx="942836" cy="945494"/>
              </a:xfrm>
              <a:prstGeom prst="arc">
                <a:avLst>
                  <a:gd name="adj1" fmla="val 16200000"/>
                  <a:gd name="adj2" fmla="val 13445"/>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37" name="Arc 36">
                <a:extLst>
                  <a:ext uri="{FF2B5EF4-FFF2-40B4-BE49-F238E27FC236}">
                    <a16:creationId xmlns:a16="http://schemas.microsoft.com/office/drawing/2014/main" id="{5E465756-79D4-40B3-9C50-F1DA9E957128}"/>
                  </a:ext>
                </a:extLst>
              </p:cNvPr>
              <p:cNvSpPr/>
              <p:nvPr/>
            </p:nvSpPr>
            <p:spPr bwMode="auto">
              <a:xfrm rot="2187729">
                <a:off x="7178688" y="1098309"/>
                <a:ext cx="976679" cy="916842"/>
              </a:xfrm>
              <a:prstGeom prst="arc">
                <a:avLst>
                  <a:gd name="adj1" fmla="val 16200000"/>
                  <a:gd name="adj2" fmla="val 25490"/>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38" name="Oval 37">
                <a:extLst>
                  <a:ext uri="{FF2B5EF4-FFF2-40B4-BE49-F238E27FC236}">
                    <a16:creationId xmlns:a16="http://schemas.microsoft.com/office/drawing/2014/main" id="{41E614AE-679B-4247-AF99-6FF06B571FC8}"/>
                  </a:ext>
                </a:extLst>
              </p:cNvPr>
              <p:cNvSpPr/>
              <p:nvPr/>
            </p:nvSpPr>
            <p:spPr bwMode="auto">
              <a:xfrm>
                <a:off x="7955195" y="1061089"/>
                <a:ext cx="686577" cy="171908"/>
              </a:xfrm>
              <a:prstGeom prst="ellipse">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39" name="Oval 38">
                <a:extLst>
                  <a:ext uri="{FF2B5EF4-FFF2-40B4-BE49-F238E27FC236}">
                    <a16:creationId xmlns:a16="http://schemas.microsoft.com/office/drawing/2014/main" id="{5EFDB7AC-978E-4A4E-8BB3-2CF1335E145B}"/>
                  </a:ext>
                </a:extLst>
              </p:cNvPr>
              <p:cNvSpPr/>
              <p:nvPr/>
            </p:nvSpPr>
            <p:spPr>
              <a:xfrm>
                <a:off x="7610367" y="1759254"/>
                <a:ext cx="1436007" cy="1790709"/>
              </a:xfrm>
              <a:prstGeom prst="ellipse">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40" name="Isosceles Triangle 39">
                <a:extLst>
                  <a:ext uri="{FF2B5EF4-FFF2-40B4-BE49-F238E27FC236}">
                    <a16:creationId xmlns:a16="http://schemas.microsoft.com/office/drawing/2014/main" id="{895E9B5A-A501-4DC5-BE13-E13ABBCE2984}"/>
                  </a:ext>
                </a:extLst>
              </p:cNvPr>
              <p:cNvSpPr/>
              <p:nvPr/>
            </p:nvSpPr>
            <p:spPr>
              <a:xfrm>
                <a:off x="7885386" y="1564101"/>
                <a:ext cx="836465" cy="51095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nvGrpSpPr>
              <p:cNvPr id="6318" name="Group 169">
                <a:extLst>
                  <a:ext uri="{FF2B5EF4-FFF2-40B4-BE49-F238E27FC236}">
                    <a16:creationId xmlns:a16="http://schemas.microsoft.com/office/drawing/2014/main" id="{6CB68026-C2CA-4B31-B9BA-CB7F16A8CB9B}"/>
                  </a:ext>
                </a:extLst>
              </p:cNvPr>
              <p:cNvGrpSpPr>
                <a:grpSpLocks/>
              </p:cNvGrpSpPr>
              <p:nvPr/>
            </p:nvGrpSpPr>
            <p:grpSpPr bwMode="auto">
              <a:xfrm>
                <a:off x="7127817" y="3684444"/>
                <a:ext cx="2158514" cy="546889"/>
                <a:chOff x="7154321" y="3514421"/>
                <a:chExt cx="2158514" cy="914400"/>
              </a:xfrm>
            </p:grpSpPr>
            <p:sp>
              <p:nvSpPr>
                <p:cNvPr id="44" name="Arc 43">
                  <a:extLst>
                    <a:ext uri="{FF2B5EF4-FFF2-40B4-BE49-F238E27FC236}">
                      <a16:creationId xmlns:a16="http://schemas.microsoft.com/office/drawing/2014/main" id="{8BFE02F7-D1F6-4886-B551-7326891D38A2}"/>
                    </a:ext>
                  </a:extLst>
                </p:cNvPr>
                <p:cNvSpPr/>
                <p:nvPr/>
              </p:nvSpPr>
              <p:spPr bwMode="auto">
                <a:xfrm rot="12987729">
                  <a:off x="8491703" y="2967474"/>
                  <a:ext cx="933165" cy="1053910"/>
                </a:xfrm>
                <a:prstGeom prst="arc">
                  <a:avLst>
                    <a:gd name="adj1" fmla="val 16200000"/>
                    <a:gd name="adj2" fmla="val 25490"/>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45" name="Arc 44">
                  <a:extLst>
                    <a:ext uri="{FF2B5EF4-FFF2-40B4-BE49-F238E27FC236}">
                      <a16:creationId xmlns:a16="http://schemas.microsoft.com/office/drawing/2014/main" id="{F50F4A1D-2B26-4700-A2BA-33186402DD08}"/>
                    </a:ext>
                  </a:extLst>
                </p:cNvPr>
                <p:cNvSpPr/>
                <p:nvPr/>
              </p:nvSpPr>
              <p:spPr bwMode="auto">
                <a:xfrm rot="8612271" flipH="1">
                  <a:off x="7220633" y="3000743"/>
                  <a:ext cx="933165" cy="1013987"/>
                </a:xfrm>
                <a:prstGeom prst="arc">
                  <a:avLst>
                    <a:gd name="adj1" fmla="val 16200000"/>
                    <a:gd name="adj2" fmla="val 13445"/>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sp>
            <p:nvSpPr>
              <p:cNvPr id="42" name="Oval 41">
                <a:extLst>
                  <a:ext uri="{FF2B5EF4-FFF2-40B4-BE49-F238E27FC236}">
                    <a16:creationId xmlns:a16="http://schemas.microsoft.com/office/drawing/2014/main" id="{6FFFC976-6F56-4DC0-897C-04EC013F6A36}"/>
                  </a:ext>
                </a:extLst>
              </p:cNvPr>
              <p:cNvSpPr/>
              <p:nvPr/>
            </p:nvSpPr>
            <p:spPr bwMode="auto">
              <a:xfrm rot="10800000">
                <a:off x="7759192" y="4061792"/>
                <a:ext cx="899319" cy="167134"/>
              </a:xfrm>
              <a:prstGeom prst="ellipse">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43" name="Arc 42">
                <a:extLst>
                  <a:ext uri="{FF2B5EF4-FFF2-40B4-BE49-F238E27FC236}">
                    <a16:creationId xmlns:a16="http://schemas.microsoft.com/office/drawing/2014/main" id="{7FF80E7E-EFA3-4FDF-B8E6-B9673E196635}"/>
                  </a:ext>
                </a:extLst>
              </p:cNvPr>
              <p:cNvSpPr/>
              <p:nvPr/>
            </p:nvSpPr>
            <p:spPr>
              <a:xfrm rot="7415151">
                <a:off x="7782423" y="934852"/>
                <a:ext cx="931167" cy="1044370"/>
              </a:xfrm>
              <a:prstGeom prst="arc">
                <a:avLst>
                  <a:gd name="adj1" fmla="val 17207400"/>
                  <a:gd name="adj2" fmla="val 21561303"/>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sp>
          <p:nvSpPr>
            <p:cNvPr id="34" name="Arc 33">
              <a:extLst>
                <a:ext uri="{FF2B5EF4-FFF2-40B4-BE49-F238E27FC236}">
                  <a16:creationId xmlns:a16="http://schemas.microsoft.com/office/drawing/2014/main" id="{C731D8B5-3BD4-405A-8ABF-6151B35CEF4C}"/>
                </a:ext>
              </a:extLst>
            </p:cNvPr>
            <p:cNvSpPr/>
            <p:nvPr/>
          </p:nvSpPr>
          <p:spPr>
            <a:xfrm rot="7415151">
              <a:off x="7000178" y="655081"/>
              <a:ext cx="2335085" cy="2514226"/>
            </a:xfrm>
            <a:prstGeom prst="arc">
              <a:avLst>
                <a:gd name="adj1" fmla="val 17293459"/>
                <a:gd name="adj2" fmla="val 21561303"/>
              </a:avLst>
            </a:prstGeom>
            <a:ln w="28575">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35" name="Arc 34">
              <a:extLst>
                <a:ext uri="{FF2B5EF4-FFF2-40B4-BE49-F238E27FC236}">
                  <a16:creationId xmlns:a16="http://schemas.microsoft.com/office/drawing/2014/main" id="{4B2E7318-B37F-4F26-BE7D-109D20CCA0D1}"/>
                </a:ext>
              </a:extLst>
            </p:cNvPr>
            <p:cNvSpPr/>
            <p:nvPr/>
          </p:nvSpPr>
          <p:spPr>
            <a:xfrm rot="7415151">
              <a:off x="6985892" y="812101"/>
              <a:ext cx="2335082" cy="2514226"/>
            </a:xfrm>
            <a:prstGeom prst="arc">
              <a:avLst>
                <a:gd name="adj1" fmla="val 17293459"/>
                <a:gd name="adj2" fmla="val 21561303"/>
              </a:avLst>
            </a:prstGeom>
            <a:ln w="28575">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grpSp>
        <p:nvGrpSpPr>
          <p:cNvPr id="41" name="Group 160">
            <a:extLst>
              <a:ext uri="{FF2B5EF4-FFF2-40B4-BE49-F238E27FC236}">
                <a16:creationId xmlns:a16="http://schemas.microsoft.com/office/drawing/2014/main" id="{93CBE730-EAA0-47F0-A204-8B607D3ACEF6}"/>
              </a:ext>
            </a:extLst>
          </p:cNvPr>
          <p:cNvGrpSpPr>
            <a:grpSpLocks/>
          </p:cNvGrpSpPr>
          <p:nvPr/>
        </p:nvGrpSpPr>
        <p:grpSpPr bwMode="auto">
          <a:xfrm>
            <a:off x="3276600" y="749300"/>
            <a:ext cx="827088" cy="1214438"/>
            <a:chOff x="6879735" y="759803"/>
            <a:chExt cx="2523896" cy="3657820"/>
          </a:xfrm>
        </p:grpSpPr>
        <p:grpSp>
          <p:nvGrpSpPr>
            <p:cNvPr id="6297" name="Group 161">
              <a:extLst>
                <a:ext uri="{FF2B5EF4-FFF2-40B4-BE49-F238E27FC236}">
                  <a16:creationId xmlns:a16="http://schemas.microsoft.com/office/drawing/2014/main" id="{9F304CCD-8EEF-4D78-A311-5B468F3A8BEA}"/>
                </a:ext>
              </a:extLst>
            </p:cNvPr>
            <p:cNvGrpSpPr>
              <a:grpSpLocks/>
            </p:cNvGrpSpPr>
            <p:nvPr/>
          </p:nvGrpSpPr>
          <p:grpSpPr bwMode="auto">
            <a:xfrm>
              <a:off x="7127817" y="1377379"/>
              <a:ext cx="2158514" cy="3040244"/>
              <a:chOff x="7127817" y="1205103"/>
              <a:chExt cx="2158514" cy="3040244"/>
            </a:xfrm>
          </p:grpSpPr>
          <p:sp>
            <p:nvSpPr>
              <p:cNvPr id="50" name="Arc 49">
                <a:extLst>
                  <a:ext uri="{FF2B5EF4-FFF2-40B4-BE49-F238E27FC236}">
                    <a16:creationId xmlns:a16="http://schemas.microsoft.com/office/drawing/2014/main" id="{F64C315E-C575-477D-B267-610507EFB877}"/>
                  </a:ext>
                </a:extLst>
              </p:cNvPr>
              <p:cNvSpPr/>
              <p:nvPr/>
            </p:nvSpPr>
            <p:spPr bwMode="auto">
              <a:xfrm rot="19412271" flipH="1">
                <a:off x="8371789" y="1290404"/>
                <a:ext cx="915580" cy="913257"/>
              </a:xfrm>
              <a:prstGeom prst="arc">
                <a:avLst>
                  <a:gd name="adj1" fmla="val 16200000"/>
                  <a:gd name="adj2" fmla="val 13445"/>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51" name="Arc 50">
                <a:extLst>
                  <a:ext uri="{FF2B5EF4-FFF2-40B4-BE49-F238E27FC236}">
                    <a16:creationId xmlns:a16="http://schemas.microsoft.com/office/drawing/2014/main" id="{2CCDC3DA-BA3D-4647-8267-851D8E30E74E}"/>
                  </a:ext>
                </a:extLst>
              </p:cNvPr>
              <p:cNvSpPr/>
              <p:nvPr/>
            </p:nvSpPr>
            <p:spPr bwMode="auto">
              <a:xfrm rot="2187729">
                <a:off x="7151018" y="1290404"/>
                <a:ext cx="915580" cy="913257"/>
              </a:xfrm>
              <a:prstGeom prst="arc">
                <a:avLst>
                  <a:gd name="adj1" fmla="val 16200000"/>
                  <a:gd name="adj2" fmla="val 25490"/>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52" name="Oval 51">
                <a:extLst>
                  <a:ext uri="{FF2B5EF4-FFF2-40B4-BE49-F238E27FC236}">
                    <a16:creationId xmlns:a16="http://schemas.microsoft.com/office/drawing/2014/main" id="{2388035B-DFB5-48A0-9CE1-EC0886A785FE}"/>
                  </a:ext>
                </a:extLst>
              </p:cNvPr>
              <p:cNvSpPr/>
              <p:nvPr/>
            </p:nvSpPr>
            <p:spPr bwMode="auto">
              <a:xfrm>
                <a:off x="7887356" y="1276058"/>
                <a:ext cx="673363" cy="167353"/>
              </a:xfrm>
              <a:prstGeom prst="ellipse">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53" name="Oval 52">
                <a:extLst>
                  <a:ext uri="{FF2B5EF4-FFF2-40B4-BE49-F238E27FC236}">
                    <a16:creationId xmlns:a16="http://schemas.microsoft.com/office/drawing/2014/main" id="{F20CE94C-1F07-4466-BBFB-EAC70F98AB84}"/>
                  </a:ext>
                </a:extLst>
              </p:cNvPr>
              <p:cNvSpPr/>
              <p:nvPr/>
            </p:nvSpPr>
            <p:spPr>
              <a:xfrm>
                <a:off x="7514344" y="1978935"/>
                <a:ext cx="1395167" cy="1754795"/>
              </a:xfrm>
              <a:prstGeom prst="ellipse">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54" name="Isosceles Triangle 53">
                <a:extLst>
                  <a:ext uri="{FF2B5EF4-FFF2-40B4-BE49-F238E27FC236}">
                    <a16:creationId xmlns:a16="http://schemas.microsoft.com/office/drawing/2014/main" id="{223ADA08-5700-42F6-A9A3-E9F213996024}"/>
                  </a:ext>
                </a:extLst>
              </p:cNvPr>
              <p:cNvSpPr/>
              <p:nvPr/>
            </p:nvSpPr>
            <p:spPr>
              <a:xfrm>
                <a:off x="7814693" y="1792456"/>
                <a:ext cx="804159" cy="492492"/>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nvGrpSpPr>
              <p:cNvPr id="6305" name="Group 169">
                <a:extLst>
                  <a:ext uri="{FF2B5EF4-FFF2-40B4-BE49-F238E27FC236}">
                    <a16:creationId xmlns:a16="http://schemas.microsoft.com/office/drawing/2014/main" id="{8C8972F9-7538-452F-A03E-2BE68009BFB4}"/>
                  </a:ext>
                </a:extLst>
              </p:cNvPr>
              <p:cNvGrpSpPr>
                <a:grpSpLocks/>
              </p:cNvGrpSpPr>
              <p:nvPr/>
            </p:nvGrpSpPr>
            <p:grpSpPr bwMode="auto">
              <a:xfrm>
                <a:off x="7127817" y="3684444"/>
                <a:ext cx="2158514" cy="546889"/>
                <a:chOff x="7154321" y="3514421"/>
                <a:chExt cx="2158514" cy="914400"/>
              </a:xfrm>
            </p:grpSpPr>
            <p:sp>
              <p:nvSpPr>
                <p:cNvPr id="58" name="Arc 57">
                  <a:extLst>
                    <a:ext uri="{FF2B5EF4-FFF2-40B4-BE49-F238E27FC236}">
                      <a16:creationId xmlns:a16="http://schemas.microsoft.com/office/drawing/2014/main" id="{61DE457A-7695-49F5-8CC6-C8251702B132}"/>
                    </a:ext>
                  </a:extLst>
                </p:cNvPr>
                <p:cNvSpPr/>
                <p:nvPr/>
              </p:nvSpPr>
              <p:spPr bwMode="auto">
                <a:xfrm rot="12987729">
                  <a:off x="8398293" y="3516879"/>
                  <a:ext cx="915580" cy="911388"/>
                </a:xfrm>
                <a:prstGeom prst="arc">
                  <a:avLst>
                    <a:gd name="adj1" fmla="val 16200000"/>
                    <a:gd name="adj2" fmla="val 25490"/>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59" name="Arc 58">
                  <a:extLst>
                    <a:ext uri="{FF2B5EF4-FFF2-40B4-BE49-F238E27FC236}">
                      <a16:creationId xmlns:a16="http://schemas.microsoft.com/office/drawing/2014/main" id="{8EC925BB-2267-415C-AE16-656F90F294D1}"/>
                    </a:ext>
                  </a:extLst>
                </p:cNvPr>
                <p:cNvSpPr/>
                <p:nvPr/>
              </p:nvSpPr>
              <p:spPr bwMode="auto">
                <a:xfrm rot="8612271" flipH="1">
                  <a:off x="7153302" y="3516879"/>
                  <a:ext cx="915577" cy="911388"/>
                </a:xfrm>
                <a:prstGeom prst="arc">
                  <a:avLst>
                    <a:gd name="adj1" fmla="val 16200000"/>
                    <a:gd name="adj2" fmla="val 13445"/>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sp>
            <p:nvSpPr>
              <p:cNvPr id="56" name="Oval 55">
                <a:extLst>
                  <a:ext uri="{FF2B5EF4-FFF2-40B4-BE49-F238E27FC236}">
                    <a16:creationId xmlns:a16="http://schemas.microsoft.com/office/drawing/2014/main" id="{00C3B866-AD4C-4417-8248-C99E1023497D}"/>
                  </a:ext>
                </a:extLst>
              </p:cNvPr>
              <p:cNvSpPr/>
              <p:nvPr/>
            </p:nvSpPr>
            <p:spPr bwMode="auto">
              <a:xfrm rot="10800000">
                <a:off x="7756561" y="4077994"/>
                <a:ext cx="896199" cy="167353"/>
              </a:xfrm>
              <a:prstGeom prst="ellipse">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57" name="Arc 56">
                <a:extLst>
                  <a:ext uri="{FF2B5EF4-FFF2-40B4-BE49-F238E27FC236}">
                    <a16:creationId xmlns:a16="http://schemas.microsoft.com/office/drawing/2014/main" id="{0279C2AD-162F-4830-B8D2-A268E44919C5}"/>
                  </a:ext>
                </a:extLst>
              </p:cNvPr>
              <p:cNvSpPr/>
              <p:nvPr/>
            </p:nvSpPr>
            <p:spPr>
              <a:xfrm rot="7415151">
                <a:off x="7738247" y="1169362"/>
                <a:ext cx="898915" cy="968866"/>
              </a:xfrm>
              <a:prstGeom prst="arc">
                <a:avLst>
                  <a:gd name="adj1" fmla="val 17207400"/>
                  <a:gd name="adj2" fmla="val 21561303"/>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sp>
          <p:nvSpPr>
            <p:cNvPr id="48" name="Arc 47">
              <a:extLst>
                <a:ext uri="{FF2B5EF4-FFF2-40B4-BE49-F238E27FC236}">
                  <a16:creationId xmlns:a16="http://schemas.microsoft.com/office/drawing/2014/main" id="{89A5C425-9F20-4E83-94FE-AB1F0E0F6CAB}"/>
                </a:ext>
              </a:extLst>
            </p:cNvPr>
            <p:cNvSpPr/>
            <p:nvPr/>
          </p:nvSpPr>
          <p:spPr>
            <a:xfrm rot="7415151">
              <a:off x="6979852" y="669375"/>
              <a:ext cx="2333353" cy="2514207"/>
            </a:xfrm>
            <a:prstGeom prst="arc">
              <a:avLst>
                <a:gd name="adj1" fmla="val 17293459"/>
                <a:gd name="adj2" fmla="val 21561303"/>
              </a:avLst>
            </a:prstGeom>
            <a:ln w="28575">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49" name="Arc 48">
              <a:extLst>
                <a:ext uri="{FF2B5EF4-FFF2-40B4-BE49-F238E27FC236}">
                  <a16:creationId xmlns:a16="http://schemas.microsoft.com/office/drawing/2014/main" id="{2A266026-96A9-4C89-B98A-3A153113CA79}"/>
                </a:ext>
              </a:extLst>
            </p:cNvPr>
            <p:cNvSpPr/>
            <p:nvPr/>
          </p:nvSpPr>
          <p:spPr>
            <a:xfrm rot="7415151">
              <a:off x="6970163" y="822381"/>
              <a:ext cx="2333353" cy="2514207"/>
            </a:xfrm>
            <a:prstGeom prst="arc">
              <a:avLst>
                <a:gd name="adj1" fmla="val 17293459"/>
                <a:gd name="adj2" fmla="val 21561303"/>
              </a:avLst>
            </a:prstGeom>
            <a:ln w="28575">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grpSp>
        <p:nvGrpSpPr>
          <p:cNvPr id="55" name="Group 160">
            <a:extLst>
              <a:ext uri="{FF2B5EF4-FFF2-40B4-BE49-F238E27FC236}">
                <a16:creationId xmlns:a16="http://schemas.microsoft.com/office/drawing/2014/main" id="{7D131E16-9223-46C6-9934-969AD053D6B5}"/>
              </a:ext>
            </a:extLst>
          </p:cNvPr>
          <p:cNvGrpSpPr>
            <a:grpSpLocks/>
          </p:cNvGrpSpPr>
          <p:nvPr/>
        </p:nvGrpSpPr>
        <p:grpSpPr bwMode="auto">
          <a:xfrm rot="1800000">
            <a:off x="4287838" y="1090613"/>
            <a:ext cx="827087" cy="1216025"/>
            <a:chOff x="6879735" y="759803"/>
            <a:chExt cx="2523896" cy="3657820"/>
          </a:xfrm>
        </p:grpSpPr>
        <p:grpSp>
          <p:nvGrpSpPr>
            <p:cNvPr id="6284" name="Group 161">
              <a:extLst>
                <a:ext uri="{FF2B5EF4-FFF2-40B4-BE49-F238E27FC236}">
                  <a16:creationId xmlns:a16="http://schemas.microsoft.com/office/drawing/2014/main" id="{7821996B-5701-4F71-A73F-B77C04F53EF9}"/>
                </a:ext>
              </a:extLst>
            </p:cNvPr>
            <p:cNvGrpSpPr>
              <a:grpSpLocks/>
            </p:cNvGrpSpPr>
            <p:nvPr/>
          </p:nvGrpSpPr>
          <p:grpSpPr bwMode="auto">
            <a:xfrm>
              <a:off x="7127817" y="1377379"/>
              <a:ext cx="2158514" cy="3040244"/>
              <a:chOff x="7127817" y="1205103"/>
              <a:chExt cx="2158514" cy="3040244"/>
            </a:xfrm>
          </p:grpSpPr>
          <p:sp>
            <p:nvSpPr>
              <p:cNvPr id="64" name="Arc 63">
                <a:extLst>
                  <a:ext uri="{FF2B5EF4-FFF2-40B4-BE49-F238E27FC236}">
                    <a16:creationId xmlns:a16="http://schemas.microsoft.com/office/drawing/2014/main" id="{26251D6B-78A1-436A-8467-ED22DA340821}"/>
                  </a:ext>
                </a:extLst>
              </p:cNvPr>
              <p:cNvSpPr/>
              <p:nvPr/>
            </p:nvSpPr>
            <p:spPr bwMode="auto">
              <a:xfrm rot="19412271" flipH="1">
                <a:off x="8114699" y="1167695"/>
                <a:ext cx="934958" cy="926393"/>
              </a:xfrm>
              <a:prstGeom prst="arc">
                <a:avLst>
                  <a:gd name="adj1" fmla="val 16200000"/>
                  <a:gd name="adj2" fmla="val 13445"/>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65" name="Arc 64">
                <a:extLst>
                  <a:ext uri="{FF2B5EF4-FFF2-40B4-BE49-F238E27FC236}">
                    <a16:creationId xmlns:a16="http://schemas.microsoft.com/office/drawing/2014/main" id="{3A60584D-732E-4888-B607-C17706539862}"/>
                  </a:ext>
                </a:extLst>
              </p:cNvPr>
              <p:cNvSpPr/>
              <p:nvPr/>
            </p:nvSpPr>
            <p:spPr bwMode="auto">
              <a:xfrm rot="2187729">
                <a:off x="6826656" y="1188061"/>
                <a:ext cx="978556" cy="926393"/>
              </a:xfrm>
              <a:prstGeom prst="arc">
                <a:avLst>
                  <a:gd name="adj1" fmla="val 16200000"/>
                  <a:gd name="adj2" fmla="val 25490"/>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66" name="Oval 65">
                <a:extLst>
                  <a:ext uri="{FF2B5EF4-FFF2-40B4-BE49-F238E27FC236}">
                    <a16:creationId xmlns:a16="http://schemas.microsoft.com/office/drawing/2014/main" id="{68E1FDFE-E070-43F8-90A7-23F4B3D034D5}"/>
                  </a:ext>
                </a:extLst>
              </p:cNvPr>
              <p:cNvSpPr/>
              <p:nvPr/>
            </p:nvSpPr>
            <p:spPr bwMode="auto">
              <a:xfrm>
                <a:off x="7600697" y="1142336"/>
                <a:ext cx="683053" cy="167134"/>
              </a:xfrm>
              <a:prstGeom prst="ellipse">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67" name="Oval 66">
                <a:extLst>
                  <a:ext uri="{FF2B5EF4-FFF2-40B4-BE49-F238E27FC236}">
                    <a16:creationId xmlns:a16="http://schemas.microsoft.com/office/drawing/2014/main" id="{4C883B1A-17E3-46B1-A3C5-DD5464B24DDB}"/>
                  </a:ext>
                </a:extLst>
              </p:cNvPr>
              <p:cNvSpPr/>
              <p:nvPr/>
            </p:nvSpPr>
            <p:spPr>
              <a:xfrm>
                <a:off x="7231007" y="1871456"/>
                <a:ext cx="1429078" cy="1776382"/>
              </a:xfrm>
              <a:prstGeom prst="ellipse">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68" name="Isosceles Triangle 67">
                <a:extLst>
                  <a:ext uri="{FF2B5EF4-FFF2-40B4-BE49-F238E27FC236}">
                    <a16:creationId xmlns:a16="http://schemas.microsoft.com/office/drawing/2014/main" id="{AD43EDB0-9935-4216-B30F-D2709E0E0FED}"/>
                  </a:ext>
                </a:extLst>
              </p:cNvPr>
              <p:cNvSpPr/>
              <p:nvPr/>
            </p:nvSpPr>
            <p:spPr>
              <a:xfrm>
                <a:off x="7528504" y="1679713"/>
                <a:ext cx="833226" cy="506173"/>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nvGrpSpPr>
              <p:cNvPr id="6292" name="Group 169">
                <a:extLst>
                  <a:ext uri="{FF2B5EF4-FFF2-40B4-BE49-F238E27FC236}">
                    <a16:creationId xmlns:a16="http://schemas.microsoft.com/office/drawing/2014/main" id="{3E0328B7-F26E-4245-A021-D8377468A731}"/>
                  </a:ext>
                </a:extLst>
              </p:cNvPr>
              <p:cNvGrpSpPr>
                <a:grpSpLocks/>
              </p:cNvGrpSpPr>
              <p:nvPr/>
            </p:nvGrpSpPr>
            <p:grpSpPr bwMode="auto">
              <a:xfrm>
                <a:off x="7127817" y="3684444"/>
                <a:ext cx="2158514" cy="546889"/>
                <a:chOff x="7154321" y="3514421"/>
                <a:chExt cx="2158514" cy="914400"/>
              </a:xfrm>
            </p:grpSpPr>
            <p:sp>
              <p:nvSpPr>
                <p:cNvPr id="72" name="Arc 71">
                  <a:extLst>
                    <a:ext uri="{FF2B5EF4-FFF2-40B4-BE49-F238E27FC236}">
                      <a16:creationId xmlns:a16="http://schemas.microsoft.com/office/drawing/2014/main" id="{0818C989-2756-4732-8118-A451DEAA20F2}"/>
                    </a:ext>
                  </a:extLst>
                </p:cNvPr>
                <p:cNvSpPr/>
                <p:nvPr/>
              </p:nvSpPr>
              <p:spPr bwMode="auto">
                <a:xfrm rot="12987729">
                  <a:off x="8087040" y="3200837"/>
                  <a:ext cx="930112" cy="1021974"/>
                </a:xfrm>
                <a:prstGeom prst="arc">
                  <a:avLst>
                    <a:gd name="adj1" fmla="val 16200000"/>
                    <a:gd name="adj2" fmla="val 25490"/>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73" name="Arc 72">
                  <a:extLst>
                    <a:ext uri="{FF2B5EF4-FFF2-40B4-BE49-F238E27FC236}">
                      <a16:creationId xmlns:a16="http://schemas.microsoft.com/office/drawing/2014/main" id="{E0AA1B28-D66F-4734-8C7C-F0B87FE47B83}"/>
                    </a:ext>
                  </a:extLst>
                </p:cNvPr>
                <p:cNvSpPr/>
                <p:nvPr/>
              </p:nvSpPr>
              <p:spPr bwMode="auto">
                <a:xfrm rot="8612271" flipH="1">
                  <a:off x="6847890" y="3152551"/>
                  <a:ext cx="930112" cy="1006005"/>
                </a:xfrm>
                <a:prstGeom prst="arc">
                  <a:avLst>
                    <a:gd name="adj1" fmla="val 16200000"/>
                    <a:gd name="adj2" fmla="val 13445"/>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sp>
            <p:nvSpPr>
              <p:cNvPr id="70" name="Oval 69">
                <a:extLst>
                  <a:ext uri="{FF2B5EF4-FFF2-40B4-BE49-F238E27FC236}">
                    <a16:creationId xmlns:a16="http://schemas.microsoft.com/office/drawing/2014/main" id="{64406AE6-725B-4586-AF3C-FB37DA85A30D}"/>
                  </a:ext>
                </a:extLst>
              </p:cNvPr>
              <p:cNvSpPr/>
              <p:nvPr/>
            </p:nvSpPr>
            <p:spPr bwMode="auto">
              <a:xfrm rot="10800000">
                <a:off x="7487376" y="3990366"/>
                <a:ext cx="920424" cy="171908"/>
              </a:xfrm>
              <a:prstGeom prst="ellipse">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71" name="Arc 70">
                <a:extLst>
                  <a:ext uri="{FF2B5EF4-FFF2-40B4-BE49-F238E27FC236}">
                    <a16:creationId xmlns:a16="http://schemas.microsoft.com/office/drawing/2014/main" id="{09805DCC-11DA-42B4-8B6E-751CA76DA17A}"/>
                  </a:ext>
                </a:extLst>
              </p:cNvPr>
              <p:cNvSpPr/>
              <p:nvPr/>
            </p:nvSpPr>
            <p:spPr>
              <a:xfrm rot="7415151">
                <a:off x="7457456" y="1166486"/>
                <a:ext cx="902515" cy="978556"/>
              </a:xfrm>
              <a:prstGeom prst="arc">
                <a:avLst>
                  <a:gd name="adj1" fmla="val 17207400"/>
                  <a:gd name="adj2" fmla="val 21561303"/>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sp>
          <p:nvSpPr>
            <p:cNvPr id="62" name="Arc 61">
              <a:extLst>
                <a:ext uri="{FF2B5EF4-FFF2-40B4-BE49-F238E27FC236}">
                  <a16:creationId xmlns:a16="http://schemas.microsoft.com/office/drawing/2014/main" id="{D326F681-9BA0-4364-98E7-6915A8983FAF}"/>
                </a:ext>
              </a:extLst>
            </p:cNvPr>
            <p:cNvSpPr/>
            <p:nvPr/>
          </p:nvSpPr>
          <p:spPr>
            <a:xfrm rot="7415151">
              <a:off x="6971746" y="668539"/>
              <a:ext cx="2335085" cy="2514210"/>
            </a:xfrm>
            <a:prstGeom prst="arc">
              <a:avLst>
                <a:gd name="adj1" fmla="val 17293459"/>
                <a:gd name="adj2" fmla="val 21561303"/>
              </a:avLst>
            </a:prstGeom>
            <a:ln w="28575">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63" name="Arc 62">
              <a:extLst>
                <a:ext uri="{FF2B5EF4-FFF2-40B4-BE49-F238E27FC236}">
                  <a16:creationId xmlns:a16="http://schemas.microsoft.com/office/drawing/2014/main" id="{AADC3110-E17C-4BDB-BB07-09A2B61B3B1D}"/>
                </a:ext>
              </a:extLst>
            </p:cNvPr>
            <p:cNvSpPr/>
            <p:nvPr/>
          </p:nvSpPr>
          <p:spPr>
            <a:xfrm rot="7415151">
              <a:off x="6933387" y="822705"/>
              <a:ext cx="2335082" cy="2514210"/>
            </a:xfrm>
            <a:prstGeom prst="arc">
              <a:avLst>
                <a:gd name="adj1" fmla="val 17293459"/>
                <a:gd name="adj2" fmla="val 21561303"/>
              </a:avLst>
            </a:prstGeom>
            <a:ln w="28575">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grpSp>
        <p:nvGrpSpPr>
          <p:cNvPr id="69" name="Group 160">
            <a:extLst>
              <a:ext uri="{FF2B5EF4-FFF2-40B4-BE49-F238E27FC236}">
                <a16:creationId xmlns:a16="http://schemas.microsoft.com/office/drawing/2014/main" id="{15713048-FC4F-4100-AE78-710B142A0BEB}"/>
              </a:ext>
            </a:extLst>
          </p:cNvPr>
          <p:cNvGrpSpPr>
            <a:grpSpLocks/>
          </p:cNvGrpSpPr>
          <p:nvPr/>
        </p:nvGrpSpPr>
        <p:grpSpPr bwMode="auto">
          <a:xfrm rot="3600000">
            <a:off x="5061744" y="1772444"/>
            <a:ext cx="828675" cy="1214437"/>
            <a:chOff x="6879735" y="759803"/>
            <a:chExt cx="2523896" cy="3657820"/>
          </a:xfrm>
        </p:grpSpPr>
        <p:grpSp>
          <p:nvGrpSpPr>
            <p:cNvPr id="6271" name="Group 161">
              <a:extLst>
                <a:ext uri="{FF2B5EF4-FFF2-40B4-BE49-F238E27FC236}">
                  <a16:creationId xmlns:a16="http://schemas.microsoft.com/office/drawing/2014/main" id="{F1400F19-3AE9-4B71-8A38-2DC55CEC03D2}"/>
                </a:ext>
              </a:extLst>
            </p:cNvPr>
            <p:cNvGrpSpPr>
              <a:grpSpLocks/>
            </p:cNvGrpSpPr>
            <p:nvPr/>
          </p:nvGrpSpPr>
          <p:grpSpPr bwMode="auto">
            <a:xfrm>
              <a:off x="7127817" y="1377379"/>
              <a:ext cx="2158514" cy="3040244"/>
              <a:chOff x="7127817" y="1205103"/>
              <a:chExt cx="2158514" cy="3040244"/>
            </a:xfrm>
          </p:grpSpPr>
          <p:sp>
            <p:nvSpPr>
              <p:cNvPr id="78" name="Arc 77">
                <a:extLst>
                  <a:ext uri="{FF2B5EF4-FFF2-40B4-BE49-F238E27FC236}">
                    <a16:creationId xmlns:a16="http://schemas.microsoft.com/office/drawing/2014/main" id="{D134258E-8B5A-4A34-9397-D740D8C58A11}"/>
                  </a:ext>
                </a:extLst>
              </p:cNvPr>
              <p:cNvSpPr/>
              <p:nvPr/>
            </p:nvSpPr>
            <p:spPr bwMode="auto">
              <a:xfrm rot="19412271" flipH="1">
                <a:off x="8342350" y="1297273"/>
                <a:ext cx="913822" cy="913261"/>
              </a:xfrm>
              <a:prstGeom prst="arc">
                <a:avLst>
                  <a:gd name="adj1" fmla="val 16200000"/>
                  <a:gd name="adj2" fmla="val 13445"/>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79" name="Arc 78">
                <a:extLst>
                  <a:ext uri="{FF2B5EF4-FFF2-40B4-BE49-F238E27FC236}">
                    <a16:creationId xmlns:a16="http://schemas.microsoft.com/office/drawing/2014/main" id="{65252A46-3F4C-4483-916E-803290E1DEF6}"/>
                  </a:ext>
                </a:extLst>
              </p:cNvPr>
              <p:cNvSpPr/>
              <p:nvPr/>
            </p:nvSpPr>
            <p:spPr bwMode="auto">
              <a:xfrm rot="2187729">
                <a:off x="6988245" y="1256072"/>
                <a:ext cx="942836" cy="918041"/>
              </a:xfrm>
              <a:prstGeom prst="arc">
                <a:avLst>
                  <a:gd name="adj1" fmla="val 16200000"/>
                  <a:gd name="adj2" fmla="val 25490"/>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80" name="Oval 79">
                <a:extLst>
                  <a:ext uri="{FF2B5EF4-FFF2-40B4-BE49-F238E27FC236}">
                    <a16:creationId xmlns:a16="http://schemas.microsoft.com/office/drawing/2014/main" id="{841D7D6A-52AB-4CFA-8286-4EA78CFB5EB7}"/>
                  </a:ext>
                </a:extLst>
              </p:cNvPr>
              <p:cNvSpPr/>
              <p:nvPr/>
            </p:nvSpPr>
            <p:spPr bwMode="auto">
              <a:xfrm>
                <a:off x="7707548" y="1322968"/>
                <a:ext cx="696247" cy="167353"/>
              </a:xfrm>
              <a:prstGeom prst="ellipse">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81" name="Oval 80">
                <a:extLst>
                  <a:ext uri="{FF2B5EF4-FFF2-40B4-BE49-F238E27FC236}">
                    <a16:creationId xmlns:a16="http://schemas.microsoft.com/office/drawing/2014/main" id="{92C1F35F-56CB-466F-8016-587542A7DFB0}"/>
                  </a:ext>
                </a:extLst>
              </p:cNvPr>
              <p:cNvSpPr/>
              <p:nvPr/>
            </p:nvSpPr>
            <p:spPr>
              <a:xfrm>
                <a:off x="7333318" y="1998255"/>
                <a:ext cx="1460184" cy="1773922"/>
              </a:xfrm>
              <a:prstGeom prst="ellipse">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82" name="Isosceles Triangle 81">
                <a:extLst>
                  <a:ext uri="{FF2B5EF4-FFF2-40B4-BE49-F238E27FC236}">
                    <a16:creationId xmlns:a16="http://schemas.microsoft.com/office/drawing/2014/main" id="{DA92CF16-D4AF-40F8-BA90-E24385774906}"/>
                  </a:ext>
                </a:extLst>
              </p:cNvPr>
              <p:cNvSpPr/>
              <p:nvPr/>
            </p:nvSpPr>
            <p:spPr>
              <a:xfrm>
                <a:off x="7724628" y="1786134"/>
                <a:ext cx="821958" cy="497272"/>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nvGrpSpPr>
              <p:cNvPr id="6279" name="Group 169">
                <a:extLst>
                  <a:ext uri="{FF2B5EF4-FFF2-40B4-BE49-F238E27FC236}">
                    <a16:creationId xmlns:a16="http://schemas.microsoft.com/office/drawing/2014/main" id="{0EC03307-141F-49CD-9625-C3FC775C24A4}"/>
                  </a:ext>
                </a:extLst>
              </p:cNvPr>
              <p:cNvGrpSpPr>
                <a:grpSpLocks/>
              </p:cNvGrpSpPr>
              <p:nvPr/>
            </p:nvGrpSpPr>
            <p:grpSpPr bwMode="auto">
              <a:xfrm>
                <a:off x="7127817" y="3684444"/>
                <a:ext cx="2158514" cy="546889"/>
                <a:chOff x="7154321" y="3514421"/>
                <a:chExt cx="2158514" cy="914400"/>
              </a:xfrm>
            </p:grpSpPr>
            <p:sp>
              <p:nvSpPr>
                <p:cNvPr id="86" name="Arc 85">
                  <a:extLst>
                    <a:ext uri="{FF2B5EF4-FFF2-40B4-BE49-F238E27FC236}">
                      <a16:creationId xmlns:a16="http://schemas.microsoft.com/office/drawing/2014/main" id="{CFE8C250-7896-418C-9DD4-0B9A4E1AC521}"/>
                    </a:ext>
                  </a:extLst>
                </p:cNvPr>
                <p:cNvSpPr/>
                <p:nvPr/>
              </p:nvSpPr>
              <p:spPr bwMode="auto">
                <a:xfrm rot="12987729">
                  <a:off x="8286696" y="3612058"/>
                  <a:ext cx="933162" cy="863421"/>
                </a:xfrm>
                <a:prstGeom prst="arc">
                  <a:avLst>
                    <a:gd name="adj1" fmla="val 16200000"/>
                    <a:gd name="adj2" fmla="val 25490"/>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87" name="Arc 86">
                  <a:extLst>
                    <a:ext uri="{FF2B5EF4-FFF2-40B4-BE49-F238E27FC236}">
                      <a16:creationId xmlns:a16="http://schemas.microsoft.com/office/drawing/2014/main" id="{46925DE1-16BE-4A7C-9FEF-C3B9EC5E06E7}"/>
                    </a:ext>
                  </a:extLst>
                </p:cNvPr>
                <p:cNvSpPr/>
                <p:nvPr/>
              </p:nvSpPr>
              <p:spPr bwMode="auto">
                <a:xfrm rot="8612271" flipH="1">
                  <a:off x="6944417" y="3679815"/>
                  <a:ext cx="937999" cy="791471"/>
                </a:xfrm>
                <a:prstGeom prst="arc">
                  <a:avLst>
                    <a:gd name="adj1" fmla="val 16200000"/>
                    <a:gd name="adj2" fmla="val 13445"/>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sp>
            <p:nvSpPr>
              <p:cNvPr id="84" name="Oval 83">
                <a:extLst>
                  <a:ext uri="{FF2B5EF4-FFF2-40B4-BE49-F238E27FC236}">
                    <a16:creationId xmlns:a16="http://schemas.microsoft.com/office/drawing/2014/main" id="{DBB113A3-0322-41EF-B04C-53817AF70B44}"/>
                  </a:ext>
                </a:extLst>
              </p:cNvPr>
              <p:cNvSpPr/>
              <p:nvPr/>
            </p:nvSpPr>
            <p:spPr bwMode="auto">
              <a:xfrm rot="10800000">
                <a:off x="7578515" y="4146528"/>
                <a:ext cx="923492" cy="167350"/>
              </a:xfrm>
              <a:prstGeom prst="ellipse">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85" name="Arc 84">
                <a:extLst>
                  <a:ext uri="{FF2B5EF4-FFF2-40B4-BE49-F238E27FC236}">
                    <a16:creationId xmlns:a16="http://schemas.microsoft.com/office/drawing/2014/main" id="{B94BE2FE-FC81-4D2B-9703-88FD5F7218F1}"/>
                  </a:ext>
                </a:extLst>
              </p:cNvPr>
              <p:cNvSpPr/>
              <p:nvPr/>
            </p:nvSpPr>
            <p:spPr>
              <a:xfrm rot="7415151">
                <a:off x="7605434" y="1082109"/>
                <a:ext cx="898916" cy="996020"/>
              </a:xfrm>
              <a:prstGeom prst="arc">
                <a:avLst>
                  <a:gd name="adj1" fmla="val 17207400"/>
                  <a:gd name="adj2" fmla="val 21561303"/>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sp>
          <p:nvSpPr>
            <p:cNvPr id="76" name="Arc 75">
              <a:extLst>
                <a:ext uri="{FF2B5EF4-FFF2-40B4-BE49-F238E27FC236}">
                  <a16:creationId xmlns:a16="http://schemas.microsoft.com/office/drawing/2014/main" id="{7566C8DB-BE28-437B-BAC7-7827BBF11189}"/>
                </a:ext>
              </a:extLst>
            </p:cNvPr>
            <p:cNvSpPr/>
            <p:nvPr/>
          </p:nvSpPr>
          <p:spPr>
            <a:xfrm rot="7415151">
              <a:off x="6973855" y="654602"/>
              <a:ext cx="2333355" cy="2514226"/>
            </a:xfrm>
            <a:prstGeom prst="arc">
              <a:avLst>
                <a:gd name="adj1" fmla="val 17293459"/>
                <a:gd name="adj2" fmla="val 21561303"/>
              </a:avLst>
            </a:prstGeom>
            <a:ln w="28575">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77" name="Arc 76">
              <a:extLst>
                <a:ext uri="{FF2B5EF4-FFF2-40B4-BE49-F238E27FC236}">
                  <a16:creationId xmlns:a16="http://schemas.microsoft.com/office/drawing/2014/main" id="{CA06AE3E-2D92-44B3-9420-5A573A2D6FEE}"/>
                </a:ext>
              </a:extLst>
            </p:cNvPr>
            <p:cNvSpPr/>
            <p:nvPr/>
          </p:nvSpPr>
          <p:spPr>
            <a:xfrm rot="7415151">
              <a:off x="6958184" y="805766"/>
              <a:ext cx="2333355" cy="2514226"/>
            </a:xfrm>
            <a:prstGeom prst="arc">
              <a:avLst>
                <a:gd name="adj1" fmla="val 17293459"/>
                <a:gd name="adj2" fmla="val 21561303"/>
              </a:avLst>
            </a:prstGeom>
            <a:ln w="28575">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grpSp>
        <p:nvGrpSpPr>
          <p:cNvPr id="83" name="Group 160">
            <a:extLst>
              <a:ext uri="{FF2B5EF4-FFF2-40B4-BE49-F238E27FC236}">
                <a16:creationId xmlns:a16="http://schemas.microsoft.com/office/drawing/2014/main" id="{4BA9D778-8E2C-4BCB-9DC9-FA69AA43E415}"/>
              </a:ext>
            </a:extLst>
          </p:cNvPr>
          <p:cNvGrpSpPr>
            <a:grpSpLocks/>
          </p:cNvGrpSpPr>
          <p:nvPr/>
        </p:nvGrpSpPr>
        <p:grpSpPr bwMode="auto">
          <a:xfrm rot="5400000">
            <a:off x="5770563" y="2592388"/>
            <a:ext cx="827087" cy="1239837"/>
            <a:chOff x="6879733" y="683298"/>
            <a:chExt cx="2523896" cy="3734321"/>
          </a:xfrm>
        </p:grpSpPr>
        <p:grpSp>
          <p:nvGrpSpPr>
            <p:cNvPr id="6258" name="Group 161">
              <a:extLst>
                <a:ext uri="{FF2B5EF4-FFF2-40B4-BE49-F238E27FC236}">
                  <a16:creationId xmlns:a16="http://schemas.microsoft.com/office/drawing/2014/main" id="{E867DA09-D35F-4D26-9F07-FEC57017837B}"/>
                </a:ext>
              </a:extLst>
            </p:cNvPr>
            <p:cNvGrpSpPr>
              <a:grpSpLocks/>
            </p:cNvGrpSpPr>
            <p:nvPr/>
          </p:nvGrpSpPr>
          <p:grpSpPr bwMode="auto">
            <a:xfrm>
              <a:off x="7126792" y="1300107"/>
              <a:ext cx="2160576" cy="3117512"/>
              <a:chOff x="7126792" y="1127831"/>
              <a:chExt cx="2160576" cy="3117512"/>
            </a:xfrm>
          </p:grpSpPr>
          <p:sp>
            <p:nvSpPr>
              <p:cNvPr id="92" name="Arc 91">
                <a:extLst>
                  <a:ext uri="{FF2B5EF4-FFF2-40B4-BE49-F238E27FC236}">
                    <a16:creationId xmlns:a16="http://schemas.microsoft.com/office/drawing/2014/main" id="{47A070AC-F6E4-4106-B99A-224EB4F5163A}"/>
                  </a:ext>
                </a:extLst>
              </p:cNvPr>
              <p:cNvSpPr/>
              <p:nvPr/>
            </p:nvSpPr>
            <p:spPr bwMode="auto">
              <a:xfrm rot="19412271" flipH="1">
                <a:off x="8371789" y="1290399"/>
                <a:ext cx="915578" cy="913261"/>
              </a:xfrm>
              <a:prstGeom prst="arc">
                <a:avLst>
                  <a:gd name="adj1" fmla="val 16200000"/>
                  <a:gd name="adj2" fmla="val 13445"/>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93" name="Arc 92">
                <a:extLst>
                  <a:ext uri="{FF2B5EF4-FFF2-40B4-BE49-F238E27FC236}">
                    <a16:creationId xmlns:a16="http://schemas.microsoft.com/office/drawing/2014/main" id="{38C104F6-CC60-4FF4-9607-4EC0BABA54F5}"/>
                  </a:ext>
                </a:extLst>
              </p:cNvPr>
              <p:cNvSpPr/>
              <p:nvPr/>
            </p:nvSpPr>
            <p:spPr bwMode="auto">
              <a:xfrm rot="2187729">
                <a:off x="7151017" y="1290399"/>
                <a:ext cx="915578" cy="913261"/>
              </a:xfrm>
              <a:prstGeom prst="arc">
                <a:avLst>
                  <a:gd name="adj1" fmla="val 16200000"/>
                  <a:gd name="adj2" fmla="val 25490"/>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94" name="Oval 93">
                <a:extLst>
                  <a:ext uri="{FF2B5EF4-FFF2-40B4-BE49-F238E27FC236}">
                    <a16:creationId xmlns:a16="http://schemas.microsoft.com/office/drawing/2014/main" id="{EBB71B59-0D01-46FB-92CD-071D0270D59F}"/>
                  </a:ext>
                </a:extLst>
              </p:cNvPr>
              <p:cNvSpPr/>
              <p:nvPr/>
            </p:nvSpPr>
            <p:spPr bwMode="auto">
              <a:xfrm>
                <a:off x="7887355" y="1276056"/>
                <a:ext cx="673361" cy="167350"/>
              </a:xfrm>
              <a:prstGeom prst="ellipse">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95" name="Oval 94">
                <a:extLst>
                  <a:ext uri="{FF2B5EF4-FFF2-40B4-BE49-F238E27FC236}">
                    <a16:creationId xmlns:a16="http://schemas.microsoft.com/office/drawing/2014/main" id="{32E0EF2E-9C74-4600-8262-00B40964C5E1}"/>
                  </a:ext>
                </a:extLst>
              </p:cNvPr>
              <p:cNvSpPr/>
              <p:nvPr/>
            </p:nvSpPr>
            <p:spPr>
              <a:xfrm>
                <a:off x="7514339" y="1978929"/>
                <a:ext cx="1395168" cy="1754799"/>
              </a:xfrm>
              <a:prstGeom prst="ellipse">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96" name="Isosceles Triangle 95">
                <a:extLst>
                  <a:ext uri="{FF2B5EF4-FFF2-40B4-BE49-F238E27FC236}">
                    <a16:creationId xmlns:a16="http://schemas.microsoft.com/office/drawing/2014/main" id="{F36FB49D-2C63-48DB-B249-B9FD01106136}"/>
                  </a:ext>
                </a:extLst>
              </p:cNvPr>
              <p:cNvSpPr/>
              <p:nvPr/>
            </p:nvSpPr>
            <p:spPr>
              <a:xfrm>
                <a:off x="7775936" y="1830708"/>
                <a:ext cx="804159" cy="492489"/>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nvGrpSpPr>
              <p:cNvPr id="6266" name="Group 169">
                <a:extLst>
                  <a:ext uri="{FF2B5EF4-FFF2-40B4-BE49-F238E27FC236}">
                    <a16:creationId xmlns:a16="http://schemas.microsoft.com/office/drawing/2014/main" id="{9BC4A08A-6C06-4471-BA6C-8A2839C6AC71}"/>
                  </a:ext>
                </a:extLst>
              </p:cNvPr>
              <p:cNvGrpSpPr>
                <a:grpSpLocks/>
              </p:cNvGrpSpPr>
              <p:nvPr/>
            </p:nvGrpSpPr>
            <p:grpSpPr bwMode="auto">
              <a:xfrm>
                <a:off x="7126792" y="3649907"/>
                <a:ext cx="2160576" cy="545089"/>
                <a:chOff x="7153296" y="3456678"/>
                <a:chExt cx="2160576" cy="911391"/>
              </a:xfrm>
            </p:grpSpPr>
            <p:sp>
              <p:nvSpPr>
                <p:cNvPr id="100" name="Arc 99">
                  <a:extLst>
                    <a:ext uri="{FF2B5EF4-FFF2-40B4-BE49-F238E27FC236}">
                      <a16:creationId xmlns:a16="http://schemas.microsoft.com/office/drawing/2014/main" id="{23B13B57-DD52-4BA4-BFE5-78E5ECD5C242}"/>
                    </a:ext>
                  </a:extLst>
                </p:cNvPr>
                <p:cNvSpPr/>
                <p:nvPr/>
              </p:nvSpPr>
              <p:spPr bwMode="auto">
                <a:xfrm rot="12987729">
                  <a:off x="8398291" y="3348994"/>
                  <a:ext cx="915578" cy="911386"/>
                </a:xfrm>
                <a:prstGeom prst="arc">
                  <a:avLst>
                    <a:gd name="adj1" fmla="val 16200000"/>
                    <a:gd name="adj2" fmla="val 25490"/>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101" name="Arc 100">
                  <a:extLst>
                    <a:ext uri="{FF2B5EF4-FFF2-40B4-BE49-F238E27FC236}">
                      <a16:creationId xmlns:a16="http://schemas.microsoft.com/office/drawing/2014/main" id="{4097B4F9-4557-4E6C-B346-028C1814B6CB}"/>
                    </a:ext>
                  </a:extLst>
                </p:cNvPr>
                <p:cNvSpPr/>
                <p:nvPr/>
              </p:nvSpPr>
              <p:spPr bwMode="auto">
                <a:xfrm rot="8612271" flipH="1">
                  <a:off x="7153294" y="3348991"/>
                  <a:ext cx="915581" cy="911386"/>
                </a:xfrm>
                <a:prstGeom prst="arc">
                  <a:avLst>
                    <a:gd name="adj1" fmla="val 16200000"/>
                    <a:gd name="adj2" fmla="val 13445"/>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sp>
            <p:nvSpPr>
              <p:cNvPr id="98" name="Oval 97">
                <a:extLst>
                  <a:ext uri="{FF2B5EF4-FFF2-40B4-BE49-F238E27FC236}">
                    <a16:creationId xmlns:a16="http://schemas.microsoft.com/office/drawing/2014/main" id="{CD3D4A01-E05B-4B8E-88A2-22CBCA040CEB}"/>
                  </a:ext>
                </a:extLst>
              </p:cNvPr>
              <p:cNvSpPr/>
              <p:nvPr/>
            </p:nvSpPr>
            <p:spPr bwMode="auto">
              <a:xfrm rot="10800000">
                <a:off x="7756557" y="4077995"/>
                <a:ext cx="896203" cy="167350"/>
              </a:xfrm>
              <a:prstGeom prst="ellipse">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99" name="Arc 98">
                <a:extLst>
                  <a:ext uri="{FF2B5EF4-FFF2-40B4-BE49-F238E27FC236}">
                    <a16:creationId xmlns:a16="http://schemas.microsoft.com/office/drawing/2014/main" id="{66C3D7EA-9430-4E48-8E26-3C61C1EAA1EF}"/>
                  </a:ext>
                </a:extLst>
              </p:cNvPr>
              <p:cNvSpPr/>
              <p:nvPr/>
            </p:nvSpPr>
            <p:spPr>
              <a:xfrm rot="7415151">
                <a:off x="7738247" y="1030696"/>
                <a:ext cx="898915" cy="968867"/>
              </a:xfrm>
              <a:prstGeom prst="arc">
                <a:avLst>
                  <a:gd name="adj1" fmla="val 17207400"/>
                  <a:gd name="adj2" fmla="val 21561303"/>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sp>
          <p:nvSpPr>
            <p:cNvPr id="90" name="Arc 89">
              <a:extLst>
                <a:ext uri="{FF2B5EF4-FFF2-40B4-BE49-F238E27FC236}">
                  <a16:creationId xmlns:a16="http://schemas.microsoft.com/office/drawing/2014/main" id="{B3F14B5E-278B-40D7-B717-44956949BE95}"/>
                </a:ext>
              </a:extLst>
            </p:cNvPr>
            <p:cNvSpPr/>
            <p:nvPr/>
          </p:nvSpPr>
          <p:spPr>
            <a:xfrm rot="7415151">
              <a:off x="6979848" y="530711"/>
              <a:ext cx="2333354" cy="2514207"/>
            </a:xfrm>
            <a:prstGeom prst="arc">
              <a:avLst>
                <a:gd name="adj1" fmla="val 17293459"/>
                <a:gd name="adj2" fmla="val 21561303"/>
              </a:avLst>
            </a:prstGeom>
            <a:ln w="28575">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91" name="Arc 90">
              <a:extLst>
                <a:ext uri="{FF2B5EF4-FFF2-40B4-BE49-F238E27FC236}">
                  <a16:creationId xmlns:a16="http://schemas.microsoft.com/office/drawing/2014/main" id="{A0388DE2-E095-4822-B141-0F52BC44CABE}"/>
                </a:ext>
              </a:extLst>
            </p:cNvPr>
            <p:cNvSpPr/>
            <p:nvPr/>
          </p:nvSpPr>
          <p:spPr>
            <a:xfrm rot="7415151">
              <a:off x="6970160" y="683718"/>
              <a:ext cx="2333354" cy="2514207"/>
            </a:xfrm>
            <a:prstGeom prst="arc">
              <a:avLst>
                <a:gd name="adj1" fmla="val 17293459"/>
                <a:gd name="adj2" fmla="val 21561303"/>
              </a:avLst>
            </a:prstGeom>
            <a:ln w="28575">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grpSp>
        <p:nvGrpSpPr>
          <p:cNvPr id="6144" name="Group 160">
            <a:extLst>
              <a:ext uri="{FF2B5EF4-FFF2-40B4-BE49-F238E27FC236}">
                <a16:creationId xmlns:a16="http://schemas.microsoft.com/office/drawing/2014/main" id="{4BCEE4BB-C448-465F-9D5C-6C0B408CBC8A}"/>
              </a:ext>
            </a:extLst>
          </p:cNvPr>
          <p:cNvGrpSpPr>
            <a:grpSpLocks/>
          </p:cNvGrpSpPr>
          <p:nvPr/>
        </p:nvGrpSpPr>
        <p:grpSpPr bwMode="auto">
          <a:xfrm rot="-5400000">
            <a:off x="877888" y="2663825"/>
            <a:ext cx="827088" cy="1214437"/>
            <a:chOff x="6797669" y="759804"/>
            <a:chExt cx="2523891" cy="3657819"/>
          </a:xfrm>
        </p:grpSpPr>
        <p:grpSp>
          <p:nvGrpSpPr>
            <p:cNvPr id="6245" name="Group 161">
              <a:extLst>
                <a:ext uri="{FF2B5EF4-FFF2-40B4-BE49-F238E27FC236}">
                  <a16:creationId xmlns:a16="http://schemas.microsoft.com/office/drawing/2014/main" id="{2FE73168-9C51-485F-BC9F-A43E76903F7F}"/>
                </a:ext>
              </a:extLst>
            </p:cNvPr>
            <p:cNvGrpSpPr>
              <a:grpSpLocks/>
            </p:cNvGrpSpPr>
            <p:nvPr/>
          </p:nvGrpSpPr>
          <p:grpSpPr bwMode="auto">
            <a:xfrm>
              <a:off x="7127817" y="1377379"/>
              <a:ext cx="2158514" cy="3040244"/>
              <a:chOff x="7127817" y="1205103"/>
              <a:chExt cx="2158514" cy="3040244"/>
            </a:xfrm>
          </p:grpSpPr>
          <p:sp>
            <p:nvSpPr>
              <p:cNvPr id="106" name="Arc 105">
                <a:extLst>
                  <a:ext uri="{FF2B5EF4-FFF2-40B4-BE49-F238E27FC236}">
                    <a16:creationId xmlns:a16="http://schemas.microsoft.com/office/drawing/2014/main" id="{991763FC-0BD1-47FB-A3B7-CAFD31F858AC}"/>
                  </a:ext>
                </a:extLst>
              </p:cNvPr>
              <p:cNvSpPr/>
              <p:nvPr/>
            </p:nvSpPr>
            <p:spPr bwMode="auto">
              <a:xfrm rot="19412271" flipH="1">
                <a:off x="8372072" y="1290398"/>
                <a:ext cx="915574" cy="913261"/>
              </a:xfrm>
              <a:prstGeom prst="arc">
                <a:avLst>
                  <a:gd name="adj1" fmla="val 16200000"/>
                  <a:gd name="adj2" fmla="val 13445"/>
                </a:avLst>
              </a:prstGeom>
              <a:ln w="19050">
                <a:solidFill>
                  <a:srgbClr val="FF6600"/>
                </a:solidFill>
                <a:prstDash val="sysDot"/>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107" name="Arc 106">
                <a:extLst>
                  <a:ext uri="{FF2B5EF4-FFF2-40B4-BE49-F238E27FC236}">
                    <a16:creationId xmlns:a16="http://schemas.microsoft.com/office/drawing/2014/main" id="{D71863DE-8523-43F8-A27E-13588860EC57}"/>
                  </a:ext>
                </a:extLst>
              </p:cNvPr>
              <p:cNvSpPr/>
              <p:nvPr/>
            </p:nvSpPr>
            <p:spPr bwMode="auto">
              <a:xfrm rot="2187729">
                <a:off x="7151305" y="1290398"/>
                <a:ext cx="915574" cy="913261"/>
              </a:xfrm>
              <a:prstGeom prst="arc">
                <a:avLst>
                  <a:gd name="adj1" fmla="val 16200000"/>
                  <a:gd name="adj2" fmla="val 25490"/>
                </a:avLst>
              </a:prstGeom>
              <a:ln w="19050">
                <a:solidFill>
                  <a:srgbClr val="FF6600"/>
                </a:solidFill>
                <a:prstDash val="sysDot"/>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108" name="Oval 107">
                <a:extLst>
                  <a:ext uri="{FF2B5EF4-FFF2-40B4-BE49-F238E27FC236}">
                    <a16:creationId xmlns:a16="http://schemas.microsoft.com/office/drawing/2014/main" id="{7DBABD38-64F0-417E-8E64-08BB9223487F}"/>
                  </a:ext>
                </a:extLst>
              </p:cNvPr>
              <p:cNvSpPr/>
              <p:nvPr/>
            </p:nvSpPr>
            <p:spPr bwMode="auto">
              <a:xfrm>
                <a:off x="7887641" y="1276055"/>
                <a:ext cx="673358" cy="167350"/>
              </a:xfrm>
              <a:prstGeom prst="ellipse">
                <a:avLst/>
              </a:prstGeom>
              <a:noFill/>
              <a:ln w="19050">
                <a:solidFill>
                  <a:srgbClr val="FF66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09" name="Oval 108">
                <a:extLst>
                  <a:ext uri="{FF2B5EF4-FFF2-40B4-BE49-F238E27FC236}">
                    <a16:creationId xmlns:a16="http://schemas.microsoft.com/office/drawing/2014/main" id="{60AA8FD5-21AB-474F-B6D7-865502B092AD}"/>
                  </a:ext>
                </a:extLst>
              </p:cNvPr>
              <p:cNvSpPr/>
              <p:nvPr/>
            </p:nvSpPr>
            <p:spPr>
              <a:xfrm>
                <a:off x="7374145" y="1978931"/>
                <a:ext cx="1395163" cy="1754799"/>
              </a:xfrm>
              <a:prstGeom prst="ellipse">
                <a:avLst/>
              </a:prstGeom>
              <a:noFill/>
              <a:ln w="19050">
                <a:solidFill>
                  <a:srgbClr val="FF66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10" name="Isosceles Triangle 109">
                <a:extLst>
                  <a:ext uri="{FF2B5EF4-FFF2-40B4-BE49-F238E27FC236}">
                    <a16:creationId xmlns:a16="http://schemas.microsoft.com/office/drawing/2014/main" id="{4A690803-34DD-400F-8DEE-46E37A0CB699}"/>
                  </a:ext>
                </a:extLst>
              </p:cNvPr>
              <p:cNvSpPr/>
              <p:nvPr/>
            </p:nvSpPr>
            <p:spPr>
              <a:xfrm>
                <a:off x="7674489" y="1792452"/>
                <a:ext cx="804156" cy="492489"/>
              </a:xfrm>
              <a:prstGeom prst="triangle">
                <a:avLst/>
              </a:prstGeom>
              <a:solidFill>
                <a:schemeClr val="tx1"/>
              </a:solid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nvGrpSpPr>
              <p:cNvPr id="6253" name="Group 169">
                <a:extLst>
                  <a:ext uri="{FF2B5EF4-FFF2-40B4-BE49-F238E27FC236}">
                    <a16:creationId xmlns:a16="http://schemas.microsoft.com/office/drawing/2014/main" id="{B854CE5B-0000-42BD-A552-5D1FD1737763}"/>
                  </a:ext>
                </a:extLst>
              </p:cNvPr>
              <p:cNvGrpSpPr>
                <a:grpSpLocks/>
              </p:cNvGrpSpPr>
              <p:nvPr/>
            </p:nvGrpSpPr>
            <p:grpSpPr bwMode="auto">
              <a:xfrm>
                <a:off x="7127817" y="3684444"/>
                <a:ext cx="2158514" cy="546889"/>
                <a:chOff x="7154321" y="3514421"/>
                <a:chExt cx="2158514" cy="914400"/>
              </a:xfrm>
            </p:grpSpPr>
            <p:sp>
              <p:nvSpPr>
                <p:cNvPr id="114" name="Arc 113">
                  <a:extLst>
                    <a:ext uri="{FF2B5EF4-FFF2-40B4-BE49-F238E27FC236}">
                      <a16:creationId xmlns:a16="http://schemas.microsoft.com/office/drawing/2014/main" id="{0EA2C272-53E2-4A4E-9456-478AE057BF10}"/>
                    </a:ext>
                  </a:extLst>
                </p:cNvPr>
                <p:cNvSpPr/>
                <p:nvPr/>
              </p:nvSpPr>
              <p:spPr bwMode="auto">
                <a:xfrm rot="12987729">
                  <a:off x="8398576" y="3516879"/>
                  <a:ext cx="915574" cy="911388"/>
                </a:xfrm>
                <a:prstGeom prst="arc">
                  <a:avLst>
                    <a:gd name="adj1" fmla="val 16200000"/>
                    <a:gd name="adj2" fmla="val 25490"/>
                  </a:avLst>
                </a:prstGeom>
                <a:ln w="19050">
                  <a:solidFill>
                    <a:srgbClr val="FF6600"/>
                  </a:solidFill>
                  <a:prstDash val="sysDot"/>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115" name="Arc 114">
                  <a:extLst>
                    <a:ext uri="{FF2B5EF4-FFF2-40B4-BE49-F238E27FC236}">
                      <a16:creationId xmlns:a16="http://schemas.microsoft.com/office/drawing/2014/main" id="{5E06B9D9-914B-4834-93A6-1468D6141315}"/>
                    </a:ext>
                  </a:extLst>
                </p:cNvPr>
                <p:cNvSpPr/>
                <p:nvPr/>
              </p:nvSpPr>
              <p:spPr bwMode="auto">
                <a:xfrm rot="8612271" flipH="1">
                  <a:off x="7153587" y="3516881"/>
                  <a:ext cx="915577" cy="911388"/>
                </a:xfrm>
                <a:prstGeom prst="arc">
                  <a:avLst>
                    <a:gd name="adj1" fmla="val 16200000"/>
                    <a:gd name="adj2" fmla="val 13445"/>
                  </a:avLst>
                </a:prstGeom>
                <a:ln w="19050">
                  <a:solidFill>
                    <a:srgbClr val="FF6600"/>
                  </a:solidFill>
                  <a:prstDash val="sysDot"/>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sp>
            <p:nvSpPr>
              <p:cNvPr id="112" name="Oval 111">
                <a:extLst>
                  <a:ext uri="{FF2B5EF4-FFF2-40B4-BE49-F238E27FC236}">
                    <a16:creationId xmlns:a16="http://schemas.microsoft.com/office/drawing/2014/main" id="{E7C5E4C6-F93A-4799-82D1-ACEE3BB3A046}"/>
                  </a:ext>
                </a:extLst>
              </p:cNvPr>
              <p:cNvSpPr/>
              <p:nvPr/>
            </p:nvSpPr>
            <p:spPr bwMode="auto">
              <a:xfrm rot="10800000">
                <a:off x="7756843" y="4077994"/>
                <a:ext cx="896200" cy="167350"/>
              </a:xfrm>
              <a:prstGeom prst="ellipse">
                <a:avLst/>
              </a:prstGeom>
              <a:noFill/>
              <a:ln w="19050">
                <a:solidFill>
                  <a:srgbClr val="FF66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13" name="Arc 112">
                <a:extLst>
                  <a:ext uri="{FF2B5EF4-FFF2-40B4-BE49-F238E27FC236}">
                    <a16:creationId xmlns:a16="http://schemas.microsoft.com/office/drawing/2014/main" id="{1B99B757-703D-4935-B76E-C995AD6FCD8C}"/>
                  </a:ext>
                </a:extLst>
              </p:cNvPr>
              <p:cNvSpPr/>
              <p:nvPr/>
            </p:nvSpPr>
            <p:spPr>
              <a:xfrm rot="7415151">
                <a:off x="7598044" y="1169358"/>
                <a:ext cx="898916" cy="968863"/>
              </a:xfrm>
              <a:prstGeom prst="arc">
                <a:avLst>
                  <a:gd name="adj1" fmla="val 17207400"/>
                  <a:gd name="adj2" fmla="val 21561303"/>
                </a:avLst>
              </a:prstGeom>
              <a:ln w="19050">
                <a:solidFill>
                  <a:srgbClr val="FF6600"/>
                </a:solidFill>
                <a:prstDash val="sysDot"/>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sp>
          <p:nvSpPr>
            <p:cNvPr id="104" name="Arc 103">
              <a:extLst>
                <a:ext uri="{FF2B5EF4-FFF2-40B4-BE49-F238E27FC236}">
                  <a16:creationId xmlns:a16="http://schemas.microsoft.com/office/drawing/2014/main" id="{1AFD93FA-CC33-47EC-8342-8FEFCA48CDCB}"/>
                </a:ext>
              </a:extLst>
            </p:cNvPr>
            <p:cNvSpPr/>
            <p:nvPr/>
          </p:nvSpPr>
          <p:spPr>
            <a:xfrm rot="7415151">
              <a:off x="6897780" y="669379"/>
              <a:ext cx="2333355" cy="2514202"/>
            </a:xfrm>
            <a:prstGeom prst="arc">
              <a:avLst>
                <a:gd name="adj1" fmla="val 17293459"/>
                <a:gd name="adj2" fmla="val 21561303"/>
              </a:avLst>
            </a:prstGeom>
            <a:ln w="19050">
              <a:solidFill>
                <a:srgbClr val="FF6600"/>
              </a:solidFill>
              <a:prstDash val="sysDot"/>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105" name="Arc 104">
              <a:extLst>
                <a:ext uri="{FF2B5EF4-FFF2-40B4-BE49-F238E27FC236}">
                  <a16:creationId xmlns:a16="http://schemas.microsoft.com/office/drawing/2014/main" id="{0FD4C4C4-6BDD-461E-9AF4-4DB60A88B01E}"/>
                </a:ext>
              </a:extLst>
            </p:cNvPr>
            <p:cNvSpPr/>
            <p:nvPr/>
          </p:nvSpPr>
          <p:spPr>
            <a:xfrm rot="7415151">
              <a:off x="6888091" y="822386"/>
              <a:ext cx="2333355" cy="2514202"/>
            </a:xfrm>
            <a:prstGeom prst="arc">
              <a:avLst>
                <a:gd name="adj1" fmla="val 17293459"/>
                <a:gd name="adj2" fmla="val 21561303"/>
              </a:avLst>
            </a:prstGeom>
            <a:ln w="19050">
              <a:solidFill>
                <a:srgbClr val="FF6600"/>
              </a:solidFill>
              <a:prstDash val="sysDot"/>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grpSp>
        <p:nvGrpSpPr>
          <p:cNvPr id="6147" name="Group 160">
            <a:extLst>
              <a:ext uri="{FF2B5EF4-FFF2-40B4-BE49-F238E27FC236}">
                <a16:creationId xmlns:a16="http://schemas.microsoft.com/office/drawing/2014/main" id="{3933EDAA-A04A-4AFA-A0AF-503FF2C01C4F}"/>
              </a:ext>
            </a:extLst>
          </p:cNvPr>
          <p:cNvGrpSpPr>
            <a:grpSpLocks/>
          </p:cNvGrpSpPr>
          <p:nvPr/>
        </p:nvGrpSpPr>
        <p:grpSpPr bwMode="auto">
          <a:xfrm rot="-4500000">
            <a:off x="1179513" y="2176463"/>
            <a:ext cx="827087" cy="1214437"/>
            <a:chOff x="6879735" y="759803"/>
            <a:chExt cx="2523896" cy="3657820"/>
          </a:xfrm>
        </p:grpSpPr>
        <p:grpSp>
          <p:nvGrpSpPr>
            <p:cNvPr id="6232" name="Group 161">
              <a:extLst>
                <a:ext uri="{FF2B5EF4-FFF2-40B4-BE49-F238E27FC236}">
                  <a16:creationId xmlns:a16="http://schemas.microsoft.com/office/drawing/2014/main" id="{1BCF9068-79DB-412C-95B3-E5E2D12EB987}"/>
                </a:ext>
              </a:extLst>
            </p:cNvPr>
            <p:cNvGrpSpPr>
              <a:grpSpLocks/>
            </p:cNvGrpSpPr>
            <p:nvPr/>
          </p:nvGrpSpPr>
          <p:grpSpPr bwMode="auto">
            <a:xfrm>
              <a:off x="7127817" y="1377379"/>
              <a:ext cx="2158514" cy="3040244"/>
              <a:chOff x="7127817" y="1205103"/>
              <a:chExt cx="2158514" cy="3040244"/>
            </a:xfrm>
          </p:grpSpPr>
          <p:sp>
            <p:nvSpPr>
              <p:cNvPr id="120" name="Arc 119">
                <a:extLst>
                  <a:ext uri="{FF2B5EF4-FFF2-40B4-BE49-F238E27FC236}">
                    <a16:creationId xmlns:a16="http://schemas.microsoft.com/office/drawing/2014/main" id="{12E04771-B526-4F11-85C8-76FE28D601E3}"/>
                  </a:ext>
                </a:extLst>
              </p:cNvPr>
              <p:cNvSpPr/>
              <p:nvPr/>
            </p:nvSpPr>
            <p:spPr bwMode="auto">
              <a:xfrm rot="19412271" flipH="1">
                <a:off x="8304936" y="1179822"/>
                <a:ext cx="930112" cy="913261"/>
              </a:xfrm>
              <a:prstGeom prst="arc">
                <a:avLst>
                  <a:gd name="adj1" fmla="val 16200000"/>
                  <a:gd name="adj2" fmla="val 13445"/>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121" name="Arc 120">
                <a:extLst>
                  <a:ext uri="{FF2B5EF4-FFF2-40B4-BE49-F238E27FC236}">
                    <a16:creationId xmlns:a16="http://schemas.microsoft.com/office/drawing/2014/main" id="{A25582C1-1F16-43E9-80B3-EE89712E565D}"/>
                  </a:ext>
                </a:extLst>
              </p:cNvPr>
              <p:cNvSpPr/>
              <p:nvPr/>
            </p:nvSpPr>
            <p:spPr bwMode="auto">
              <a:xfrm rot="2187729">
                <a:off x="7150722" y="1288994"/>
                <a:ext cx="915578" cy="913261"/>
              </a:xfrm>
              <a:prstGeom prst="arc">
                <a:avLst>
                  <a:gd name="adj1" fmla="val 16200000"/>
                  <a:gd name="adj2" fmla="val 25490"/>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122" name="Oval 121">
                <a:extLst>
                  <a:ext uri="{FF2B5EF4-FFF2-40B4-BE49-F238E27FC236}">
                    <a16:creationId xmlns:a16="http://schemas.microsoft.com/office/drawing/2014/main" id="{4E30DE12-2BC6-4EF6-9A25-31CBF73338C8}"/>
                  </a:ext>
                </a:extLst>
              </p:cNvPr>
              <p:cNvSpPr/>
              <p:nvPr/>
            </p:nvSpPr>
            <p:spPr bwMode="auto">
              <a:xfrm>
                <a:off x="7815600" y="1170346"/>
                <a:ext cx="683050" cy="167353"/>
              </a:xfrm>
              <a:prstGeom prst="ellipse">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23" name="Oval 122">
                <a:extLst>
                  <a:ext uri="{FF2B5EF4-FFF2-40B4-BE49-F238E27FC236}">
                    <a16:creationId xmlns:a16="http://schemas.microsoft.com/office/drawing/2014/main" id="{6D4F20B4-59EA-425B-A5B2-49EEA3268C53}"/>
                  </a:ext>
                </a:extLst>
              </p:cNvPr>
              <p:cNvSpPr/>
              <p:nvPr/>
            </p:nvSpPr>
            <p:spPr>
              <a:xfrm>
                <a:off x="7445720" y="1866426"/>
                <a:ext cx="1424235" cy="1754796"/>
              </a:xfrm>
              <a:prstGeom prst="ellipse">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24" name="Isosceles Triangle 123">
                <a:extLst>
                  <a:ext uri="{FF2B5EF4-FFF2-40B4-BE49-F238E27FC236}">
                    <a16:creationId xmlns:a16="http://schemas.microsoft.com/office/drawing/2014/main" id="{254CE24E-293C-4A43-B1F6-2319B975E5A2}"/>
                  </a:ext>
                </a:extLst>
              </p:cNvPr>
              <p:cNvSpPr/>
              <p:nvPr/>
            </p:nvSpPr>
            <p:spPr>
              <a:xfrm>
                <a:off x="7782514" y="1671167"/>
                <a:ext cx="823537" cy="492492"/>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nvGrpSpPr>
              <p:cNvPr id="6240" name="Group 169">
                <a:extLst>
                  <a:ext uri="{FF2B5EF4-FFF2-40B4-BE49-F238E27FC236}">
                    <a16:creationId xmlns:a16="http://schemas.microsoft.com/office/drawing/2014/main" id="{7F178493-EB39-42D8-B4E1-F6783C10F550}"/>
                  </a:ext>
                </a:extLst>
              </p:cNvPr>
              <p:cNvGrpSpPr>
                <a:grpSpLocks/>
              </p:cNvGrpSpPr>
              <p:nvPr/>
            </p:nvGrpSpPr>
            <p:grpSpPr bwMode="auto">
              <a:xfrm>
                <a:off x="7127817" y="3684444"/>
                <a:ext cx="2158514" cy="546889"/>
                <a:chOff x="7154321" y="3514421"/>
                <a:chExt cx="2158514" cy="914400"/>
              </a:xfrm>
            </p:grpSpPr>
            <p:sp>
              <p:nvSpPr>
                <p:cNvPr id="128" name="Arc 127">
                  <a:extLst>
                    <a:ext uri="{FF2B5EF4-FFF2-40B4-BE49-F238E27FC236}">
                      <a16:creationId xmlns:a16="http://schemas.microsoft.com/office/drawing/2014/main" id="{9693BA27-79C4-452A-AA5F-895897CDFBFF}"/>
                    </a:ext>
                  </a:extLst>
                </p:cNvPr>
                <p:cNvSpPr/>
                <p:nvPr/>
              </p:nvSpPr>
              <p:spPr bwMode="auto">
                <a:xfrm rot="12987729">
                  <a:off x="8489724" y="3313747"/>
                  <a:ext cx="925267" cy="847431"/>
                </a:xfrm>
                <a:prstGeom prst="arc">
                  <a:avLst>
                    <a:gd name="adj1" fmla="val 16200000"/>
                    <a:gd name="adj2" fmla="val 25490"/>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129" name="Arc 128">
                  <a:extLst>
                    <a:ext uri="{FF2B5EF4-FFF2-40B4-BE49-F238E27FC236}">
                      <a16:creationId xmlns:a16="http://schemas.microsoft.com/office/drawing/2014/main" id="{F762EDED-225A-4804-8EED-3EE0C1F80208}"/>
                    </a:ext>
                  </a:extLst>
                </p:cNvPr>
                <p:cNvSpPr/>
                <p:nvPr/>
              </p:nvSpPr>
              <p:spPr bwMode="auto">
                <a:xfrm rot="8612271" flipH="1">
                  <a:off x="7215932" y="3332609"/>
                  <a:ext cx="934958" cy="839439"/>
                </a:xfrm>
                <a:prstGeom prst="arc">
                  <a:avLst>
                    <a:gd name="adj1" fmla="val 16200000"/>
                    <a:gd name="adj2" fmla="val 13445"/>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sp>
            <p:nvSpPr>
              <p:cNvPr id="126" name="Oval 125">
                <a:extLst>
                  <a:ext uri="{FF2B5EF4-FFF2-40B4-BE49-F238E27FC236}">
                    <a16:creationId xmlns:a16="http://schemas.microsoft.com/office/drawing/2014/main" id="{5286AE3C-2BF6-42B6-B2DA-387744903C42}"/>
                  </a:ext>
                </a:extLst>
              </p:cNvPr>
              <p:cNvSpPr/>
              <p:nvPr/>
            </p:nvSpPr>
            <p:spPr bwMode="auto">
              <a:xfrm rot="10800000">
                <a:off x="7710956" y="4019019"/>
                <a:ext cx="949490" cy="167350"/>
              </a:xfrm>
              <a:prstGeom prst="ellipse">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27" name="Arc 126">
                <a:extLst>
                  <a:ext uri="{FF2B5EF4-FFF2-40B4-BE49-F238E27FC236}">
                    <a16:creationId xmlns:a16="http://schemas.microsoft.com/office/drawing/2014/main" id="{1FD429C7-E9ED-43DF-A8F4-6A5FB0558396}"/>
                  </a:ext>
                </a:extLst>
              </p:cNvPr>
              <p:cNvSpPr/>
              <p:nvPr/>
            </p:nvSpPr>
            <p:spPr>
              <a:xfrm rot="7415151">
                <a:off x="7706018" y="1118483"/>
                <a:ext cx="903698" cy="978556"/>
              </a:xfrm>
              <a:prstGeom prst="arc">
                <a:avLst>
                  <a:gd name="adj1" fmla="val 17207400"/>
                  <a:gd name="adj2" fmla="val 21561303"/>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sp>
          <p:nvSpPr>
            <p:cNvPr id="118" name="Arc 117">
              <a:extLst>
                <a:ext uri="{FF2B5EF4-FFF2-40B4-BE49-F238E27FC236}">
                  <a16:creationId xmlns:a16="http://schemas.microsoft.com/office/drawing/2014/main" id="{33426A91-60B0-4FFF-A355-49AB48CAE69C}"/>
                </a:ext>
              </a:extLst>
            </p:cNvPr>
            <p:cNvSpPr/>
            <p:nvPr/>
          </p:nvSpPr>
          <p:spPr>
            <a:xfrm rot="7415151">
              <a:off x="6954549" y="544997"/>
              <a:ext cx="2333355" cy="2514210"/>
            </a:xfrm>
            <a:prstGeom prst="arc">
              <a:avLst>
                <a:gd name="adj1" fmla="val 17293459"/>
                <a:gd name="adj2" fmla="val 21561303"/>
              </a:avLst>
            </a:prstGeom>
            <a:ln w="28575">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119" name="Arc 118">
              <a:extLst>
                <a:ext uri="{FF2B5EF4-FFF2-40B4-BE49-F238E27FC236}">
                  <a16:creationId xmlns:a16="http://schemas.microsoft.com/office/drawing/2014/main" id="{34A49153-72C8-43C6-9838-659174BC7129}"/>
                </a:ext>
              </a:extLst>
            </p:cNvPr>
            <p:cNvSpPr/>
            <p:nvPr/>
          </p:nvSpPr>
          <p:spPr>
            <a:xfrm rot="7415151">
              <a:off x="6955981" y="698073"/>
              <a:ext cx="2333355" cy="2514207"/>
            </a:xfrm>
            <a:prstGeom prst="arc">
              <a:avLst>
                <a:gd name="adj1" fmla="val 17293459"/>
                <a:gd name="adj2" fmla="val 21561303"/>
              </a:avLst>
            </a:prstGeom>
            <a:ln w="28575">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grpSp>
        <p:nvGrpSpPr>
          <p:cNvPr id="6151" name="Group 160">
            <a:extLst>
              <a:ext uri="{FF2B5EF4-FFF2-40B4-BE49-F238E27FC236}">
                <a16:creationId xmlns:a16="http://schemas.microsoft.com/office/drawing/2014/main" id="{84F4116A-CC37-42D8-810E-7177AF461B25}"/>
              </a:ext>
            </a:extLst>
          </p:cNvPr>
          <p:cNvGrpSpPr>
            <a:grpSpLocks/>
          </p:cNvGrpSpPr>
          <p:nvPr/>
        </p:nvGrpSpPr>
        <p:grpSpPr bwMode="auto">
          <a:xfrm rot="-2700000">
            <a:off x="1914525" y="1368425"/>
            <a:ext cx="828675" cy="1216025"/>
            <a:chOff x="6879735" y="759803"/>
            <a:chExt cx="2523896" cy="3657820"/>
          </a:xfrm>
        </p:grpSpPr>
        <p:grpSp>
          <p:nvGrpSpPr>
            <p:cNvPr id="6219" name="Group 161">
              <a:extLst>
                <a:ext uri="{FF2B5EF4-FFF2-40B4-BE49-F238E27FC236}">
                  <a16:creationId xmlns:a16="http://schemas.microsoft.com/office/drawing/2014/main" id="{040735F8-750F-4FB5-A57C-FEE73C19584B}"/>
                </a:ext>
              </a:extLst>
            </p:cNvPr>
            <p:cNvGrpSpPr>
              <a:grpSpLocks/>
            </p:cNvGrpSpPr>
            <p:nvPr/>
          </p:nvGrpSpPr>
          <p:grpSpPr bwMode="auto">
            <a:xfrm>
              <a:off x="7127817" y="1377379"/>
              <a:ext cx="2158514" cy="3040244"/>
              <a:chOff x="7127817" y="1205103"/>
              <a:chExt cx="2158514" cy="3040244"/>
            </a:xfrm>
          </p:grpSpPr>
          <p:sp>
            <p:nvSpPr>
              <p:cNvPr id="134" name="Arc 133">
                <a:extLst>
                  <a:ext uri="{FF2B5EF4-FFF2-40B4-BE49-F238E27FC236}">
                    <a16:creationId xmlns:a16="http://schemas.microsoft.com/office/drawing/2014/main" id="{C0073BC5-6A39-457E-B1BA-21043ABDFB20}"/>
                  </a:ext>
                </a:extLst>
              </p:cNvPr>
              <p:cNvSpPr/>
              <p:nvPr/>
            </p:nvSpPr>
            <p:spPr bwMode="auto">
              <a:xfrm rot="19412271" flipH="1">
                <a:off x="8314310" y="1034109"/>
                <a:ext cx="957339" cy="931167"/>
              </a:xfrm>
              <a:prstGeom prst="arc">
                <a:avLst>
                  <a:gd name="adj1" fmla="val 16200000"/>
                  <a:gd name="adj2" fmla="val 13445"/>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135" name="Arc 134">
                <a:extLst>
                  <a:ext uri="{FF2B5EF4-FFF2-40B4-BE49-F238E27FC236}">
                    <a16:creationId xmlns:a16="http://schemas.microsoft.com/office/drawing/2014/main" id="{6CF4864D-FA9A-478D-B089-E7A9D0B4B113}"/>
                  </a:ext>
                </a:extLst>
              </p:cNvPr>
              <p:cNvSpPr/>
              <p:nvPr/>
            </p:nvSpPr>
            <p:spPr bwMode="auto">
              <a:xfrm rot="2187729">
                <a:off x="7074377" y="1053667"/>
                <a:ext cx="937999" cy="935943"/>
              </a:xfrm>
              <a:prstGeom prst="arc">
                <a:avLst>
                  <a:gd name="adj1" fmla="val 16200000"/>
                  <a:gd name="adj2" fmla="val 25490"/>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136" name="Oval 135">
                <a:extLst>
                  <a:ext uri="{FF2B5EF4-FFF2-40B4-BE49-F238E27FC236}">
                    <a16:creationId xmlns:a16="http://schemas.microsoft.com/office/drawing/2014/main" id="{6FF7A807-CEFC-4AED-9546-A25D2D9CD211}"/>
                  </a:ext>
                </a:extLst>
              </p:cNvPr>
              <p:cNvSpPr/>
              <p:nvPr/>
            </p:nvSpPr>
            <p:spPr bwMode="auto">
              <a:xfrm>
                <a:off x="7856516" y="1057507"/>
                <a:ext cx="686577" cy="171908"/>
              </a:xfrm>
              <a:prstGeom prst="ellipse">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37" name="Oval 136">
                <a:extLst>
                  <a:ext uri="{FF2B5EF4-FFF2-40B4-BE49-F238E27FC236}">
                    <a16:creationId xmlns:a16="http://schemas.microsoft.com/office/drawing/2014/main" id="{346FCE67-E7AB-43FF-B26F-D0FD9071AE14}"/>
                  </a:ext>
                </a:extLst>
              </p:cNvPr>
              <p:cNvSpPr/>
              <p:nvPr/>
            </p:nvSpPr>
            <p:spPr>
              <a:xfrm>
                <a:off x="7428686" y="1740970"/>
                <a:ext cx="1460184" cy="1776382"/>
              </a:xfrm>
              <a:prstGeom prst="ellipse">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38" name="Isosceles Triangle 137">
                <a:extLst>
                  <a:ext uri="{FF2B5EF4-FFF2-40B4-BE49-F238E27FC236}">
                    <a16:creationId xmlns:a16="http://schemas.microsoft.com/office/drawing/2014/main" id="{7955AB39-2AB6-4A67-8BD1-7790F0D8F41B}"/>
                  </a:ext>
                </a:extLst>
              </p:cNvPr>
              <p:cNvSpPr/>
              <p:nvPr/>
            </p:nvSpPr>
            <p:spPr>
              <a:xfrm>
                <a:off x="7736127" y="1550209"/>
                <a:ext cx="831628" cy="496623"/>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nvGrpSpPr>
              <p:cNvPr id="6227" name="Group 169">
                <a:extLst>
                  <a:ext uri="{FF2B5EF4-FFF2-40B4-BE49-F238E27FC236}">
                    <a16:creationId xmlns:a16="http://schemas.microsoft.com/office/drawing/2014/main" id="{AC9DCB77-2160-440E-AEF1-A09EEE573DE8}"/>
                  </a:ext>
                </a:extLst>
              </p:cNvPr>
              <p:cNvGrpSpPr>
                <a:grpSpLocks/>
              </p:cNvGrpSpPr>
              <p:nvPr/>
            </p:nvGrpSpPr>
            <p:grpSpPr bwMode="auto">
              <a:xfrm>
                <a:off x="7127817" y="3684444"/>
                <a:ext cx="2158514" cy="546889"/>
                <a:chOff x="7154321" y="3514421"/>
                <a:chExt cx="2158514" cy="914400"/>
              </a:xfrm>
            </p:grpSpPr>
            <p:sp>
              <p:nvSpPr>
                <p:cNvPr id="142" name="Arc 141">
                  <a:extLst>
                    <a:ext uri="{FF2B5EF4-FFF2-40B4-BE49-F238E27FC236}">
                      <a16:creationId xmlns:a16="http://schemas.microsoft.com/office/drawing/2014/main" id="{B76F3B25-7EEC-4DBC-A65A-99C5F6EA0AB0}"/>
                    </a:ext>
                  </a:extLst>
                </p:cNvPr>
                <p:cNvSpPr/>
                <p:nvPr/>
              </p:nvSpPr>
              <p:spPr bwMode="auto">
                <a:xfrm rot="12987729">
                  <a:off x="8398057" y="2894147"/>
                  <a:ext cx="928329" cy="1053910"/>
                </a:xfrm>
                <a:prstGeom prst="arc">
                  <a:avLst>
                    <a:gd name="adj1" fmla="val 16200000"/>
                    <a:gd name="adj2" fmla="val 25490"/>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143" name="Arc 142">
                  <a:extLst>
                    <a:ext uri="{FF2B5EF4-FFF2-40B4-BE49-F238E27FC236}">
                      <a16:creationId xmlns:a16="http://schemas.microsoft.com/office/drawing/2014/main" id="{FE16B663-2194-4C36-A817-5136C92BFFEF}"/>
                    </a:ext>
                  </a:extLst>
                </p:cNvPr>
                <p:cNvSpPr/>
                <p:nvPr/>
              </p:nvSpPr>
              <p:spPr bwMode="auto">
                <a:xfrm rot="8612271" flipH="1">
                  <a:off x="7152579" y="2852973"/>
                  <a:ext cx="923495" cy="1045929"/>
                </a:xfrm>
                <a:prstGeom prst="arc">
                  <a:avLst>
                    <a:gd name="adj1" fmla="val 16200000"/>
                    <a:gd name="adj2" fmla="val 13445"/>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sp>
            <p:nvSpPr>
              <p:cNvPr id="140" name="Oval 139">
                <a:extLst>
                  <a:ext uri="{FF2B5EF4-FFF2-40B4-BE49-F238E27FC236}">
                    <a16:creationId xmlns:a16="http://schemas.microsoft.com/office/drawing/2014/main" id="{C69B9F26-227D-4D6B-A121-F86571F2A0E9}"/>
                  </a:ext>
                </a:extLst>
              </p:cNvPr>
              <p:cNvSpPr/>
              <p:nvPr/>
            </p:nvSpPr>
            <p:spPr bwMode="auto">
              <a:xfrm rot="10800000">
                <a:off x="7756983" y="3887090"/>
                <a:ext cx="899319" cy="171908"/>
              </a:xfrm>
              <a:prstGeom prst="ellipse">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41" name="Arc 140">
                <a:extLst>
                  <a:ext uri="{FF2B5EF4-FFF2-40B4-BE49-F238E27FC236}">
                    <a16:creationId xmlns:a16="http://schemas.microsoft.com/office/drawing/2014/main" id="{A3818696-4E68-4CE3-801A-09C69B466390}"/>
                  </a:ext>
                </a:extLst>
              </p:cNvPr>
              <p:cNvSpPr/>
              <p:nvPr/>
            </p:nvSpPr>
            <p:spPr>
              <a:xfrm rot="7415151">
                <a:off x="7676424" y="907369"/>
                <a:ext cx="916842" cy="1005690"/>
              </a:xfrm>
              <a:prstGeom prst="arc">
                <a:avLst>
                  <a:gd name="adj1" fmla="val 17207400"/>
                  <a:gd name="adj2" fmla="val 21561303"/>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sp>
          <p:nvSpPr>
            <p:cNvPr id="132" name="Arc 131">
              <a:extLst>
                <a:ext uri="{FF2B5EF4-FFF2-40B4-BE49-F238E27FC236}">
                  <a16:creationId xmlns:a16="http://schemas.microsoft.com/office/drawing/2014/main" id="{0AA8A28C-F890-4E13-95CC-D369FEE983F1}"/>
                </a:ext>
              </a:extLst>
            </p:cNvPr>
            <p:cNvSpPr/>
            <p:nvPr/>
          </p:nvSpPr>
          <p:spPr>
            <a:xfrm rot="7415151">
              <a:off x="6999782" y="651217"/>
              <a:ext cx="2335085" cy="2514226"/>
            </a:xfrm>
            <a:prstGeom prst="arc">
              <a:avLst>
                <a:gd name="adj1" fmla="val 17293459"/>
                <a:gd name="adj2" fmla="val 21561303"/>
              </a:avLst>
            </a:prstGeom>
            <a:ln w="28575">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133" name="Arc 132">
              <a:extLst>
                <a:ext uri="{FF2B5EF4-FFF2-40B4-BE49-F238E27FC236}">
                  <a16:creationId xmlns:a16="http://schemas.microsoft.com/office/drawing/2014/main" id="{E1C520AA-83E6-4494-B80C-FFA87B9DF2D8}"/>
                </a:ext>
              </a:extLst>
            </p:cNvPr>
            <p:cNvSpPr/>
            <p:nvPr/>
          </p:nvSpPr>
          <p:spPr>
            <a:xfrm rot="7415151">
              <a:off x="6986106" y="813294"/>
              <a:ext cx="2335085" cy="2514226"/>
            </a:xfrm>
            <a:prstGeom prst="arc">
              <a:avLst>
                <a:gd name="adj1" fmla="val 17293459"/>
                <a:gd name="adj2" fmla="val 21561303"/>
              </a:avLst>
            </a:prstGeom>
            <a:ln w="28575">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grpSp>
        <p:nvGrpSpPr>
          <p:cNvPr id="6154" name="Group 160">
            <a:extLst>
              <a:ext uri="{FF2B5EF4-FFF2-40B4-BE49-F238E27FC236}">
                <a16:creationId xmlns:a16="http://schemas.microsoft.com/office/drawing/2014/main" id="{D0E08286-24A2-48A7-9E13-A5F6E873BE64}"/>
              </a:ext>
            </a:extLst>
          </p:cNvPr>
          <p:cNvGrpSpPr>
            <a:grpSpLocks/>
          </p:cNvGrpSpPr>
          <p:nvPr/>
        </p:nvGrpSpPr>
        <p:grpSpPr bwMode="auto">
          <a:xfrm rot="-900000">
            <a:off x="2776538" y="874713"/>
            <a:ext cx="827087" cy="1216025"/>
            <a:chOff x="6879735" y="759803"/>
            <a:chExt cx="2523896" cy="3657820"/>
          </a:xfrm>
        </p:grpSpPr>
        <p:grpSp>
          <p:nvGrpSpPr>
            <p:cNvPr id="6206" name="Group 161">
              <a:extLst>
                <a:ext uri="{FF2B5EF4-FFF2-40B4-BE49-F238E27FC236}">
                  <a16:creationId xmlns:a16="http://schemas.microsoft.com/office/drawing/2014/main" id="{DB5970E8-8FE1-4D40-81DA-6DB63E531069}"/>
                </a:ext>
              </a:extLst>
            </p:cNvPr>
            <p:cNvGrpSpPr>
              <a:grpSpLocks/>
            </p:cNvGrpSpPr>
            <p:nvPr/>
          </p:nvGrpSpPr>
          <p:grpSpPr bwMode="auto">
            <a:xfrm>
              <a:off x="7127817" y="1377379"/>
              <a:ext cx="2158514" cy="3040244"/>
              <a:chOff x="7127817" y="1205103"/>
              <a:chExt cx="2158514" cy="3040244"/>
            </a:xfrm>
          </p:grpSpPr>
          <p:sp>
            <p:nvSpPr>
              <p:cNvPr id="148" name="Arc 147">
                <a:extLst>
                  <a:ext uri="{FF2B5EF4-FFF2-40B4-BE49-F238E27FC236}">
                    <a16:creationId xmlns:a16="http://schemas.microsoft.com/office/drawing/2014/main" id="{CEF906C8-7640-47E4-B830-DA3621F88026}"/>
                  </a:ext>
                </a:extLst>
              </p:cNvPr>
              <p:cNvSpPr/>
              <p:nvPr/>
            </p:nvSpPr>
            <p:spPr bwMode="auto">
              <a:xfrm rot="19412271" flipH="1">
                <a:off x="8302945" y="1093328"/>
                <a:ext cx="934955" cy="916842"/>
              </a:xfrm>
              <a:prstGeom prst="arc">
                <a:avLst>
                  <a:gd name="adj1" fmla="val 16200000"/>
                  <a:gd name="adj2" fmla="val 13445"/>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149" name="Arc 148">
                <a:extLst>
                  <a:ext uri="{FF2B5EF4-FFF2-40B4-BE49-F238E27FC236}">
                    <a16:creationId xmlns:a16="http://schemas.microsoft.com/office/drawing/2014/main" id="{46B8E2D0-0DF5-43E1-B293-63A41F1DD629}"/>
                  </a:ext>
                </a:extLst>
              </p:cNvPr>
              <p:cNvSpPr/>
              <p:nvPr/>
            </p:nvSpPr>
            <p:spPr bwMode="auto">
              <a:xfrm rot="2187729">
                <a:off x="7049962" y="1098083"/>
                <a:ext cx="949490" cy="921616"/>
              </a:xfrm>
              <a:prstGeom prst="arc">
                <a:avLst>
                  <a:gd name="adj1" fmla="val 16200000"/>
                  <a:gd name="adj2" fmla="val 25490"/>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150" name="Oval 149">
                <a:extLst>
                  <a:ext uri="{FF2B5EF4-FFF2-40B4-BE49-F238E27FC236}">
                    <a16:creationId xmlns:a16="http://schemas.microsoft.com/office/drawing/2014/main" id="{FEB4901E-142C-4AEB-A211-BEE62F495F36}"/>
                  </a:ext>
                </a:extLst>
              </p:cNvPr>
              <p:cNvSpPr/>
              <p:nvPr/>
            </p:nvSpPr>
            <p:spPr bwMode="auto">
              <a:xfrm>
                <a:off x="7829307" y="1063909"/>
                <a:ext cx="692742" cy="167134"/>
              </a:xfrm>
              <a:prstGeom prst="ellipse">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51" name="Oval 150">
                <a:extLst>
                  <a:ext uri="{FF2B5EF4-FFF2-40B4-BE49-F238E27FC236}">
                    <a16:creationId xmlns:a16="http://schemas.microsoft.com/office/drawing/2014/main" id="{4C909DF3-9F07-46BF-81D8-4AC6ADF316D1}"/>
                  </a:ext>
                </a:extLst>
              </p:cNvPr>
              <p:cNvSpPr/>
              <p:nvPr/>
            </p:nvSpPr>
            <p:spPr>
              <a:xfrm>
                <a:off x="7421903" y="1790712"/>
                <a:ext cx="1443612" cy="1771605"/>
              </a:xfrm>
              <a:prstGeom prst="ellipse">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52" name="Isosceles Triangle 151">
                <a:extLst>
                  <a:ext uri="{FF2B5EF4-FFF2-40B4-BE49-F238E27FC236}">
                    <a16:creationId xmlns:a16="http://schemas.microsoft.com/office/drawing/2014/main" id="{8DA18467-29CD-4C20-8FE7-F93EFC3FA794}"/>
                  </a:ext>
                </a:extLst>
              </p:cNvPr>
              <p:cNvSpPr/>
              <p:nvPr/>
            </p:nvSpPr>
            <p:spPr>
              <a:xfrm>
                <a:off x="7735983" y="1601846"/>
                <a:ext cx="828380" cy="496623"/>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nvGrpSpPr>
              <p:cNvPr id="6214" name="Group 169">
                <a:extLst>
                  <a:ext uri="{FF2B5EF4-FFF2-40B4-BE49-F238E27FC236}">
                    <a16:creationId xmlns:a16="http://schemas.microsoft.com/office/drawing/2014/main" id="{C14F6C47-3ECA-4822-AB93-2B088B807F89}"/>
                  </a:ext>
                </a:extLst>
              </p:cNvPr>
              <p:cNvGrpSpPr>
                <a:grpSpLocks/>
              </p:cNvGrpSpPr>
              <p:nvPr/>
            </p:nvGrpSpPr>
            <p:grpSpPr bwMode="auto">
              <a:xfrm>
                <a:off x="7127817" y="3684444"/>
                <a:ext cx="2158514" cy="546889"/>
                <a:chOff x="7154321" y="3514421"/>
                <a:chExt cx="2158514" cy="914400"/>
              </a:xfrm>
            </p:grpSpPr>
            <p:sp>
              <p:nvSpPr>
                <p:cNvPr id="156" name="Arc 155">
                  <a:extLst>
                    <a:ext uri="{FF2B5EF4-FFF2-40B4-BE49-F238E27FC236}">
                      <a16:creationId xmlns:a16="http://schemas.microsoft.com/office/drawing/2014/main" id="{CBEA16FE-AEB9-4FD0-BF06-8033C05A1B00}"/>
                    </a:ext>
                  </a:extLst>
                </p:cNvPr>
                <p:cNvSpPr/>
                <p:nvPr/>
              </p:nvSpPr>
              <p:spPr bwMode="auto">
                <a:xfrm rot="12987729">
                  <a:off x="8235722" y="3022874"/>
                  <a:ext cx="944644" cy="1021974"/>
                </a:xfrm>
                <a:prstGeom prst="arc">
                  <a:avLst>
                    <a:gd name="adj1" fmla="val 16200000"/>
                    <a:gd name="adj2" fmla="val 25490"/>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157" name="Arc 156">
                  <a:extLst>
                    <a:ext uri="{FF2B5EF4-FFF2-40B4-BE49-F238E27FC236}">
                      <a16:creationId xmlns:a16="http://schemas.microsoft.com/office/drawing/2014/main" id="{7DC54D52-DC52-4D92-8DE0-682204E1DF87}"/>
                    </a:ext>
                  </a:extLst>
                </p:cNvPr>
                <p:cNvSpPr/>
                <p:nvPr/>
              </p:nvSpPr>
              <p:spPr bwMode="auto">
                <a:xfrm rot="8612271" flipH="1">
                  <a:off x="6993466" y="2991445"/>
                  <a:ext cx="925270" cy="1061897"/>
                </a:xfrm>
                <a:prstGeom prst="arc">
                  <a:avLst>
                    <a:gd name="adj1" fmla="val 16200000"/>
                    <a:gd name="adj2" fmla="val 13445"/>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sp>
            <p:nvSpPr>
              <p:cNvPr id="154" name="Oval 153">
                <a:extLst>
                  <a:ext uri="{FF2B5EF4-FFF2-40B4-BE49-F238E27FC236}">
                    <a16:creationId xmlns:a16="http://schemas.microsoft.com/office/drawing/2014/main" id="{0A0D8185-CABA-4D8B-897E-B65A2616B8AB}"/>
                  </a:ext>
                </a:extLst>
              </p:cNvPr>
              <p:cNvSpPr/>
              <p:nvPr/>
            </p:nvSpPr>
            <p:spPr bwMode="auto">
              <a:xfrm rot="10800000">
                <a:off x="7674399" y="3915534"/>
                <a:ext cx="920424" cy="171908"/>
              </a:xfrm>
              <a:prstGeom prst="ellipse">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55" name="Arc 154">
                <a:extLst>
                  <a:ext uri="{FF2B5EF4-FFF2-40B4-BE49-F238E27FC236}">
                    <a16:creationId xmlns:a16="http://schemas.microsoft.com/office/drawing/2014/main" id="{F8971A23-24C1-4180-9047-026767276A14}"/>
                  </a:ext>
                </a:extLst>
              </p:cNvPr>
              <p:cNvSpPr/>
              <p:nvPr/>
            </p:nvSpPr>
            <p:spPr>
              <a:xfrm rot="7415151">
                <a:off x="7657108" y="971262"/>
                <a:ext cx="916842" cy="997933"/>
              </a:xfrm>
              <a:prstGeom prst="arc">
                <a:avLst>
                  <a:gd name="adj1" fmla="val 17207400"/>
                  <a:gd name="adj2" fmla="val 21561303"/>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sp>
          <p:nvSpPr>
            <p:cNvPr id="146" name="Arc 145">
              <a:extLst>
                <a:ext uri="{FF2B5EF4-FFF2-40B4-BE49-F238E27FC236}">
                  <a16:creationId xmlns:a16="http://schemas.microsoft.com/office/drawing/2014/main" id="{1F776FA8-6E9D-459C-8DA4-54A433AE76F7}"/>
                </a:ext>
              </a:extLst>
            </p:cNvPr>
            <p:cNvSpPr/>
            <p:nvPr/>
          </p:nvSpPr>
          <p:spPr>
            <a:xfrm rot="7415151">
              <a:off x="6959122" y="593507"/>
              <a:ext cx="2335082" cy="2514207"/>
            </a:xfrm>
            <a:prstGeom prst="arc">
              <a:avLst>
                <a:gd name="adj1" fmla="val 17293459"/>
                <a:gd name="adj2" fmla="val 21561303"/>
              </a:avLst>
            </a:prstGeom>
            <a:ln w="28575">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147" name="Arc 146">
              <a:extLst>
                <a:ext uri="{FF2B5EF4-FFF2-40B4-BE49-F238E27FC236}">
                  <a16:creationId xmlns:a16="http://schemas.microsoft.com/office/drawing/2014/main" id="{D6B12BAD-C1C6-4F50-9AF4-B3607E2F311A}"/>
                </a:ext>
              </a:extLst>
            </p:cNvPr>
            <p:cNvSpPr/>
            <p:nvPr/>
          </p:nvSpPr>
          <p:spPr>
            <a:xfrm rot="7415151">
              <a:off x="6944325" y="703299"/>
              <a:ext cx="2335085" cy="2514210"/>
            </a:xfrm>
            <a:prstGeom prst="arc">
              <a:avLst>
                <a:gd name="adj1" fmla="val 17293459"/>
                <a:gd name="adj2" fmla="val 21561303"/>
              </a:avLst>
            </a:prstGeom>
            <a:ln w="28575">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grpSp>
        <p:nvGrpSpPr>
          <p:cNvPr id="6157" name="Group 160">
            <a:extLst>
              <a:ext uri="{FF2B5EF4-FFF2-40B4-BE49-F238E27FC236}">
                <a16:creationId xmlns:a16="http://schemas.microsoft.com/office/drawing/2014/main" id="{4E879970-0CAF-4250-ABF5-00DF07203D6E}"/>
              </a:ext>
            </a:extLst>
          </p:cNvPr>
          <p:cNvGrpSpPr>
            <a:grpSpLocks/>
          </p:cNvGrpSpPr>
          <p:nvPr/>
        </p:nvGrpSpPr>
        <p:grpSpPr bwMode="auto">
          <a:xfrm rot="900000">
            <a:off x="3798888" y="847725"/>
            <a:ext cx="827087" cy="1216025"/>
            <a:chOff x="6879735" y="759803"/>
            <a:chExt cx="2523896" cy="3657820"/>
          </a:xfrm>
        </p:grpSpPr>
        <p:grpSp>
          <p:nvGrpSpPr>
            <p:cNvPr id="6193" name="Group 161">
              <a:extLst>
                <a:ext uri="{FF2B5EF4-FFF2-40B4-BE49-F238E27FC236}">
                  <a16:creationId xmlns:a16="http://schemas.microsoft.com/office/drawing/2014/main" id="{DA491C95-B16A-4DDD-AD87-CC3BB77CF391}"/>
                </a:ext>
              </a:extLst>
            </p:cNvPr>
            <p:cNvGrpSpPr>
              <a:grpSpLocks/>
            </p:cNvGrpSpPr>
            <p:nvPr/>
          </p:nvGrpSpPr>
          <p:grpSpPr bwMode="auto">
            <a:xfrm>
              <a:off x="7127817" y="1377379"/>
              <a:ext cx="2158514" cy="3040244"/>
              <a:chOff x="7127817" y="1205103"/>
              <a:chExt cx="2158514" cy="3040244"/>
            </a:xfrm>
          </p:grpSpPr>
          <p:sp>
            <p:nvSpPr>
              <p:cNvPr id="162" name="Arc 161">
                <a:extLst>
                  <a:ext uri="{FF2B5EF4-FFF2-40B4-BE49-F238E27FC236}">
                    <a16:creationId xmlns:a16="http://schemas.microsoft.com/office/drawing/2014/main" id="{03E09305-03B3-49EB-B1FD-B33455E2607A}"/>
                  </a:ext>
                </a:extLst>
              </p:cNvPr>
              <p:cNvSpPr/>
              <p:nvPr/>
            </p:nvSpPr>
            <p:spPr bwMode="auto">
              <a:xfrm rot="19412271" flipH="1">
                <a:off x="8160546" y="1190882"/>
                <a:ext cx="944644" cy="935943"/>
              </a:xfrm>
              <a:prstGeom prst="arc">
                <a:avLst>
                  <a:gd name="adj1" fmla="val 16200000"/>
                  <a:gd name="adj2" fmla="val 13445"/>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163" name="Arc 162">
                <a:extLst>
                  <a:ext uri="{FF2B5EF4-FFF2-40B4-BE49-F238E27FC236}">
                    <a16:creationId xmlns:a16="http://schemas.microsoft.com/office/drawing/2014/main" id="{4630EEB9-218F-4C6C-B433-3D108929E8F7}"/>
                  </a:ext>
                </a:extLst>
              </p:cNvPr>
              <p:cNvSpPr/>
              <p:nvPr/>
            </p:nvSpPr>
            <p:spPr bwMode="auto">
              <a:xfrm rot="2187729">
                <a:off x="6862356" y="1207015"/>
                <a:ext cx="949490" cy="945494"/>
              </a:xfrm>
              <a:prstGeom prst="arc">
                <a:avLst>
                  <a:gd name="adj1" fmla="val 16200000"/>
                  <a:gd name="adj2" fmla="val 25490"/>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164" name="Oval 163">
                <a:extLst>
                  <a:ext uri="{FF2B5EF4-FFF2-40B4-BE49-F238E27FC236}">
                    <a16:creationId xmlns:a16="http://schemas.microsoft.com/office/drawing/2014/main" id="{D789276B-93D2-41F9-82F3-2C87DDF8F4D5}"/>
                  </a:ext>
                </a:extLst>
              </p:cNvPr>
              <p:cNvSpPr/>
              <p:nvPr/>
            </p:nvSpPr>
            <p:spPr bwMode="auto">
              <a:xfrm>
                <a:off x="7661516" y="1173756"/>
                <a:ext cx="697584" cy="171908"/>
              </a:xfrm>
              <a:prstGeom prst="ellipse">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65" name="Oval 164">
                <a:extLst>
                  <a:ext uri="{FF2B5EF4-FFF2-40B4-BE49-F238E27FC236}">
                    <a16:creationId xmlns:a16="http://schemas.microsoft.com/office/drawing/2014/main" id="{7E7E7439-3D7F-41B2-A6F8-8EA1F26F48E4}"/>
                  </a:ext>
                </a:extLst>
              </p:cNvPr>
              <p:cNvSpPr/>
              <p:nvPr/>
            </p:nvSpPr>
            <p:spPr>
              <a:xfrm>
                <a:off x="7272968" y="1894223"/>
                <a:ext cx="1438766" cy="1790706"/>
              </a:xfrm>
              <a:prstGeom prst="ellipse">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66" name="Isosceles Triangle 165">
                <a:extLst>
                  <a:ext uri="{FF2B5EF4-FFF2-40B4-BE49-F238E27FC236}">
                    <a16:creationId xmlns:a16="http://schemas.microsoft.com/office/drawing/2014/main" id="{76AD6795-DA44-4E54-816E-B3DEFCBAABAF}"/>
                  </a:ext>
                </a:extLst>
              </p:cNvPr>
              <p:cNvSpPr/>
              <p:nvPr/>
            </p:nvSpPr>
            <p:spPr>
              <a:xfrm>
                <a:off x="7602947" y="1691181"/>
                <a:ext cx="833226" cy="496623"/>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nvGrpSpPr>
              <p:cNvPr id="6201" name="Group 169">
                <a:extLst>
                  <a:ext uri="{FF2B5EF4-FFF2-40B4-BE49-F238E27FC236}">
                    <a16:creationId xmlns:a16="http://schemas.microsoft.com/office/drawing/2014/main" id="{605AA199-9659-45D5-81E4-8A273BCE068E}"/>
                  </a:ext>
                </a:extLst>
              </p:cNvPr>
              <p:cNvGrpSpPr>
                <a:grpSpLocks/>
              </p:cNvGrpSpPr>
              <p:nvPr/>
            </p:nvGrpSpPr>
            <p:grpSpPr bwMode="auto">
              <a:xfrm>
                <a:off x="7127817" y="3684444"/>
                <a:ext cx="2158514" cy="546889"/>
                <a:chOff x="7154321" y="3514421"/>
                <a:chExt cx="2158514" cy="914400"/>
              </a:xfrm>
            </p:grpSpPr>
            <p:sp>
              <p:nvSpPr>
                <p:cNvPr id="170" name="Arc 169">
                  <a:extLst>
                    <a:ext uri="{FF2B5EF4-FFF2-40B4-BE49-F238E27FC236}">
                      <a16:creationId xmlns:a16="http://schemas.microsoft.com/office/drawing/2014/main" id="{3EB909D5-5902-4BF7-AFB7-45ABC5F89B46}"/>
                    </a:ext>
                  </a:extLst>
                </p:cNvPr>
                <p:cNvSpPr/>
                <p:nvPr/>
              </p:nvSpPr>
              <p:spPr bwMode="auto">
                <a:xfrm rot="12987729">
                  <a:off x="8157740" y="3183388"/>
                  <a:ext cx="949490" cy="1053910"/>
                </a:xfrm>
                <a:prstGeom prst="arc">
                  <a:avLst>
                    <a:gd name="adj1" fmla="val 16200000"/>
                    <a:gd name="adj2" fmla="val 25490"/>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171" name="Arc 170">
                  <a:extLst>
                    <a:ext uri="{FF2B5EF4-FFF2-40B4-BE49-F238E27FC236}">
                      <a16:creationId xmlns:a16="http://schemas.microsoft.com/office/drawing/2014/main" id="{DA2B20A1-99AF-473A-8FF1-95C4FA98C971}"/>
                    </a:ext>
                  </a:extLst>
                </p:cNvPr>
                <p:cNvSpPr/>
                <p:nvPr/>
              </p:nvSpPr>
              <p:spPr bwMode="auto">
                <a:xfrm rot="8612271" flipH="1">
                  <a:off x="6878140" y="3245200"/>
                  <a:ext cx="944647" cy="1045924"/>
                </a:xfrm>
                <a:prstGeom prst="arc">
                  <a:avLst>
                    <a:gd name="adj1" fmla="val 16200000"/>
                    <a:gd name="adj2" fmla="val 13445"/>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sp>
            <p:nvSpPr>
              <p:cNvPr id="168" name="Oval 167">
                <a:extLst>
                  <a:ext uri="{FF2B5EF4-FFF2-40B4-BE49-F238E27FC236}">
                    <a16:creationId xmlns:a16="http://schemas.microsoft.com/office/drawing/2014/main" id="{B9F6E7C6-2DC1-4BB1-A4D1-F4C70195A4B3}"/>
                  </a:ext>
                </a:extLst>
              </p:cNvPr>
              <p:cNvSpPr/>
              <p:nvPr/>
            </p:nvSpPr>
            <p:spPr bwMode="auto">
              <a:xfrm rot="10800000">
                <a:off x="7531167" y="4021924"/>
                <a:ext cx="915578" cy="167131"/>
              </a:xfrm>
              <a:prstGeom prst="ellipse">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69" name="Arc 168">
                <a:extLst>
                  <a:ext uri="{FF2B5EF4-FFF2-40B4-BE49-F238E27FC236}">
                    <a16:creationId xmlns:a16="http://schemas.microsoft.com/office/drawing/2014/main" id="{DC38A8B8-D255-4EA5-8C05-C14E5234EDC4}"/>
                  </a:ext>
                </a:extLst>
              </p:cNvPr>
              <p:cNvSpPr/>
              <p:nvPr/>
            </p:nvSpPr>
            <p:spPr>
              <a:xfrm rot="7415151">
                <a:off x="7507672" y="1093810"/>
                <a:ext cx="916842" cy="1002779"/>
              </a:xfrm>
              <a:prstGeom prst="arc">
                <a:avLst>
                  <a:gd name="adj1" fmla="val 17207400"/>
                  <a:gd name="adj2" fmla="val 21561303"/>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sp>
          <p:nvSpPr>
            <p:cNvPr id="160" name="Arc 159">
              <a:extLst>
                <a:ext uri="{FF2B5EF4-FFF2-40B4-BE49-F238E27FC236}">
                  <a16:creationId xmlns:a16="http://schemas.microsoft.com/office/drawing/2014/main" id="{4E169D35-4FD9-4B87-875E-68578D89B2CD}"/>
                </a:ext>
              </a:extLst>
            </p:cNvPr>
            <p:cNvSpPr/>
            <p:nvPr/>
          </p:nvSpPr>
          <p:spPr>
            <a:xfrm rot="7415151">
              <a:off x="6905270" y="635440"/>
              <a:ext cx="2335082" cy="2514207"/>
            </a:xfrm>
            <a:prstGeom prst="arc">
              <a:avLst>
                <a:gd name="adj1" fmla="val 17293459"/>
                <a:gd name="adj2" fmla="val 21561303"/>
              </a:avLst>
            </a:prstGeom>
            <a:ln w="28575">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161" name="Arc 160">
              <a:extLst>
                <a:ext uri="{FF2B5EF4-FFF2-40B4-BE49-F238E27FC236}">
                  <a16:creationId xmlns:a16="http://schemas.microsoft.com/office/drawing/2014/main" id="{7A5A88AC-EF5F-42FB-917D-DEF957C5ABE9}"/>
                </a:ext>
              </a:extLst>
            </p:cNvPr>
            <p:cNvSpPr/>
            <p:nvPr/>
          </p:nvSpPr>
          <p:spPr>
            <a:xfrm rot="7415151">
              <a:off x="6929516" y="816895"/>
              <a:ext cx="2335085" cy="2514207"/>
            </a:xfrm>
            <a:prstGeom prst="arc">
              <a:avLst>
                <a:gd name="adj1" fmla="val 17293459"/>
                <a:gd name="adj2" fmla="val 21561303"/>
              </a:avLst>
            </a:prstGeom>
            <a:ln w="28575">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grpSp>
        <p:nvGrpSpPr>
          <p:cNvPr id="6160" name="Group 160">
            <a:extLst>
              <a:ext uri="{FF2B5EF4-FFF2-40B4-BE49-F238E27FC236}">
                <a16:creationId xmlns:a16="http://schemas.microsoft.com/office/drawing/2014/main" id="{70132391-69E6-4842-8AC6-53E1080F37C6}"/>
              </a:ext>
            </a:extLst>
          </p:cNvPr>
          <p:cNvGrpSpPr>
            <a:grpSpLocks/>
          </p:cNvGrpSpPr>
          <p:nvPr/>
        </p:nvGrpSpPr>
        <p:grpSpPr bwMode="auto">
          <a:xfrm rot="2700000">
            <a:off x="4704557" y="1394619"/>
            <a:ext cx="827087" cy="1216025"/>
            <a:chOff x="6879735" y="759803"/>
            <a:chExt cx="2523896" cy="3657820"/>
          </a:xfrm>
        </p:grpSpPr>
        <p:grpSp>
          <p:nvGrpSpPr>
            <p:cNvPr id="6180" name="Group 161">
              <a:extLst>
                <a:ext uri="{FF2B5EF4-FFF2-40B4-BE49-F238E27FC236}">
                  <a16:creationId xmlns:a16="http://schemas.microsoft.com/office/drawing/2014/main" id="{25DFF1AE-9E33-49CB-ABAB-2D4D65DC6339}"/>
                </a:ext>
              </a:extLst>
            </p:cNvPr>
            <p:cNvGrpSpPr>
              <a:grpSpLocks/>
            </p:cNvGrpSpPr>
            <p:nvPr/>
          </p:nvGrpSpPr>
          <p:grpSpPr bwMode="auto">
            <a:xfrm>
              <a:off x="7127817" y="1377379"/>
              <a:ext cx="2158514" cy="3040244"/>
              <a:chOff x="7127817" y="1205103"/>
              <a:chExt cx="2158514" cy="3040244"/>
            </a:xfrm>
          </p:grpSpPr>
          <p:sp>
            <p:nvSpPr>
              <p:cNvPr id="176" name="Arc 175">
                <a:extLst>
                  <a:ext uri="{FF2B5EF4-FFF2-40B4-BE49-F238E27FC236}">
                    <a16:creationId xmlns:a16="http://schemas.microsoft.com/office/drawing/2014/main" id="{454832C8-435B-4BC2-852A-6EFB7FEC5821}"/>
                  </a:ext>
                </a:extLst>
              </p:cNvPr>
              <p:cNvSpPr/>
              <p:nvPr/>
            </p:nvSpPr>
            <p:spPr bwMode="auto">
              <a:xfrm rot="19412271" flipH="1">
                <a:off x="8263382" y="1292828"/>
                <a:ext cx="934958" cy="916842"/>
              </a:xfrm>
              <a:prstGeom prst="arc">
                <a:avLst>
                  <a:gd name="adj1" fmla="val 16200000"/>
                  <a:gd name="adj2" fmla="val 13445"/>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177" name="Arc 176">
                <a:extLst>
                  <a:ext uri="{FF2B5EF4-FFF2-40B4-BE49-F238E27FC236}">
                    <a16:creationId xmlns:a16="http://schemas.microsoft.com/office/drawing/2014/main" id="{00830D9F-C31A-4756-BEB5-CBE8BF275EC9}"/>
                  </a:ext>
                </a:extLst>
              </p:cNvPr>
              <p:cNvSpPr/>
              <p:nvPr/>
            </p:nvSpPr>
            <p:spPr bwMode="auto">
              <a:xfrm rot="2187729">
                <a:off x="6933470" y="1282700"/>
                <a:ext cx="964024" cy="916842"/>
              </a:xfrm>
              <a:prstGeom prst="arc">
                <a:avLst>
                  <a:gd name="adj1" fmla="val 16200000"/>
                  <a:gd name="adj2" fmla="val 25490"/>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178" name="Oval 177">
                <a:extLst>
                  <a:ext uri="{FF2B5EF4-FFF2-40B4-BE49-F238E27FC236}">
                    <a16:creationId xmlns:a16="http://schemas.microsoft.com/office/drawing/2014/main" id="{C6B6013C-83EA-4FE0-B14F-84A244E805DB}"/>
                  </a:ext>
                </a:extLst>
              </p:cNvPr>
              <p:cNvSpPr/>
              <p:nvPr/>
            </p:nvSpPr>
            <p:spPr bwMode="auto">
              <a:xfrm>
                <a:off x="7709380" y="1389114"/>
                <a:ext cx="683053" cy="167131"/>
              </a:xfrm>
              <a:prstGeom prst="ellipse">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79" name="Oval 178">
                <a:extLst>
                  <a:ext uri="{FF2B5EF4-FFF2-40B4-BE49-F238E27FC236}">
                    <a16:creationId xmlns:a16="http://schemas.microsoft.com/office/drawing/2014/main" id="{79A4B3A3-875D-4590-AA49-8DB081C7574A}"/>
                  </a:ext>
                </a:extLst>
              </p:cNvPr>
              <p:cNvSpPr/>
              <p:nvPr/>
            </p:nvSpPr>
            <p:spPr>
              <a:xfrm>
                <a:off x="7336073" y="1990259"/>
                <a:ext cx="1419392" cy="1757281"/>
              </a:xfrm>
              <a:prstGeom prst="ellipse">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80" name="Isosceles Triangle 179">
                <a:extLst>
                  <a:ext uri="{FF2B5EF4-FFF2-40B4-BE49-F238E27FC236}">
                    <a16:creationId xmlns:a16="http://schemas.microsoft.com/office/drawing/2014/main" id="{9CCC473D-03FF-4263-8C8A-314705FFE4DD}"/>
                  </a:ext>
                </a:extLst>
              </p:cNvPr>
              <p:cNvSpPr/>
              <p:nvPr/>
            </p:nvSpPr>
            <p:spPr>
              <a:xfrm>
                <a:off x="7628152" y="1847351"/>
                <a:ext cx="828383" cy="496623"/>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nvGrpSpPr>
              <p:cNvPr id="6188" name="Group 169">
                <a:extLst>
                  <a:ext uri="{FF2B5EF4-FFF2-40B4-BE49-F238E27FC236}">
                    <a16:creationId xmlns:a16="http://schemas.microsoft.com/office/drawing/2014/main" id="{8AE15549-9A08-4D1A-B7EC-59A4763F21BE}"/>
                  </a:ext>
                </a:extLst>
              </p:cNvPr>
              <p:cNvGrpSpPr>
                <a:grpSpLocks/>
              </p:cNvGrpSpPr>
              <p:nvPr/>
            </p:nvGrpSpPr>
            <p:grpSpPr bwMode="auto">
              <a:xfrm>
                <a:off x="7127817" y="3684444"/>
                <a:ext cx="2158514" cy="546889"/>
                <a:chOff x="7154321" y="3514421"/>
                <a:chExt cx="2158514" cy="914400"/>
              </a:xfrm>
            </p:grpSpPr>
            <p:sp>
              <p:nvSpPr>
                <p:cNvPr id="184" name="Arc 183">
                  <a:extLst>
                    <a:ext uri="{FF2B5EF4-FFF2-40B4-BE49-F238E27FC236}">
                      <a16:creationId xmlns:a16="http://schemas.microsoft.com/office/drawing/2014/main" id="{6940FAD7-2813-40D8-989B-692B0C594C88}"/>
                    </a:ext>
                  </a:extLst>
                </p:cNvPr>
                <p:cNvSpPr/>
                <p:nvPr/>
              </p:nvSpPr>
              <p:spPr bwMode="auto">
                <a:xfrm rot="12987729">
                  <a:off x="8160306" y="3503308"/>
                  <a:ext cx="954336" cy="942132"/>
                </a:xfrm>
                <a:prstGeom prst="arc">
                  <a:avLst>
                    <a:gd name="adj1" fmla="val 16200000"/>
                    <a:gd name="adj2" fmla="val 25490"/>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185" name="Arc 184">
                  <a:extLst>
                    <a:ext uri="{FF2B5EF4-FFF2-40B4-BE49-F238E27FC236}">
                      <a16:creationId xmlns:a16="http://schemas.microsoft.com/office/drawing/2014/main" id="{DE3FA24A-6599-41FE-9047-EC0970D2EBA8}"/>
                    </a:ext>
                  </a:extLst>
                </p:cNvPr>
                <p:cNvSpPr/>
                <p:nvPr/>
              </p:nvSpPr>
              <p:spPr bwMode="auto">
                <a:xfrm rot="8612271" flipH="1">
                  <a:off x="6881728" y="3550215"/>
                  <a:ext cx="925267" cy="1045924"/>
                </a:xfrm>
                <a:prstGeom prst="arc">
                  <a:avLst>
                    <a:gd name="adj1" fmla="val 16200000"/>
                    <a:gd name="adj2" fmla="val 13445"/>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sp>
            <p:nvSpPr>
              <p:cNvPr id="182" name="Oval 181">
                <a:extLst>
                  <a:ext uri="{FF2B5EF4-FFF2-40B4-BE49-F238E27FC236}">
                    <a16:creationId xmlns:a16="http://schemas.microsoft.com/office/drawing/2014/main" id="{4E46D209-F31C-4EFC-8A67-D1BFA9740936}"/>
                  </a:ext>
                </a:extLst>
              </p:cNvPr>
              <p:cNvSpPr/>
              <p:nvPr/>
            </p:nvSpPr>
            <p:spPr bwMode="auto">
              <a:xfrm rot="10800000">
                <a:off x="7567131" y="4208570"/>
                <a:ext cx="905892" cy="167131"/>
              </a:xfrm>
              <a:prstGeom prst="ellipse">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83" name="Arc 182">
                <a:extLst>
                  <a:ext uri="{FF2B5EF4-FFF2-40B4-BE49-F238E27FC236}">
                    <a16:creationId xmlns:a16="http://schemas.microsoft.com/office/drawing/2014/main" id="{81656B27-3D90-4854-BEAB-96233B788932}"/>
                  </a:ext>
                </a:extLst>
              </p:cNvPr>
              <p:cNvSpPr/>
              <p:nvPr/>
            </p:nvSpPr>
            <p:spPr>
              <a:xfrm rot="7415151">
                <a:off x="7564718" y="1183796"/>
                <a:ext cx="907292" cy="993090"/>
              </a:xfrm>
              <a:prstGeom prst="arc">
                <a:avLst>
                  <a:gd name="adj1" fmla="val 17207400"/>
                  <a:gd name="adj2" fmla="val 21561303"/>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sp>
          <p:nvSpPr>
            <p:cNvPr id="174" name="Arc 173">
              <a:extLst>
                <a:ext uri="{FF2B5EF4-FFF2-40B4-BE49-F238E27FC236}">
                  <a16:creationId xmlns:a16="http://schemas.microsoft.com/office/drawing/2014/main" id="{1FCD4428-F13A-4EDA-B11D-94DAE067F9CD}"/>
                </a:ext>
              </a:extLst>
            </p:cNvPr>
            <p:cNvSpPr/>
            <p:nvPr/>
          </p:nvSpPr>
          <p:spPr>
            <a:xfrm rot="7415151">
              <a:off x="6849112" y="793042"/>
              <a:ext cx="2335082" cy="2514210"/>
            </a:xfrm>
            <a:prstGeom prst="arc">
              <a:avLst>
                <a:gd name="adj1" fmla="val 17293459"/>
                <a:gd name="adj2" fmla="val 21561303"/>
              </a:avLst>
            </a:prstGeom>
            <a:ln w="28575">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175" name="Arc 174">
              <a:extLst>
                <a:ext uri="{FF2B5EF4-FFF2-40B4-BE49-F238E27FC236}">
                  <a16:creationId xmlns:a16="http://schemas.microsoft.com/office/drawing/2014/main" id="{86410766-B5A5-4B53-9414-3014EA584800}"/>
                </a:ext>
              </a:extLst>
            </p:cNvPr>
            <p:cNvSpPr/>
            <p:nvPr/>
          </p:nvSpPr>
          <p:spPr>
            <a:xfrm rot="7415151">
              <a:off x="6828559" y="948365"/>
              <a:ext cx="2335082" cy="2514210"/>
            </a:xfrm>
            <a:prstGeom prst="arc">
              <a:avLst>
                <a:gd name="adj1" fmla="val 17293459"/>
                <a:gd name="adj2" fmla="val 21561303"/>
              </a:avLst>
            </a:prstGeom>
            <a:ln w="28575">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grpSp>
        <p:nvGrpSpPr>
          <p:cNvPr id="6165" name="Group 160">
            <a:extLst>
              <a:ext uri="{FF2B5EF4-FFF2-40B4-BE49-F238E27FC236}">
                <a16:creationId xmlns:a16="http://schemas.microsoft.com/office/drawing/2014/main" id="{9250D5D8-81D2-4A91-AA7C-0DF1386C7C50}"/>
              </a:ext>
            </a:extLst>
          </p:cNvPr>
          <p:cNvGrpSpPr>
            <a:grpSpLocks/>
          </p:cNvGrpSpPr>
          <p:nvPr/>
        </p:nvGrpSpPr>
        <p:grpSpPr bwMode="auto">
          <a:xfrm rot="4500000">
            <a:off x="5407819" y="2175669"/>
            <a:ext cx="828675" cy="1214437"/>
            <a:chOff x="6879735" y="759803"/>
            <a:chExt cx="2523896" cy="3657820"/>
          </a:xfrm>
        </p:grpSpPr>
        <p:grpSp>
          <p:nvGrpSpPr>
            <p:cNvPr id="6167" name="Group 161">
              <a:extLst>
                <a:ext uri="{FF2B5EF4-FFF2-40B4-BE49-F238E27FC236}">
                  <a16:creationId xmlns:a16="http://schemas.microsoft.com/office/drawing/2014/main" id="{71353083-1D31-4444-8C05-AE01632407F1}"/>
                </a:ext>
              </a:extLst>
            </p:cNvPr>
            <p:cNvGrpSpPr>
              <a:grpSpLocks/>
            </p:cNvGrpSpPr>
            <p:nvPr/>
          </p:nvGrpSpPr>
          <p:grpSpPr bwMode="auto">
            <a:xfrm>
              <a:off x="7127817" y="1377379"/>
              <a:ext cx="2158514" cy="3040244"/>
              <a:chOff x="7127817" y="1205103"/>
              <a:chExt cx="2158514" cy="3040244"/>
            </a:xfrm>
          </p:grpSpPr>
          <p:sp>
            <p:nvSpPr>
              <p:cNvPr id="190" name="Arc 189">
                <a:extLst>
                  <a:ext uri="{FF2B5EF4-FFF2-40B4-BE49-F238E27FC236}">
                    <a16:creationId xmlns:a16="http://schemas.microsoft.com/office/drawing/2014/main" id="{F432766E-16AF-480E-A01E-10E2A02ACF79}"/>
                  </a:ext>
                </a:extLst>
              </p:cNvPr>
              <p:cNvSpPr/>
              <p:nvPr/>
            </p:nvSpPr>
            <p:spPr bwMode="auto">
              <a:xfrm rot="19412271" flipH="1">
                <a:off x="8304953" y="1304425"/>
                <a:ext cx="928329" cy="918041"/>
              </a:xfrm>
              <a:prstGeom prst="arc">
                <a:avLst>
                  <a:gd name="adj1" fmla="val 16200000"/>
                  <a:gd name="adj2" fmla="val 13445"/>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191" name="Arc 190">
                <a:extLst>
                  <a:ext uri="{FF2B5EF4-FFF2-40B4-BE49-F238E27FC236}">
                    <a16:creationId xmlns:a16="http://schemas.microsoft.com/office/drawing/2014/main" id="{5BC4B58A-956F-4D5E-9BE0-61BA8E924E8F}"/>
                  </a:ext>
                </a:extLst>
              </p:cNvPr>
              <p:cNvSpPr/>
              <p:nvPr/>
            </p:nvSpPr>
            <p:spPr bwMode="auto">
              <a:xfrm rot="2187729">
                <a:off x="6999868" y="1315740"/>
                <a:ext cx="933162" cy="922824"/>
              </a:xfrm>
              <a:prstGeom prst="arc">
                <a:avLst>
                  <a:gd name="adj1" fmla="val 16200000"/>
                  <a:gd name="adj2" fmla="val 25490"/>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192" name="Oval 191">
                <a:extLst>
                  <a:ext uri="{FF2B5EF4-FFF2-40B4-BE49-F238E27FC236}">
                    <a16:creationId xmlns:a16="http://schemas.microsoft.com/office/drawing/2014/main" id="{0BFB6AFD-7D8A-48FF-8711-ED32A2ED0B40}"/>
                  </a:ext>
                </a:extLst>
              </p:cNvPr>
              <p:cNvSpPr/>
              <p:nvPr/>
            </p:nvSpPr>
            <p:spPr bwMode="auto">
              <a:xfrm>
                <a:off x="7742683" y="1393605"/>
                <a:ext cx="696247" cy="167350"/>
              </a:xfrm>
              <a:prstGeom prst="ellipse">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93" name="Oval 192">
                <a:extLst>
                  <a:ext uri="{FF2B5EF4-FFF2-40B4-BE49-F238E27FC236}">
                    <a16:creationId xmlns:a16="http://schemas.microsoft.com/office/drawing/2014/main" id="{5AE6953B-F137-4E40-ACC5-02A26E078106}"/>
                  </a:ext>
                </a:extLst>
              </p:cNvPr>
              <p:cNvSpPr/>
              <p:nvPr/>
            </p:nvSpPr>
            <p:spPr>
              <a:xfrm>
                <a:off x="7400657" y="2036654"/>
                <a:ext cx="1426337" cy="1759579"/>
              </a:xfrm>
              <a:prstGeom prst="ellipse">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94" name="Isosceles Triangle 193">
                <a:extLst>
                  <a:ext uri="{FF2B5EF4-FFF2-40B4-BE49-F238E27FC236}">
                    <a16:creationId xmlns:a16="http://schemas.microsoft.com/office/drawing/2014/main" id="{AF09099A-FC03-4149-879F-3E81264937E2}"/>
                  </a:ext>
                </a:extLst>
              </p:cNvPr>
              <p:cNvSpPr/>
              <p:nvPr/>
            </p:nvSpPr>
            <p:spPr>
              <a:xfrm>
                <a:off x="7666806" y="1830305"/>
                <a:ext cx="812288" cy="497272"/>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nvGrpSpPr>
              <p:cNvPr id="6175" name="Group 169">
                <a:extLst>
                  <a:ext uri="{FF2B5EF4-FFF2-40B4-BE49-F238E27FC236}">
                    <a16:creationId xmlns:a16="http://schemas.microsoft.com/office/drawing/2014/main" id="{81E5731D-1FAC-4E1C-8777-D4FED3420959}"/>
                  </a:ext>
                </a:extLst>
              </p:cNvPr>
              <p:cNvGrpSpPr>
                <a:grpSpLocks/>
              </p:cNvGrpSpPr>
              <p:nvPr/>
            </p:nvGrpSpPr>
            <p:grpSpPr bwMode="auto">
              <a:xfrm>
                <a:off x="7127817" y="3684444"/>
                <a:ext cx="2158514" cy="546889"/>
                <a:chOff x="7154321" y="3514421"/>
                <a:chExt cx="2158514" cy="914400"/>
              </a:xfrm>
            </p:grpSpPr>
            <p:sp>
              <p:nvSpPr>
                <p:cNvPr id="198" name="Arc 197">
                  <a:extLst>
                    <a:ext uri="{FF2B5EF4-FFF2-40B4-BE49-F238E27FC236}">
                      <a16:creationId xmlns:a16="http://schemas.microsoft.com/office/drawing/2014/main" id="{EC42461E-02B1-4A3A-9343-47523AE0C4F9}"/>
                    </a:ext>
                  </a:extLst>
                </p:cNvPr>
                <p:cNvSpPr/>
                <p:nvPr/>
              </p:nvSpPr>
              <p:spPr bwMode="auto">
                <a:xfrm rot="12987729">
                  <a:off x="8148114" y="3801327"/>
                  <a:ext cx="957339" cy="831442"/>
                </a:xfrm>
                <a:prstGeom prst="arc">
                  <a:avLst>
                    <a:gd name="adj1" fmla="val 16200000"/>
                    <a:gd name="adj2" fmla="val 25490"/>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199" name="Arc 198">
                  <a:extLst>
                    <a:ext uri="{FF2B5EF4-FFF2-40B4-BE49-F238E27FC236}">
                      <a16:creationId xmlns:a16="http://schemas.microsoft.com/office/drawing/2014/main" id="{9AFABD3F-429C-4AF9-9AC1-58C8F7958BF5}"/>
                    </a:ext>
                  </a:extLst>
                </p:cNvPr>
                <p:cNvSpPr/>
                <p:nvPr/>
              </p:nvSpPr>
              <p:spPr bwMode="auto">
                <a:xfrm rot="8612271" flipH="1">
                  <a:off x="6899228" y="3903799"/>
                  <a:ext cx="933165" cy="775482"/>
                </a:xfrm>
                <a:prstGeom prst="arc">
                  <a:avLst>
                    <a:gd name="adj1" fmla="val 16200000"/>
                    <a:gd name="adj2" fmla="val 13445"/>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sp>
            <p:nvSpPr>
              <p:cNvPr id="196" name="Oval 195">
                <a:extLst>
                  <a:ext uri="{FF2B5EF4-FFF2-40B4-BE49-F238E27FC236}">
                    <a16:creationId xmlns:a16="http://schemas.microsoft.com/office/drawing/2014/main" id="{BE4282A1-D511-4783-B8D8-6A287D61B348}"/>
                  </a:ext>
                </a:extLst>
              </p:cNvPr>
              <p:cNvSpPr/>
              <p:nvPr/>
            </p:nvSpPr>
            <p:spPr bwMode="auto">
              <a:xfrm rot="10800000">
                <a:off x="7610551" y="4205325"/>
                <a:ext cx="923492" cy="167353"/>
              </a:xfrm>
              <a:prstGeom prst="ellipse">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97" name="Arc 196">
                <a:extLst>
                  <a:ext uri="{FF2B5EF4-FFF2-40B4-BE49-F238E27FC236}">
                    <a16:creationId xmlns:a16="http://schemas.microsoft.com/office/drawing/2014/main" id="{2781088F-E751-46CD-BFD7-B2D09BBDA26A}"/>
                  </a:ext>
                </a:extLst>
              </p:cNvPr>
              <p:cNvSpPr/>
              <p:nvPr/>
            </p:nvSpPr>
            <p:spPr>
              <a:xfrm rot="7415151">
                <a:off x="7722274" y="1163782"/>
                <a:ext cx="898916" cy="971843"/>
              </a:xfrm>
              <a:prstGeom prst="arc">
                <a:avLst>
                  <a:gd name="adj1" fmla="val 17207400"/>
                  <a:gd name="adj2" fmla="val 21561303"/>
                </a:avLst>
              </a:prstGeom>
              <a:ln w="38100">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sp>
          <p:nvSpPr>
            <p:cNvPr id="188" name="Arc 187">
              <a:extLst>
                <a:ext uri="{FF2B5EF4-FFF2-40B4-BE49-F238E27FC236}">
                  <a16:creationId xmlns:a16="http://schemas.microsoft.com/office/drawing/2014/main" id="{2AEDFE32-BD39-4FAF-AE23-180817E5E5BC}"/>
                </a:ext>
              </a:extLst>
            </p:cNvPr>
            <p:cNvSpPr/>
            <p:nvPr/>
          </p:nvSpPr>
          <p:spPr>
            <a:xfrm rot="7415151">
              <a:off x="6908978" y="559209"/>
              <a:ext cx="2333355" cy="2514226"/>
            </a:xfrm>
            <a:prstGeom prst="arc">
              <a:avLst>
                <a:gd name="adj1" fmla="val 17293459"/>
                <a:gd name="adj2" fmla="val 21561303"/>
              </a:avLst>
            </a:prstGeom>
            <a:ln w="28575">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sp>
          <p:nvSpPr>
            <p:cNvPr id="189" name="Arc 188">
              <a:extLst>
                <a:ext uri="{FF2B5EF4-FFF2-40B4-BE49-F238E27FC236}">
                  <a16:creationId xmlns:a16="http://schemas.microsoft.com/office/drawing/2014/main" id="{8E0536E6-A00D-4578-AE03-34CFC9A3A8CF}"/>
                </a:ext>
              </a:extLst>
            </p:cNvPr>
            <p:cNvSpPr/>
            <p:nvPr/>
          </p:nvSpPr>
          <p:spPr>
            <a:xfrm rot="7415151">
              <a:off x="6880442" y="719952"/>
              <a:ext cx="2333355" cy="2514226"/>
            </a:xfrm>
            <a:prstGeom prst="arc">
              <a:avLst>
                <a:gd name="adj1" fmla="val 17293459"/>
                <a:gd name="adj2" fmla="val 21561303"/>
              </a:avLst>
            </a:prstGeom>
            <a:ln w="28575">
              <a:solidFill>
                <a:srgbClr val="FF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sp>
        <p:nvSpPr>
          <p:cNvPr id="6162" name="Rectangle 199">
            <a:extLst>
              <a:ext uri="{FF2B5EF4-FFF2-40B4-BE49-F238E27FC236}">
                <a16:creationId xmlns:a16="http://schemas.microsoft.com/office/drawing/2014/main" id="{948E8866-EED5-41F5-AB0C-5AC305BA2756}"/>
              </a:ext>
            </a:extLst>
          </p:cNvPr>
          <p:cNvSpPr>
            <a:spLocks noChangeArrowheads="1"/>
          </p:cNvSpPr>
          <p:nvPr/>
        </p:nvSpPr>
        <p:spPr bwMode="auto">
          <a:xfrm>
            <a:off x="215900" y="115888"/>
            <a:ext cx="76358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99"/>
                </a:solidFill>
                <a:ea typeface="Times New Roman" panose="02020603050405020304" pitchFamily="18" charset="0"/>
                <a:cs typeface="Bookman-Demi"/>
              </a:rPr>
              <a:t>Example-2:  Translation as well as rotation of a vase as a projectile</a:t>
            </a:r>
            <a:endParaRPr lang="en-IN" altLang="en-US">
              <a:solidFill>
                <a:srgbClr val="FF6699"/>
              </a:solidFill>
              <a:ea typeface="Times New Roman" panose="02020603050405020304" pitchFamily="18" charset="0"/>
              <a:cs typeface="Bookman-Demi"/>
            </a:endParaRPr>
          </a:p>
        </p:txBody>
      </p:sp>
      <p:sp>
        <p:nvSpPr>
          <p:cNvPr id="6163" name="Rectangle 200">
            <a:extLst>
              <a:ext uri="{FF2B5EF4-FFF2-40B4-BE49-F238E27FC236}">
                <a16:creationId xmlns:a16="http://schemas.microsoft.com/office/drawing/2014/main" id="{DF35C24E-C53B-4B7F-8A61-E16E2A0E6A8A}"/>
              </a:ext>
            </a:extLst>
          </p:cNvPr>
          <p:cNvSpPr>
            <a:spLocks noChangeArrowheads="1"/>
          </p:cNvSpPr>
          <p:nvPr/>
        </p:nvSpPr>
        <p:spPr bwMode="auto">
          <a:xfrm>
            <a:off x="323850" y="3967163"/>
            <a:ext cx="8640763" cy="175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66FFFF"/>
                </a:solidFill>
                <a:ea typeface="Times New Roman" panose="02020603050405020304" pitchFamily="18" charset="0"/>
                <a:cs typeface="Bookman-Demi"/>
              </a:rPr>
              <a:t>In this example, the body is moving with translation as well as rotation.</a:t>
            </a:r>
          </a:p>
          <a:p>
            <a:pPr eaLnBrk="1" hangingPunct="1"/>
            <a:endParaRPr lang="en-US" altLang="en-US" b="1">
              <a:solidFill>
                <a:srgbClr val="66FFFF"/>
              </a:solidFill>
              <a:ea typeface="Times New Roman" panose="02020603050405020304" pitchFamily="18" charset="0"/>
              <a:cs typeface="Bookman-Demi"/>
            </a:endParaRPr>
          </a:p>
          <a:p>
            <a:pPr eaLnBrk="1" hangingPunct="1"/>
            <a:r>
              <a:rPr lang="en-US" altLang="en-US" b="1">
                <a:solidFill>
                  <a:srgbClr val="FFCCFF"/>
                </a:solidFill>
                <a:ea typeface="Times New Roman" panose="02020603050405020304" pitchFamily="18" charset="0"/>
                <a:cs typeface="Bookman-Light"/>
              </a:rPr>
              <a:t>The particles of the body have different velocities at any given instant of time.</a:t>
            </a:r>
          </a:p>
          <a:p>
            <a:pPr eaLnBrk="1" hangingPunct="1"/>
            <a:endParaRPr lang="en-US" altLang="en-US" b="1">
              <a:solidFill>
                <a:srgbClr val="FFCCFF"/>
              </a:solidFill>
              <a:ea typeface="Times New Roman" panose="02020603050405020304" pitchFamily="18" charset="0"/>
              <a:cs typeface="Bookman-Light"/>
            </a:endParaRPr>
          </a:p>
          <a:p>
            <a:pPr eaLnBrk="1" hangingPunct="1"/>
            <a:r>
              <a:rPr lang="en-US" altLang="en-US" b="1">
                <a:solidFill>
                  <a:srgbClr val="92D050"/>
                </a:solidFill>
                <a:ea typeface="Times New Roman" panose="02020603050405020304" pitchFamily="18" charset="0"/>
                <a:cs typeface="Bookman-Light"/>
              </a:rPr>
              <a:t>The direction of velocities of the various particles will be different w.r.t. the trajectory at any given instant.</a:t>
            </a:r>
            <a:endParaRPr lang="en-IN" altLang="en-US">
              <a:solidFill>
                <a:srgbClr val="92D050"/>
              </a:solidFill>
            </a:endParaRPr>
          </a:p>
        </p:txBody>
      </p:sp>
      <p:sp>
        <p:nvSpPr>
          <p:cNvPr id="6164" name="TextBox 73">
            <a:extLst>
              <a:ext uri="{FF2B5EF4-FFF2-40B4-BE49-F238E27FC236}">
                <a16:creationId xmlns:a16="http://schemas.microsoft.com/office/drawing/2014/main" id="{903ABC11-A0D3-487A-820F-DF913DD25D51}"/>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3" name="TextBox 74">
            <a:extLst>
              <a:ext uri="{FF2B5EF4-FFF2-40B4-BE49-F238E27FC236}">
                <a16:creationId xmlns:a16="http://schemas.microsoft.com/office/drawing/2014/main" id="{A7EA6549-3E56-405C-A324-BF875948D848}"/>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6166" name="TextBox 75">
            <a:extLst>
              <a:ext uri="{FF2B5EF4-FFF2-40B4-BE49-F238E27FC236}">
                <a16:creationId xmlns:a16="http://schemas.microsoft.com/office/drawing/2014/main" id="{BCAB4896-1CF6-4C00-AF35-4382D7739158}"/>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6162"/>
                                        </p:tgtEl>
                                        <p:attrNameLst>
                                          <p:attrName>style.visibility</p:attrName>
                                        </p:attrNameLst>
                                      </p:cBhvr>
                                      <p:to>
                                        <p:strVal val="visible"/>
                                      </p:to>
                                    </p:set>
                                    <p:anim calcmode="lin" valueType="num">
                                      <p:cBhvr>
                                        <p:cTn id="7" dur="500" fill="hold"/>
                                        <p:tgtEl>
                                          <p:spTgt spid="6162"/>
                                        </p:tgtEl>
                                        <p:attrNameLst>
                                          <p:attrName>ppt_w</p:attrName>
                                        </p:attrNameLst>
                                      </p:cBhvr>
                                      <p:tavLst>
                                        <p:tav tm="0">
                                          <p:val>
                                            <p:fltVal val="0"/>
                                          </p:val>
                                        </p:tav>
                                        <p:tav tm="100000">
                                          <p:val>
                                            <p:strVal val="#ppt_w"/>
                                          </p:val>
                                        </p:tav>
                                      </p:tavLst>
                                    </p:anim>
                                    <p:anim calcmode="lin" valueType="num">
                                      <p:cBhvr>
                                        <p:cTn id="8" dur="500" fill="hold"/>
                                        <p:tgtEl>
                                          <p:spTgt spid="6162"/>
                                        </p:tgtEl>
                                        <p:attrNameLst>
                                          <p:attrName>ppt_h</p:attrName>
                                        </p:attrNameLst>
                                      </p:cBhvr>
                                      <p:tavLst>
                                        <p:tav tm="0">
                                          <p:val>
                                            <p:fltVal val="0"/>
                                          </p:val>
                                        </p:tav>
                                        <p:tav tm="100000">
                                          <p:val>
                                            <p:strVal val="#ppt_h"/>
                                          </p:val>
                                        </p:tav>
                                      </p:tavLst>
                                    </p:anim>
                                    <p:animEffect transition="in" filter="fade">
                                      <p:cBhvr>
                                        <p:cTn id="9" dur="500"/>
                                        <p:tgtEl>
                                          <p:spTgt spid="616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nodeType="clickEffect">
                                  <p:stCondLst>
                                    <p:cond delay="0"/>
                                  </p:stCondLst>
                                  <p:childTnLst>
                                    <p:set>
                                      <p:cBhvr>
                                        <p:cTn id="13" dur="1" fill="hold">
                                          <p:stCondLst>
                                            <p:cond delay="0"/>
                                          </p:stCondLst>
                                        </p:cTn>
                                        <p:tgtEl>
                                          <p:spTgt spid="16"/>
                                        </p:tgtEl>
                                        <p:attrNameLst>
                                          <p:attrName>style.visibility</p:attrName>
                                        </p:attrNameLst>
                                      </p:cBhvr>
                                      <p:to>
                                        <p:strVal val="visible"/>
                                      </p:to>
                                    </p:set>
                                    <p:animEffect transition="in" filter="wipe(left)">
                                      <p:cBhvr>
                                        <p:cTn id="14" dur="500"/>
                                        <p:tgtEl>
                                          <p:spTgt spid="16"/>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xit" presetSubtype="0" fill="hold" nodeType="clickEffect">
                                  <p:stCondLst>
                                    <p:cond delay="0"/>
                                  </p:stCondLst>
                                  <p:childTnLst>
                                    <p:set>
                                      <p:cBhvr>
                                        <p:cTn id="22" dur="1" fill="hold">
                                          <p:stCondLst>
                                            <p:cond delay="0"/>
                                          </p:stCondLst>
                                        </p:cTn>
                                        <p:tgtEl>
                                          <p:spTgt spid="2"/>
                                        </p:tgtEl>
                                        <p:attrNameLst>
                                          <p:attrName>style.visibility</p:attrName>
                                        </p:attrNameLst>
                                      </p:cBhvr>
                                      <p:to>
                                        <p:strVal val="hidden"/>
                                      </p:to>
                                    </p:set>
                                  </p:childTnLst>
                                </p:cTn>
                              </p:par>
                              <p:par>
                                <p:cTn id="23" presetID="1" presetClass="entr" presetSubtype="0" fill="hold" nodeType="withEffect">
                                  <p:stCondLst>
                                    <p:cond delay="100"/>
                                  </p:stCondLst>
                                  <p:childTnLst>
                                    <p:set>
                                      <p:cBhvr>
                                        <p:cTn id="24" dur="1" fill="hold">
                                          <p:stCondLst>
                                            <p:cond delay="0"/>
                                          </p:stCondLst>
                                        </p:cTn>
                                        <p:tgtEl>
                                          <p:spTgt spid="6144"/>
                                        </p:tgtEl>
                                        <p:attrNameLst>
                                          <p:attrName>style.visibility</p:attrName>
                                        </p:attrNameLst>
                                      </p:cBhvr>
                                      <p:to>
                                        <p:strVal val="visible"/>
                                      </p:to>
                                    </p:set>
                                  </p:childTnLst>
                                </p:cTn>
                              </p:par>
                              <p:par>
                                <p:cTn id="25" presetID="1" presetClass="entr" presetSubtype="0" fill="hold" nodeType="withEffect">
                                  <p:stCondLst>
                                    <p:cond delay="100"/>
                                  </p:stCondLst>
                                  <p:childTnLst>
                                    <p:set>
                                      <p:cBhvr>
                                        <p:cTn id="26" dur="1" fill="hold">
                                          <p:stCondLst>
                                            <p:cond delay="0"/>
                                          </p:stCondLst>
                                        </p:cTn>
                                        <p:tgtEl>
                                          <p:spTgt spid="6147"/>
                                        </p:tgtEl>
                                        <p:attrNameLst>
                                          <p:attrName>style.visibility</p:attrName>
                                        </p:attrNameLst>
                                      </p:cBhvr>
                                      <p:to>
                                        <p:strVal val="visible"/>
                                      </p:to>
                                    </p:set>
                                  </p:childTnLst>
                                </p:cTn>
                              </p:par>
                            </p:childTnLst>
                          </p:cTn>
                        </p:par>
                        <p:par>
                          <p:cTn id="27" fill="hold" nodeType="afterGroup">
                            <p:stCondLst>
                              <p:cond delay="100"/>
                            </p:stCondLst>
                            <p:childTnLst>
                              <p:par>
                                <p:cTn id="28" presetID="1" presetClass="exit" presetSubtype="0" fill="hold" nodeType="afterEffect">
                                  <p:stCondLst>
                                    <p:cond delay="100"/>
                                  </p:stCondLst>
                                  <p:childTnLst>
                                    <p:set>
                                      <p:cBhvr>
                                        <p:cTn id="29" dur="1" fill="hold">
                                          <p:stCondLst>
                                            <p:cond delay="0"/>
                                          </p:stCondLst>
                                        </p:cTn>
                                        <p:tgtEl>
                                          <p:spTgt spid="6147"/>
                                        </p:tgtEl>
                                        <p:attrNameLst>
                                          <p:attrName>style.visibility</p:attrName>
                                        </p:attrNameLst>
                                      </p:cBhvr>
                                      <p:to>
                                        <p:strVal val="hidden"/>
                                      </p:to>
                                    </p:set>
                                  </p:childTnLst>
                                </p:cTn>
                              </p:par>
                              <p:par>
                                <p:cTn id="30" presetID="1" presetClass="entr" presetSubtype="0" fill="hold" nodeType="withEffect">
                                  <p:stCondLst>
                                    <p:cond delay="100"/>
                                  </p:stCondLst>
                                  <p:childTnLst>
                                    <p:set>
                                      <p:cBhvr>
                                        <p:cTn id="31" dur="1" fill="hold">
                                          <p:stCondLst>
                                            <p:cond delay="0"/>
                                          </p:stCondLst>
                                        </p:cTn>
                                        <p:tgtEl>
                                          <p:spTgt spid="27"/>
                                        </p:tgtEl>
                                        <p:attrNameLst>
                                          <p:attrName>style.visibility</p:attrName>
                                        </p:attrNameLst>
                                      </p:cBhvr>
                                      <p:to>
                                        <p:strVal val="visible"/>
                                      </p:to>
                                    </p:set>
                                  </p:childTnLst>
                                </p:cTn>
                              </p:par>
                            </p:childTnLst>
                          </p:cTn>
                        </p:par>
                        <p:par>
                          <p:cTn id="32" fill="hold" nodeType="afterGroup">
                            <p:stCondLst>
                              <p:cond delay="200"/>
                            </p:stCondLst>
                            <p:childTnLst>
                              <p:par>
                                <p:cTn id="33" presetID="1" presetClass="exit" presetSubtype="0" fill="hold" nodeType="afterEffect">
                                  <p:stCondLst>
                                    <p:cond delay="100"/>
                                  </p:stCondLst>
                                  <p:childTnLst>
                                    <p:set>
                                      <p:cBhvr>
                                        <p:cTn id="34" dur="1" fill="hold">
                                          <p:stCondLst>
                                            <p:cond delay="0"/>
                                          </p:stCondLst>
                                        </p:cTn>
                                        <p:tgtEl>
                                          <p:spTgt spid="27"/>
                                        </p:tgtEl>
                                        <p:attrNameLst>
                                          <p:attrName>style.visibility</p:attrName>
                                        </p:attrNameLst>
                                      </p:cBhvr>
                                      <p:to>
                                        <p:strVal val="hidden"/>
                                      </p:to>
                                    </p:set>
                                  </p:childTnLst>
                                </p:cTn>
                              </p:par>
                              <p:par>
                                <p:cTn id="35" presetID="1" presetClass="entr" presetSubtype="0" fill="hold" nodeType="withEffect">
                                  <p:stCondLst>
                                    <p:cond delay="100"/>
                                  </p:stCondLst>
                                  <p:childTnLst>
                                    <p:set>
                                      <p:cBhvr>
                                        <p:cTn id="36" dur="1" fill="hold">
                                          <p:stCondLst>
                                            <p:cond delay="0"/>
                                          </p:stCondLst>
                                        </p:cTn>
                                        <p:tgtEl>
                                          <p:spTgt spid="6151"/>
                                        </p:tgtEl>
                                        <p:attrNameLst>
                                          <p:attrName>style.visibility</p:attrName>
                                        </p:attrNameLst>
                                      </p:cBhvr>
                                      <p:to>
                                        <p:strVal val="visible"/>
                                      </p:to>
                                    </p:set>
                                  </p:childTnLst>
                                </p:cTn>
                              </p:par>
                            </p:childTnLst>
                          </p:cTn>
                        </p:par>
                        <p:par>
                          <p:cTn id="37" fill="hold" nodeType="afterGroup">
                            <p:stCondLst>
                              <p:cond delay="300"/>
                            </p:stCondLst>
                            <p:childTnLst>
                              <p:par>
                                <p:cTn id="38" presetID="1" presetClass="exit" presetSubtype="0" fill="hold" nodeType="afterEffect">
                                  <p:stCondLst>
                                    <p:cond delay="100"/>
                                  </p:stCondLst>
                                  <p:childTnLst>
                                    <p:set>
                                      <p:cBhvr>
                                        <p:cTn id="39" dur="1" fill="hold">
                                          <p:stCondLst>
                                            <p:cond delay="0"/>
                                          </p:stCondLst>
                                        </p:cTn>
                                        <p:tgtEl>
                                          <p:spTgt spid="6151"/>
                                        </p:tgtEl>
                                        <p:attrNameLst>
                                          <p:attrName>style.visibility</p:attrName>
                                        </p:attrNameLst>
                                      </p:cBhvr>
                                      <p:to>
                                        <p:strVal val="hidden"/>
                                      </p:to>
                                    </p:set>
                                  </p:childTnLst>
                                </p:cTn>
                              </p:par>
                              <p:par>
                                <p:cTn id="40" presetID="1" presetClass="entr" presetSubtype="0" fill="hold" nodeType="withEffect">
                                  <p:stCondLst>
                                    <p:cond delay="100"/>
                                  </p:stCondLst>
                                  <p:childTnLst>
                                    <p:set>
                                      <p:cBhvr>
                                        <p:cTn id="41" dur="1" fill="hold">
                                          <p:stCondLst>
                                            <p:cond delay="0"/>
                                          </p:stCondLst>
                                        </p:cTn>
                                        <p:tgtEl>
                                          <p:spTgt spid="17"/>
                                        </p:tgtEl>
                                        <p:attrNameLst>
                                          <p:attrName>style.visibility</p:attrName>
                                        </p:attrNameLst>
                                      </p:cBhvr>
                                      <p:to>
                                        <p:strVal val="visible"/>
                                      </p:to>
                                    </p:set>
                                  </p:childTnLst>
                                </p:cTn>
                              </p:par>
                            </p:childTnLst>
                          </p:cTn>
                        </p:par>
                        <p:par>
                          <p:cTn id="42" fill="hold" nodeType="afterGroup">
                            <p:stCondLst>
                              <p:cond delay="400"/>
                            </p:stCondLst>
                            <p:childTnLst>
                              <p:par>
                                <p:cTn id="43" presetID="1" presetClass="exit" presetSubtype="0" fill="hold" nodeType="afterEffect">
                                  <p:stCondLst>
                                    <p:cond delay="100"/>
                                  </p:stCondLst>
                                  <p:childTnLst>
                                    <p:set>
                                      <p:cBhvr>
                                        <p:cTn id="44" dur="1" fill="hold">
                                          <p:stCondLst>
                                            <p:cond delay="0"/>
                                          </p:stCondLst>
                                        </p:cTn>
                                        <p:tgtEl>
                                          <p:spTgt spid="17"/>
                                        </p:tgtEl>
                                        <p:attrNameLst>
                                          <p:attrName>style.visibility</p:attrName>
                                        </p:attrNameLst>
                                      </p:cBhvr>
                                      <p:to>
                                        <p:strVal val="hidden"/>
                                      </p:to>
                                    </p:set>
                                  </p:childTnLst>
                                </p:cTn>
                              </p:par>
                              <p:par>
                                <p:cTn id="45" presetID="1" presetClass="entr" presetSubtype="0" fill="hold" nodeType="withEffect">
                                  <p:stCondLst>
                                    <p:cond delay="100"/>
                                  </p:stCondLst>
                                  <p:childTnLst>
                                    <p:set>
                                      <p:cBhvr>
                                        <p:cTn id="46" dur="1" fill="hold">
                                          <p:stCondLst>
                                            <p:cond delay="0"/>
                                          </p:stCondLst>
                                        </p:cTn>
                                        <p:tgtEl>
                                          <p:spTgt spid="6154"/>
                                        </p:tgtEl>
                                        <p:attrNameLst>
                                          <p:attrName>style.visibility</p:attrName>
                                        </p:attrNameLst>
                                      </p:cBhvr>
                                      <p:to>
                                        <p:strVal val="visible"/>
                                      </p:to>
                                    </p:set>
                                  </p:childTnLst>
                                </p:cTn>
                              </p:par>
                            </p:childTnLst>
                          </p:cTn>
                        </p:par>
                        <p:par>
                          <p:cTn id="47" fill="hold" nodeType="afterGroup">
                            <p:stCondLst>
                              <p:cond delay="500"/>
                            </p:stCondLst>
                            <p:childTnLst>
                              <p:par>
                                <p:cTn id="48" presetID="1" presetClass="exit" presetSubtype="0" fill="hold" nodeType="afterEffect">
                                  <p:stCondLst>
                                    <p:cond delay="100"/>
                                  </p:stCondLst>
                                  <p:childTnLst>
                                    <p:set>
                                      <p:cBhvr>
                                        <p:cTn id="49" dur="1" fill="hold">
                                          <p:stCondLst>
                                            <p:cond delay="0"/>
                                          </p:stCondLst>
                                        </p:cTn>
                                        <p:tgtEl>
                                          <p:spTgt spid="6154"/>
                                        </p:tgtEl>
                                        <p:attrNameLst>
                                          <p:attrName>style.visibility</p:attrName>
                                        </p:attrNameLst>
                                      </p:cBhvr>
                                      <p:to>
                                        <p:strVal val="hidden"/>
                                      </p:to>
                                    </p:set>
                                  </p:childTnLst>
                                </p:cTn>
                              </p:par>
                              <p:par>
                                <p:cTn id="50" presetID="1" presetClass="entr" presetSubtype="0" fill="hold" nodeType="withEffect">
                                  <p:stCondLst>
                                    <p:cond delay="100"/>
                                  </p:stCondLst>
                                  <p:childTnLst>
                                    <p:set>
                                      <p:cBhvr>
                                        <p:cTn id="51" dur="1" fill="hold">
                                          <p:stCondLst>
                                            <p:cond delay="0"/>
                                          </p:stCondLst>
                                        </p:cTn>
                                        <p:tgtEl>
                                          <p:spTgt spid="41"/>
                                        </p:tgtEl>
                                        <p:attrNameLst>
                                          <p:attrName>style.visibility</p:attrName>
                                        </p:attrNameLst>
                                      </p:cBhvr>
                                      <p:to>
                                        <p:strVal val="visible"/>
                                      </p:to>
                                    </p:set>
                                  </p:childTnLst>
                                </p:cTn>
                              </p:par>
                            </p:childTnLst>
                          </p:cTn>
                        </p:par>
                        <p:par>
                          <p:cTn id="52" fill="hold" nodeType="afterGroup">
                            <p:stCondLst>
                              <p:cond delay="600"/>
                            </p:stCondLst>
                            <p:childTnLst>
                              <p:par>
                                <p:cTn id="53" presetID="1" presetClass="exit" presetSubtype="0" fill="hold" nodeType="afterEffect">
                                  <p:stCondLst>
                                    <p:cond delay="100"/>
                                  </p:stCondLst>
                                  <p:childTnLst>
                                    <p:set>
                                      <p:cBhvr>
                                        <p:cTn id="54" dur="1" fill="hold">
                                          <p:stCondLst>
                                            <p:cond delay="0"/>
                                          </p:stCondLst>
                                        </p:cTn>
                                        <p:tgtEl>
                                          <p:spTgt spid="41"/>
                                        </p:tgtEl>
                                        <p:attrNameLst>
                                          <p:attrName>style.visibility</p:attrName>
                                        </p:attrNameLst>
                                      </p:cBhvr>
                                      <p:to>
                                        <p:strVal val="hidden"/>
                                      </p:to>
                                    </p:set>
                                  </p:childTnLst>
                                </p:cTn>
                              </p:par>
                              <p:par>
                                <p:cTn id="55" presetID="1" presetClass="entr" presetSubtype="0" fill="hold" nodeType="withEffect">
                                  <p:stCondLst>
                                    <p:cond delay="100"/>
                                  </p:stCondLst>
                                  <p:childTnLst>
                                    <p:set>
                                      <p:cBhvr>
                                        <p:cTn id="56" dur="1" fill="hold">
                                          <p:stCondLst>
                                            <p:cond delay="0"/>
                                          </p:stCondLst>
                                        </p:cTn>
                                        <p:tgtEl>
                                          <p:spTgt spid="6157"/>
                                        </p:tgtEl>
                                        <p:attrNameLst>
                                          <p:attrName>style.visibility</p:attrName>
                                        </p:attrNameLst>
                                      </p:cBhvr>
                                      <p:to>
                                        <p:strVal val="visible"/>
                                      </p:to>
                                    </p:set>
                                  </p:childTnLst>
                                </p:cTn>
                              </p:par>
                            </p:childTnLst>
                          </p:cTn>
                        </p:par>
                        <p:par>
                          <p:cTn id="57" fill="hold" nodeType="afterGroup">
                            <p:stCondLst>
                              <p:cond delay="700"/>
                            </p:stCondLst>
                            <p:childTnLst>
                              <p:par>
                                <p:cTn id="58" presetID="1" presetClass="exit" presetSubtype="0" fill="hold" nodeType="afterEffect">
                                  <p:stCondLst>
                                    <p:cond delay="100"/>
                                  </p:stCondLst>
                                  <p:childTnLst>
                                    <p:set>
                                      <p:cBhvr>
                                        <p:cTn id="59" dur="1" fill="hold">
                                          <p:stCondLst>
                                            <p:cond delay="0"/>
                                          </p:stCondLst>
                                        </p:cTn>
                                        <p:tgtEl>
                                          <p:spTgt spid="6157"/>
                                        </p:tgtEl>
                                        <p:attrNameLst>
                                          <p:attrName>style.visibility</p:attrName>
                                        </p:attrNameLst>
                                      </p:cBhvr>
                                      <p:to>
                                        <p:strVal val="hidden"/>
                                      </p:to>
                                    </p:set>
                                  </p:childTnLst>
                                </p:cTn>
                              </p:par>
                              <p:par>
                                <p:cTn id="60" presetID="1" presetClass="entr" presetSubtype="0" fill="hold" nodeType="withEffect">
                                  <p:stCondLst>
                                    <p:cond delay="100"/>
                                  </p:stCondLst>
                                  <p:childTnLst>
                                    <p:set>
                                      <p:cBhvr>
                                        <p:cTn id="61" dur="1" fill="hold">
                                          <p:stCondLst>
                                            <p:cond delay="0"/>
                                          </p:stCondLst>
                                        </p:cTn>
                                        <p:tgtEl>
                                          <p:spTgt spid="55"/>
                                        </p:tgtEl>
                                        <p:attrNameLst>
                                          <p:attrName>style.visibility</p:attrName>
                                        </p:attrNameLst>
                                      </p:cBhvr>
                                      <p:to>
                                        <p:strVal val="visible"/>
                                      </p:to>
                                    </p:set>
                                  </p:childTnLst>
                                </p:cTn>
                              </p:par>
                            </p:childTnLst>
                          </p:cTn>
                        </p:par>
                        <p:par>
                          <p:cTn id="62" fill="hold" nodeType="afterGroup">
                            <p:stCondLst>
                              <p:cond delay="800"/>
                            </p:stCondLst>
                            <p:childTnLst>
                              <p:par>
                                <p:cTn id="63" presetID="1" presetClass="exit" presetSubtype="0" fill="hold" nodeType="afterEffect">
                                  <p:stCondLst>
                                    <p:cond delay="100"/>
                                  </p:stCondLst>
                                  <p:childTnLst>
                                    <p:set>
                                      <p:cBhvr>
                                        <p:cTn id="64" dur="1" fill="hold">
                                          <p:stCondLst>
                                            <p:cond delay="0"/>
                                          </p:stCondLst>
                                        </p:cTn>
                                        <p:tgtEl>
                                          <p:spTgt spid="55"/>
                                        </p:tgtEl>
                                        <p:attrNameLst>
                                          <p:attrName>style.visibility</p:attrName>
                                        </p:attrNameLst>
                                      </p:cBhvr>
                                      <p:to>
                                        <p:strVal val="hidden"/>
                                      </p:to>
                                    </p:set>
                                  </p:childTnLst>
                                </p:cTn>
                              </p:par>
                              <p:par>
                                <p:cTn id="65" presetID="1" presetClass="entr" presetSubtype="0" fill="hold" nodeType="withEffect">
                                  <p:stCondLst>
                                    <p:cond delay="100"/>
                                  </p:stCondLst>
                                  <p:childTnLst>
                                    <p:set>
                                      <p:cBhvr>
                                        <p:cTn id="66" dur="1" fill="hold">
                                          <p:stCondLst>
                                            <p:cond delay="0"/>
                                          </p:stCondLst>
                                        </p:cTn>
                                        <p:tgtEl>
                                          <p:spTgt spid="6160"/>
                                        </p:tgtEl>
                                        <p:attrNameLst>
                                          <p:attrName>style.visibility</p:attrName>
                                        </p:attrNameLst>
                                      </p:cBhvr>
                                      <p:to>
                                        <p:strVal val="visible"/>
                                      </p:to>
                                    </p:set>
                                  </p:childTnLst>
                                </p:cTn>
                              </p:par>
                            </p:childTnLst>
                          </p:cTn>
                        </p:par>
                        <p:par>
                          <p:cTn id="67" fill="hold" nodeType="afterGroup">
                            <p:stCondLst>
                              <p:cond delay="900"/>
                            </p:stCondLst>
                            <p:childTnLst>
                              <p:par>
                                <p:cTn id="68" presetID="1" presetClass="exit" presetSubtype="0" fill="hold" nodeType="afterEffect">
                                  <p:stCondLst>
                                    <p:cond delay="100"/>
                                  </p:stCondLst>
                                  <p:childTnLst>
                                    <p:set>
                                      <p:cBhvr>
                                        <p:cTn id="69" dur="1" fill="hold">
                                          <p:stCondLst>
                                            <p:cond delay="0"/>
                                          </p:stCondLst>
                                        </p:cTn>
                                        <p:tgtEl>
                                          <p:spTgt spid="6160"/>
                                        </p:tgtEl>
                                        <p:attrNameLst>
                                          <p:attrName>style.visibility</p:attrName>
                                        </p:attrNameLst>
                                      </p:cBhvr>
                                      <p:to>
                                        <p:strVal val="hidden"/>
                                      </p:to>
                                    </p:set>
                                  </p:childTnLst>
                                </p:cTn>
                              </p:par>
                              <p:par>
                                <p:cTn id="70" presetID="1" presetClass="entr" presetSubtype="0" fill="hold" nodeType="withEffect">
                                  <p:stCondLst>
                                    <p:cond delay="100"/>
                                  </p:stCondLst>
                                  <p:childTnLst>
                                    <p:set>
                                      <p:cBhvr>
                                        <p:cTn id="71" dur="1" fill="hold">
                                          <p:stCondLst>
                                            <p:cond delay="0"/>
                                          </p:stCondLst>
                                        </p:cTn>
                                        <p:tgtEl>
                                          <p:spTgt spid="69"/>
                                        </p:tgtEl>
                                        <p:attrNameLst>
                                          <p:attrName>style.visibility</p:attrName>
                                        </p:attrNameLst>
                                      </p:cBhvr>
                                      <p:to>
                                        <p:strVal val="visible"/>
                                      </p:to>
                                    </p:set>
                                  </p:childTnLst>
                                </p:cTn>
                              </p:par>
                            </p:childTnLst>
                          </p:cTn>
                        </p:par>
                        <p:par>
                          <p:cTn id="72" fill="hold" nodeType="afterGroup">
                            <p:stCondLst>
                              <p:cond delay="1000"/>
                            </p:stCondLst>
                            <p:childTnLst>
                              <p:par>
                                <p:cTn id="73" presetID="1" presetClass="exit" presetSubtype="0" fill="hold" nodeType="afterEffect">
                                  <p:stCondLst>
                                    <p:cond delay="100"/>
                                  </p:stCondLst>
                                  <p:childTnLst>
                                    <p:set>
                                      <p:cBhvr>
                                        <p:cTn id="74" dur="1" fill="hold">
                                          <p:stCondLst>
                                            <p:cond delay="0"/>
                                          </p:stCondLst>
                                        </p:cTn>
                                        <p:tgtEl>
                                          <p:spTgt spid="69"/>
                                        </p:tgtEl>
                                        <p:attrNameLst>
                                          <p:attrName>style.visibility</p:attrName>
                                        </p:attrNameLst>
                                      </p:cBhvr>
                                      <p:to>
                                        <p:strVal val="hidden"/>
                                      </p:to>
                                    </p:set>
                                  </p:childTnLst>
                                </p:cTn>
                              </p:par>
                              <p:par>
                                <p:cTn id="75" presetID="1" presetClass="entr" presetSubtype="0" fill="hold" nodeType="withEffect">
                                  <p:stCondLst>
                                    <p:cond delay="100"/>
                                  </p:stCondLst>
                                  <p:childTnLst>
                                    <p:set>
                                      <p:cBhvr>
                                        <p:cTn id="76" dur="1" fill="hold">
                                          <p:stCondLst>
                                            <p:cond delay="0"/>
                                          </p:stCondLst>
                                        </p:cTn>
                                        <p:tgtEl>
                                          <p:spTgt spid="6165"/>
                                        </p:tgtEl>
                                        <p:attrNameLst>
                                          <p:attrName>style.visibility</p:attrName>
                                        </p:attrNameLst>
                                      </p:cBhvr>
                                      <p:to>
                                        <p:strVal val="visible"/>
                                      </p:to>
                                    </p:set>
                                  </p:childTnLst>
                                </p:cTn>
                              </p:par>
                            </p:childTnLst>
                          </p:cTn>
                        </p:par>
                        <p:par>
                          <p:cTn id="77" fill="hold" nodeType="afterGroup">
                            <p:stCondLst>
                              <p:cond delay="1100"/>
                            </p:stCondLst>
                            <p:childTnLst>
                              <p:par>
                                <p:cTn id="78" presetID="1" presetClass="exit" presetSubtype="0" fill="hold" nodeType="afterEffect">
                                  <p:stCondLst>
                                    <p:cond delay="100"/>
                                  </p:stCondLst>
                                  <p:childTnLst>
                                    <p:set>
                                      <p:cBhvr>
                                        <p:cTn id="79" dur="1" fill="hold">
                                          <p:stCondLst>
                                            <p:cond delay="0"/>
                                          </p:stCondLst>
                                        </p:cTn>
                                        <p:tgtEl>
                                          <p:spTgt spid="6165"/>
                                        </p:tgtEl>
                                        <p:attrNameLst>
                                          <p:attrName>style.visibility</p:attrName>
                                        </p:attrNameLst>
                                      </p:cBhvr>
                                      <p:to>
                                        <p:strVal val="hidden"/>
                                      </p:to>
                                    </p:set>
                                  </p:childTnLst>
                                </p:cTn>
                              </p:par>
                              <p:par>
                                <p:cTn id="80" presetID="1" presetClass="entr" presetSubtype="0" fill="hold" nodeType="withEffect">
                                  <p:stCondLst>
                                    <p:cond delay="100"/>
                                  </p:stCondLst>
                                  <p:childTnLst>
                                    <p:set>
                                      <p:cBhvr>
                                        <p:cTn id="81" dur="1" fill="hold">
                                          <p:stCondLst>
                                            <p:cond delay="0"/>
                                          </p:stCondLst>
                                        </p:cTn>
                                        <p:tgtEl>
                                          <p:spTgt spid="83"/>
                                        </p:tgtEl>
                                        <p:attrNameLst>
                                          <p:attrName>style.visibility</p:attrName>
                                        </p:attrNameLst>
                                      </p:cBhvr>
                                      <p:to>
                                        <p:strVal val="visible"/>
                                      </p:to>
                                    </p:set>
                                  </p:childTnLst>
                                </p:cTn>
                              </p:par>
                            </p:childTnLst>
                          </p:cTn>
                        </p:par>
                        <p:par>
                          <p:cTn id="82" fill="hold" nodeType="afterGroup">
                            <p:stCondLst>
                              <p:cond delay="1200"/>
                            </p:stCondLst>
                            <p:childTnLst>
                              <p:par>
                                <p:cTn id="83" presetID="22" presetClass="entr" presetSubtype="8" fill="hold" nodeType="afterEffect">
                                  <p:stCondLst>
                                    <p:cond delay="0"/>
                                  </p:stCondLst>
                                  <p:childTnLst>
                                    <p:set>
                                      <p:cBhvr>
                                        <p:cTn id="84" dur="1" fill="hold">
                                          <p:stCondLst>
                                            <p:cond delay="0"/>
                                          </p:stCondLst>
                                        </p:cTn>
                                        <p:tgtEl>
                                          <p:spTgt spid="6148"/>
                                        </p:tgtEl>
                                        <p:attrNameLst>
                                          <p:attrName>style.visibility</p:attrName>
                                        </p:attrNameLst>
                                      </p:cBhvr>
                                      <p:to>
                                        <p:strVal val="visible"/>
                                      </p:to>
                                    </p:set>
                                    <p:animEffect transition="in" filter="wipe(left)">
                                      <p:cBhvr>
                                        <p:cTn id="85" dur="500"/>
                                        <p:tgtEl>
                                          <p:spTgt spid="6148"/>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22" presetClass="entr" presetSubtype="1" fill="hold" nodeType="clickEffect">
                                  <p:stCondLst>
                                    <p:cond delay="0"/>
                                  </p:stCondLst>
                                  <p:childTnLst>
                                    <p:set>
                                      <p:cBhvr>
                                        <p:cTn id="89" dur="1" fill="hold">
                                          <p:stCondLst>
                                            <p:cond delay="0"/>
                                          </p:stCondLst>
                                        </p:cTn>
                                        <p:tgtEl>
                                          <p:spTgt spid="6163">
                                            <p:txEl>
                                              <p:pRg st="0" end="0"/>
                                            </p:txEl>
                                          </p:spTgt>
                                        </p:tgtEl>
                                        <p:attrNameLst>
                                          <p:attrName>style.visibility</p:attrName>
                                        </p:attrNameLst>
                                      </p:cBhvr>
                                      <p:to>
                                        <p:strVal val="visible"/>
                                      </p:to>
                                    </p:set>
                                    <p:animEffect transition="in" filter="wipe(up)">
                                      <p:cBhvr>
                                        <p:cTn id="90" dur="500"/>
                                        <p:tgtEl>
                                          <p:spTgt spid="6163">
                                            <p:txEl>
                                              <p:pRg st="0" end="0"/>
                                            </p:txEl>
                                          </p:spTgt>
                                        </p:tgtEl>
                                      </p:cBhvr>
                                    </p:animEffect>
                                  </p:childTnLst>
                                </p:cTn>
                              </p:par>
                            </p:childTnLst>
                          </p:cTn>
                        </p:par>
                      </p:childTnLst>
                    </p:cTn>
                  </p:par>
                  <p:par>
                    <p:cTn id="91" fill="hold" nodeType="clickPar">
                      <p:stCondLst>
                        <p:cond delay="indefinite"/>
                      </p:stCondLst>
                      <p:childTnLst>
                        <p:par>
                          <p:cTn id="92" fill="hold" nodeType="withGroup">
                            <p:stCondLst>
                              <p:cond delay="0"/>
                            </p:stCondLst>
                            <p:childTnLst>
                              <p:par>
                                <p:cTn id="93" presetID="22" presetClass="entr" presetSubtype="1" fill="hold" nodeType="clickEffect">
                                  <p:stCondLst>
                                    <p:cond delay="0"/>
                                  </p:stCondLst>
                                  <p:childTnLst>
                                    <p:set>
                                      <p:cBhvr>
                                        <p:cTn id="94" dur="1" fill="hold">
                                          <p:stCondLst>
                                            <p:cond delay="0"/>
                                          </p:stCondLst>
                                        </p:cTn>
                                        <p:tgtEl>
                                          <p:spTgt spid="6163">
                                            <p:txEl>
                                              <p:pRg st="2" end="2"/>
                                            </p:txEl>
                                          </p:spTgt>
                                        </p:tgtEl>
                                        <p:attrNameLst>
                                          <p:attrName>style.visibility</p:attrName>
                                        </p:attrNameLst>
                                      </p:cBhvr>
                                      <p:to>
                                        <p:strVal val="visible"/>
                                      </p:to>
                                    </p:set>
                                    <p:animEffect transition="in" filter="wipe(up)">
                                      <p:cBhvr>
                                        <p:cTn id="95" dur="500"/>
                                        <p:tgtEl>
                                          <p:spTgt spid="6163">
                                            <p:txEl>
                                              <p:pRg st="2" end="2"/>
                                            </p:txEl>
                                          </p:spTgt>
                                        </p:tgtEl>
                                      </p:cBhvr>
                                    </p:animEffect>
                                  </p:childTnLst>
                                </p:cTn>
                              </p:par>
                            </p:childTnLst>
                          </p:cTn>
                        </p:par>
                      </p:childTnLst>
                    </p:cTn>
                  </p:par>
                  <p:par>
                    <p:cTn id="96" fill="hold" nodeType="clickPar">
                      <p:stCondLst>
                        <p:cond delay="indefinite"/>
                      </p:stCondLst>
                      <p:childTnLst>
                        <p:par>
                          <p:cTn id="97" fill="hold" nodeType="withGroup">
                            <p:stCondLst>
                              <p:cond delay="0"/>
                            </p:stCondLst>
                            <p:childTnLst>
                              <p:par>
                                <p:cTn id="98" presetID="22" presetClass="entr" presetSubtype="1" fill="hold" nodeType="clickEffect">
                                  <p:stCondLst>
                                    <p:cond delay="0"/>
                                  </p:stCondLst>
                                  <p:childTnLst>
                                    <p:set>
                                      <p:cBhvr>
                                        <p:cTn id="99" dur="1" fill="hold">
                                          <p:stCondLst>
                                            <p:cond delay="0"/>
                                          </p:stCondLst>
                                        </p:cTn>
                                        <p:tgtEl>
                                          <p:spTgt spid="6163">
                                            <p:txEl>
                                              <p:pRg st="4" end="4"/>
                                            </p:txEl>
                                          </p:spTgt>
                                        </p:tgtEl>
                                        <p:attrNameLst>
                                          <p:attrName>style.visibility</p:attrName>
                                        </p:attrNameLst>
                                      </p:cBhvr>
                                      <p:to>
                                        <p:strVal val="visible"/>
                                      </p:to>
                                    </p:set>
                                    <p:animEffect transition="in" filter="wipe(up)">
                                      <p:cBhvr>
                                        <p:cTn id="100" dur="500"/>
                                        <p:tgtEl>
                                          <p:spTgt spid="616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6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1" name="Straight Arrow Connector 50">
            <a:extLst>
              <a:ext uri="{FF2B5EF4-FFF2-40B4-BE49-F238E27FC236}">
                <a16:creationId xmlns:a16="http://schemas.microsoft.com/office/drawing/2014/main" id="{B144DACA-35CB-4EB1-A286-1076557EBE7D}"/>
              </a:ext>
            </a:extLst>
          </p:cNvPr>
          <p:cNvCxnSpPr/>
          <p:nvPr/>
        </p:nvCxnSpPr>
        <p:spPr>
          <a:xfrm>
            <a:off x="6902450" y="2149475"/>
            <a:ext cx="1588" cy="4021138"/>
          </a:xfrm>
          <a:prstGeom prst="straightConnector1">
            <a:avLst/>
          </a:prstGeom>
          <a:ln w="28575">
            <a:solidFill>
              <a:srgbClr val="00B0F0"/>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374998BC-FA5E-41C1-A738-B47F36017D0A}"/>
              </a:ext>
            </a:extLst>
          </p:cNvPr>
          <p:cNvCxnSpPr/>
          <p:nvPr/>
        </p:nvCxnSpPr>
        <p:spPr>
          <a:xfrm>
            <a:off x="2319338" y="1341438"/>
            <a:ext cx="0" cy="4953000"/>
          </a:xfrm>
          <a:prstGeom prst="straightConnector1">
            <a:avLst/>
          </a:prstGeom>
          <a:ln w="28575">
            <a:solidFill>
              <a:srgbClr val="00B0F0"/>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45D92D15-1828-402F-A7F6-5DC7F6E259CB}"/>
              </a:ext>
            </a:extLst>
          </p:cNvPr>
          <p:cNvSpPr/>
          <p:nvPr/>
        </p:nvSpPr>
        <p:spPr>
          <a:xfrm>
            <a:off x="250825" y="44450"/>
            <a:ext cx="1512888" cy="400050"/>
          </a:xfrm>
          <a:prstGeom prst="rect">
            <a:avLst/>
          </a:prstGeom>
        </p:spPr>
        <p:txBody>
          <a:bodyPr>
            <a:spAutoFit/>
          </a:bodyPr>
          <a:lstStyle/>
          <a:p>
            <a:pPr>
              <a:defRPr/>
            </a:pPr>
            <a:r>
              <a:rPr lang="en-US" sz="2000" b="1" dirty="0">
                <a:solidFill>
                  <a:srgbClr val="FF00FF"/>
                </a:solidFill>
                <a:latin typeface="+mj-lt"/>
                <a:ea typeface="Times New Roman" pitchFamily="18" charset="0"/>
                <a:cs typeface="Bookman-Demi" charset="0"/>
              </a:rPr>
              <a:t>Rotation</a:t>
            </a:r>
            <a:endParaRPr lang="en-IN" sz="2000" dirty="0">
              <a:solidFill>
                <a:srgbClr val="FF00FF"/>
              </a:solidFill>
              <a:latin typeface="+mj-lt"/>
            </a:endParaRPr>
          </a:p>
        </p:txBody>
      </p:sp>
      <p:sp>
        <p:nvSpPr>
          <p:cNvPr id="7171" name="Rectangle 3">
            <a:extLst>
              <a:ext uri="{FF2B5EF4-FFF2-40B4-BE49-F238E27FC236}">
                <a16:creationId xmlns:a16="http://schemas.microsoft.com/office/drawing/2014/main" id="{E33C6505-D6BD-4C1E-B4FB-7649AF7AD10B}"/>
              </a:ext>
            </a:extLst>
          </p:cNvPr>
          <p:cNvSpPr>
            <a:spLocks noChangeArrowheads="1"/>
          </p:cNvSpPr>
          <p:nvPr/>
        </p:nvSpPr>
        <p:spPr bwMode="auto">
          <a:xfrm>
            <a:off x="250825" y="404813"/>
            <a:ext cx="86423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FF99"/>
                </a:solidFill>
                <a:ea typeface="Times New Roman" panose="02020603050405020304" pitchFamily="18" charset="0"/>
                <a:cs typeface="Bookman-Light"/>
              </a:rPr>
              <a:t>In rotation of a rigid body about a fixed axis, every particle of the body moves in a circle, which lies in a plane perpendicular to the axis and has its centre on the axis.</a:t>
            </a:r>
          </a:p>
        </p:txBody>
      </p:sp>
      <p:grpSp>
        <p:nvGrpSpPr>
          <p:cNvPr id="7172" name="Group 5">
            <a:extLst>
              <a:ext uri="{FF2B5EF4-FFF2-40B4-BE49-F238E27FC236}">
                <a16:creationId xmlns:a16="http://schemas.microsoft.com/office/drawing/2014/main" id="{806A7D31-F124-4CCD-BE50-CA2607CF973A}"/>
              </a:ext>
            </a:extLst>
          </p:cNvPr>
          <p:cNvGrpSpPr>
            <a:grpSpLocks/>
          </p:cNvGrpSpPr>
          <p:nvPr/>
        </p:nvGrpSpPr>
        <p:grpSpPr bwMode="auto">
          <a:xfrm>
            <a:off x="539750" y="2292350"/>
            <a:ext cx="3781425" cy="3536950"/>
            <a:chOff x="540498" y="1211263"/>
            <a:chExt cx="3779929" cy="3537137"/>
          </a:xfrm>
        </p:grpSpPr>
        <p:grpSp>
          <p:nvGrpSpPr>
            <p:cNvPr id="7200" name="Group 25">
              <a:extLst>
                <a:ext uri="{FF2B5EF4-FFF2-40B4-BE49-F238E27FC236}">
                  <a16:creationId xmlns:a16="http://schemas.microsoft.com/office/drawing/2014/main" id="{C5DAC2F7-02A9-4359-A535-67069E570D04}"/>
                </a:ext>
              </a:extLst>
            </p:cNvPr>
            <p:cNvGrpSpPr>
              <a:grpSpLocks/>
            </p:cNvGrpSpPr>
            <p:nvPr/>
          </p:nvGrpSpPr>
          <p:grpSpPr bwMode="auto">
            <a:xfrm>
              <a:off x="540498" y="2375484"/>
              <a:ext cx="3779929" cy="2372916"/>
              <a:chOff x="533366" y="2375595"/>
              <a:chExt cx="3780012" cy="2373142"/>
            </a:xfrm>
          </p:grpSpPr>
          <p:grpSp>
            <p:nvGrpSpPr>
              <p:cNvPr id="7207" name="Group 24">
                <a:extLst>
                  <a:ext uri="{FF2B5EF4-FFF2-40B4-BE49-F238E27FC236}">
                    <a16:creationId xmlns:a16="http://schemas.microsoft.com/office/drawing/2014/main" id="{A43A19E4-4DF8-4CBE-B5F1-2F692ED4EB7B}"/>
                  </a:ext>
                </a:extLst>
              </p:cNvPr>
              <p:cNvGrpSpPr>
                <a:grpSpLocks/>
              </p:cNvGrpSpPr>
              <p:nvPr/>
            </p:nvGrpSpPr>
            <p:grpSpPr bwMode="auto">
              <a:xfrm>
                <a:off x="2796022" y="3893102"/>
                <a:ext cx="1517356" cy="543105"/>
                <a:chOff x="2796022" y="3893102"/>
                <a:chExt cx="1517356" cy="543105"/>
              </a:xfrm>
            </p:grpSpPr>
            <p:sp>
              <p:nvSpPr>
                <p:cNvPr id="21" name="Parallelogram 20">
                  <a:extLst>
                    <a:ext uri="{FF2B5EF4-FFF2-40B4-BE49-F238E27FC236}">
                      <a16:creationId xmlns:a16="http://schemas.microsoft.com/office/drawing/2014/main" id="{F366BA9C-65A3-48FB-B4C7-41F2A120E11A}"/>
                    </a:ext>
                  </a:extLst>
                </p:cNvPr>
                <p:cNvSpPr/>
                <p:nvPr/>
              </p:nvSpPr>
              <p:spPr bwMode="auto">
                <a:xfrm rot="16560000">
                  <a:off x="2785703" y="3903421"/>
                  <a:ext cx="161925" cy="141287"/>
                </a:xfrm>
                <a:prstGeom prst="parallelogram">
                  <a:avLst/>
                </a:prstGeom>
                <a:gradFill flip="none" rotWithShape="1">
                  <a:gsLst>
                    <a:gs pos="0">
                      <a:srgbClr val="FF7C80">
                        <a:shade val="30000"/>
                        <a:satMod val="115000"/>
                      </a:srgbClr>
                    </a:gs>
                    <a:gs pos="50000">
                      <a:srgbClr val="FF7C80">
                        <a:shade val="67500"/>
                        <a:satMod val="115000"/>
                      </a:srgbClr>
                    </a:gs>
                    <a:gs pos="100000">
                      <a:srgbClr val="FF7C80">
                        <a:shade val="100000"/>
                        <a:satMod val="115000"/>
                      </a:srgbClr>
                    </a:gs>
                  </a:gsLst>
                  <a:path path="circle">
                    <a:fillToRect r="100000" b="100000"/>
                  </a:path>
                  <a:tileRect l="-100000" t="-100000"/>
                </a:gra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22" name="Trapezoid 21">
                  <a:extLst>
                    <a:ext uri="{FF2B5EF4-FFF2-40B4-BE49-F238E27FC236}">
                      <a16:creationId xmlns:a16="http://schemas.microsoft.com/office/drawing/2014/main" id="{0059186D-83CA-4346-8023-63DB0B1C1D60}"/>
                    </a:ext>
                  </a:extLst>
                </p:cNvPr>
                <p:cNvSpPr/>
                <p:nvPr/>
              </p:nvSpPr>
              <p:spPr bwMode="auto">
                <a:xfrm rot="6522517">
                  <a:off x="3342759" y="3465588"/>
                  <a:ext cx="445813" cy="1495425"/>
                </a:xfrm>
                <a:prstGeom prst="trapezoid">
                  <a:avLst>
                    <a:gd name="adj" fmla="val 15199"/>
                  </a:avLst>
                </a:prstGeom>
                <a:gradFill flip="none" rotWithShape="1">
                  <a:gsLst>
                    <a:gs pos="0">
                      <a:srgbClr val="FF7C80">
                        <a:shade val="30000"/>
                        <a:satMod val="115000"/>
                      </a:srgbClr>
                    </a:gs>
                    <a:gs pos="50000">
                      <a:srgbClr val="FF7C80">
                        <a:shade val="67500"/>
                        <a:satMod val="115000"/>
                      </a:srgbClr>
                    </a:gs>
                    <a:gs pos="100000">
                      <a:srgbClr val="FF7C80">
                        <a:shade val="100000"/>
                        <a:satMod val="115000"/>
                      </a:srgbClr>
                    </a:gs>
                  </a:gsLst>
                  <a:path path="circle">
                    <a:fillToRect l="100000" b="100000"/>
                  </a:path>
                  <a:tileRect t="-100000" r="-100000"/>
                </a:gra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grpSp>
            <p:nvGrpSpPr>
              <p:cNvPr id="7208" name="Group 23">
                <a:extLst>
                  <a:ext uri="{FF2B5EF4-FFF2-40B4-BE49-F238E27FC236}">
                    <a16:creationId xmlns:a16="http://schemas.microsoft.com/office/drawing/2014/main" id="{D6CF1502-0A52-4BB0-8DD0-423F47DB71D1}"/>
                  </a:ext>
                </a:extLst>
              </p:cNvPr>
              <p:cNvGrpSpPr>
                <a:grpSpLocks/>
              </p:cNvGrpSpPr>
              <p:nvPr/>
            </p:nvGrpSpPr>
            <p:grpSpPr bwMode="auto">
              <a:xfrm>
                <a:off x="533366" y="3993598"/>
                <a:ext cx="1495425" cy="755139"/>
                <a:chOff x="533366" y="3993598"/>
                <a:chExt cx="1495425" cy="755139"/>
              </a:xfrm>
            </p:grpSpPr>
            <p:sp>
              <p:nvSpPr>
                <p:cNvPr id="19" name="Parallelogram 18">
                  <a:extLst>
                    <a:ext uri="{FF2B5EF4-FFF2-40B4-BE49-F238E27FC236}">
                      <a16:creationId xmlns:a16="http://schemas.microsoft.com/office/drawing/2014/main" id="{0F31A528-D1AF-47C8-A4ED-4987F34E2B56}"/>
                    </a:ext>
                  </a:extLst>
                </p:cNvPr>
                <p:cNvSpPr/>
                <p:nvPr/>
              </p:nvSpPr>
              <p:spPr bwMode="auto">
                <a:xfrm rot="2186030">
                  <a:off x="1764067" y="3993598"/>
                  <a:ext cx="161925" cy="141288"/>
                </a:xfrm>
                <a:prstGeom prst="parallelogram">
                  <a:avLst/>
                </a:prstGeom>
                <a:gradFill flip="none" rotWithShape="1">
                  <a:gsLst>
                    <a:gs pos="0">
                      <a:srgbClr val="FF7C80">
                        <a:shade val="30000"/>
                        <a:satMod val="115000"/>
                      </a:srgbClr>
                    </a:gs>
                    <a:gs pos="50000">
                      <a:srgbClr val="FF7C80">
                        <a:shade val="67500"/>
                        <a:satMod val="115000"/>
                      </a:srgbClr>
                    </a:gs>
                    <a:gs pos="100000">
                      <a:srgbClr val="FF7C80">
                        <a:shade val="100000"/>
                        <a:satMod val="115000"/>
                      </a:srgbClr>
                    </a:gs>
                  </a:gsLst>
                  <a:path path="circle">
                    <a:fillToRect l="100000" b="100000"/>
                  </a:path>
                  <a:tileRect t="-100000" r="-100000"/>
                </a:gra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20" name="Trapezoid 19">
                  <a:extLst>
                    <a:ext uri="{FF2B5EF4-FFF2-40B4-BE49-F238E27FC236}">
                      <a16:creationId xmlns:a16="http://schemas.microsoft.com/office/drawing/2014/main" id="{04726230-4EEB-418F-B35C-6F19740273BA}"/>
                    </a:ext>
                  </a:extLst>
                </p:cNvPr>
                <p:cNvSpPr/>
                <p:nvPr/>
              </p:nvSpPr>
              <p:spPr bwMode="auto">
                <a:xfrm rot="13699060">
                  <a:off x="1058172" y="3778118"/>
                  <a:ext cx="445813" cy="1495425"/>
                </a:xfrm>
                <a:prstGeom prst="trapezoid">
                  <a:avLst>
                    <a:gd name="adj" fmla="val 15199"/>
                  </a:avLst>
                </a:prstGeom>
                <a:gradFill flip="none" rotWithShape="1">
                  <a:gsLst>
                    <a:gs pos="0">
                      <a:srgbClr val="FF7C80">
                        <a:shade val="30000"/>
                        <a:satMod val="115000"/>
                      </a:srgbClr>
                    </a:gs>
                    <a:gs pos="50000">
                      <a:srgbClr val="FF7C80">
                        <a:shade val="67500"/>
                        <a:satMod val="115000"/>
                      </a:srgbClr>
                    </a:gs>
                    <a:gs pos="100000">
                      <a:srgbClr val="FF7C80">
                        <a:shade val="100000"/>
                        <a:satMod val="115000"/>
                      </a:srgbClr>
                    </a:gs>
                  </a:gsLst>
                  <a:path path="circle">
                    <a:fillToRect l="100000" b="100000"/>
                  </a:path>
                  <a:tileRect t="-100000" r="-100000"/>
                </a:gradFill>
                <a:ln>
                  <a:solidFill>
                    <a:srgbClr val="FF9999"/>
                  </a:solidFill>
                </a:ln>
                <a:scene3d>
                  <a:camera prst="orthographicFront">
                    <a:rot lat="1190492" lon="20971483" rev="21489747"/>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grpSp>
            <p:nvGrpSpPr>
              <p:cNvPr id="9" name="Group 15">
                <a:extLst>
                  <a:ext uri="{FF2B5EF4-FFF2-40B4-BE49-F238E27FC236}">
                    <a16:creationId xmlns:a16="http://schemas.microsoft.com/office/drawing/2014/main" id="{17B3041C-D3E9-41FE-A354-83A2EE05709D}"/>
                  </a:ext>
                </a:extLst>
              </p:cNvPr>
              <p:cNvGrpSpPr/>
              <p:nvPr/>
            </p:nvGrpSpPr>
            <p:grpSpPr>
              <a:xfrm>
                <a:off x="1721204" y="2375595"/>
                <a:ext cx="425252" cy="1341437"/>
                <a:chOff x="4797425" y="2341563"/>
                <a:chExt cx="471488" cy="1341437"/>
              </a:xfrm>
              <a:gradFill flip="none" rotWithShape="1">
                <a:gsLst>
                  <a:gs pos="0">
                    <a:srgbClr val="FF7C80">
                      <a:shade val="30000"/>
                      <a:satMod val="115000"/>
                    </a:srgbClr>
                  </a:gs>
                  <a:gs pos="50000">
                    <a:srgbClr val="FF7C80">
                      <a:shade val="67500"/>
                      <a:satMod val="115000"/>
                    </a:srgbClr>
                  </a:gs>
                  <a:gs pos="100000">
                    <a:srgbClr val="FF7C80">
                      <a:shade val="100000"/>
                      <a:satMod val="115000"/>
                    </a:srgbClr>
                  </a:gs>
                </a:gsLst>
                <a:lin ang="5400000" scaled="1"/>
                <a:tileRect/>
              </a:gradFill>
            </p:grpSpPr>
            <p:sp>
              <p:nvSpPr>
                <p:cNvPr id="17" name="Parallelogram 16">
                  <a:extLst>
                    <a:ext uri="{FF2B5EF4-FFF2-40B4-BE49-F238E27FC236}">
                      <a16:creationId xmlns:a16="http://schemas.microsoft.com/office/drawing/2014/main" id="{95903F5D-D3EE-44B4-AAF1-AC1A2A2CB9F8}"/>
                    </a:ext>
                  </a:extLst>
                </p:cNvPr>
                <p:cNvSpPr/>
                <p:nvPr/>
              </p:nvSpPr>
              <p:spPr bwMode="auto">
                <a:xfrm rot="21300000" flipV="1">
                  <a:off x="5091113" y="3541713"/>
                  <a:ext cx="161925" cy="141287"/>
                </a:xfrm>
                <a:prstGeom prst="parallelogram">
                  <a:avLst/>
                </a:prstGeom>
                <a:grp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8" name="Trapezoid 17">
                  <a:extLst>
                    <a:ext uri="{FF2B5EF4-FFF2-40B4-BE49-F238E27FC236}">
                      <a16:creationId xmlns:a16="http://schemas.microsoft.com/office/drawing/2014/main" id="{6E0D0635-516B-4EAE-B4F8-265606FFC1AF}"/>
                    </a:ext>
                  </a:extLst>
                </p:cNvPr>
                <p:cNvSpPr/>
                <p:nvPr/>
              </p:nvSpPr>
              <p:spPr bwMode="auto">
                <a:xfrm rot="20741217">
                  <a:off x="4797425" y="2341563"/>
                  <a:ext cx="471488" cy="1274762"/>
                </a:xfrm>
                <a:prstGeom prst="trapezoid">
                  <a:avLst>
                    <a:gd name="adj" fmla="val 18315"/>
                  </a:avLst>
                </a:prstGeom>
                <a:grp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grpSp>
        <p:grpSp>
          <p:nvGrpSpPr>
            <p:cNvPr id="7201" name="Group 4">
              <a:extLst>
                <a:ext uri="{FF2B5EF4-FFF2-40B4-BE49-F238E27FC236}">
                  <a16:creationId xmlns:a16="http://schemas.microsoft.com/office/drawing/2014/main" id="{E19BEF7B-E693-4267-AE64-F29DB97E62E3}"/>
                </a:ext>
              </a:extLst>
            </p:cNvPr>
            <p:cNvGrpSpPr>
              <a:grpSpLocks/>
            </p:cNvGrpSpPr>
            <p:nvPr/>
          </p:nvGrpSpPr>
          <p:grpSpPr bwMode="auto">
            <a:xfrm>
              <a:off x="1809192" y="1211263"/>
              <a:ext cx="1008815" cy="2950330"/>
              <a:chOff x="4702061" y="1211263"/>
              <a:chExt cx="1008815" cy="2950330"/>
            </a:xfrm>
          </p:grpSpPr>
          <p:sp>
            <p:nvSpPr>
              <p:cNvPr id="7" name="Oval 6">
                <a:extLst>
                  <a:ext uri="{FF2B5EF4-FFF2-40B4-BE49-F238E27FC236}">
                    <a16:creationId xmlns:a16="http://schemas.microsoft.com/office/drawing/2014/main" id="{50A40472-B501-4B85-BC30-485D36AB4AC5}"/>
                  </a:ext>
                </a:extLst>
              </p:cNvPr>
              <p:cNvSpPr/>
              <p:nvPr/>
            </p:nvSpPr>
            <p:spPr bwMode="auto">
              <a:xfrm>
                <a:off x="4702061" y="3658404"/>
                <a:ext cx="1008815" cy="503189"/>
              </a:xfrm>
              <a:prstGeom prst="ellipse">
                <a:avLst/>
              </a:prstGeom>
              <a:gradFill flip="none" rotWithShape="1">
                <a:gsLst>
                  <a:gs pos="0">
                    <a:srgbClr val="FF7C80">
                      <a:shade val="30000"/>
                      <a:satMod val="115000"/>
                    </a:srgbClr>
                  </a:gs>
                  <a:gs pos="50000">
                    <a:srgbClr val="FF7C80">
                      <a:shade val="67500"/>
                      <a:satMod val="115000"/>
                    </a:srgbClr>
                  </a:gs>
                  <a:gs pos="100000">
                    <a:srgbClr val="FF7C80">
                      <a:shade val="100000"/>
                      <a:satMod val="115000"/>
                    </a:srgbClr>
                  </a:gs>
                </a:gsLst>
                <a:lin ang="5400000" scaled="1"/>
                <a:tileRect/>
              </a:gradFill>
              <a:ln>
                <a:solidFill>
                  <a:srgbClr val="FF9999"/>
                </a:solidFill>
              </a:ln>
              <a:effectLst>
                <a:glow rad="635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8" name="Can 7">
                <a:extLst>
                  <a:ext uri="{FF2B5EF4-FFF2-40B4-BE49-F238E27FC236}">
                    <a16:creationId xmlns:a16="http://schemas.microsoft.com/office/drawing/2014/main" id="{BE418154-5EEF-4333-B412-3B6EA9C7E72D}"/>
                  </a:ext>
                </a:extLst>
              </p:cNvPr>
              <p:cNvSpPr/>
              <p:nvPr/>
            </p:nvSpPr>
            <p:spPr bwMode="auto">
              <a:xfrm>
                <a:off x="5178926" y="1211263"/>
                <a:ext cx="80931" cy="2733820"/>
              </a:xfrm>
              <a:prstGeom prst="can">
                <a:avLst/>
              </a:prstGeom>
              <a:gradFill flip="none" rotWithShape="1">
                <a:gsLst>
                  <a:gs pos="0">
                    <a:srgbClr val="FF7C80">
                      <a:shade val="30000"/>
                      <a:satMod val="115000"/>
                    </a:srgbClr>
                  </a:gs>
                  <a:gs pos="50000">
                    <a:srgbClr val="FF7C80">
                      <a:shade val="67500"/>
                      <a:satMod val="115000"/>
                    </a:srgbClr>
                  </a:gs>
                  <a:gs pos="100000">
                    <a:srgbClr val="FF7C80">
                      <a:shade val="100000"/>
                      <a:satMod val="115000"/>
                    </a:srgbClr>
                  </a:gs>
                </a:gsLst>
                <a:lin ang="10800000" scaled="1"/>
                <a:tileRect/>
              </a:gra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nvGrpSpPr>
              <p:cNvPr id="14" name="Group 20">
                <a:extLst>
                  <a:ext uri="{FF2B5EF4-FFF2-40B4-BE49-F238E27FC236}">
                    <a16:creationId xmlns:a16="http://schemas.microsoft.com/office/drawing/2014/main" id="{4E0EF6F6-1C89-4B2C-AFA4-74A0214BE879}"/>
                  </a:ext>
                </a:extLst>
              </p:cNvPr>
              <p:cNvGrpSpPr>
                <a:grpSpLocks/>
              </p:cNvGrpSpPr>
              <p:nvPr/>
            </p:nvGrpSpPr>
            <p:grpSpPr bwMode="auto">
              <a:xfrm>
                <a:off x="5002381" y="3610894"/>
                <a:ext cx="402669" cy="357022"/>
                <a:chOff x="8254386" y="3346952"/>
                <a:chExt cx="513078" cy="525957"/>
              </a:xfrm>
              <a:blipFill>
                <a:blip r:embed="rId2"/>
                <a:tile tx="0" ty="0" sx="100000" sy="100000" flip="none" algn="tl"/>
              </a:blipFill>
            </p:grpSpPr>
            <p:sp>
              <p:nvSpPr>
                <p:cNvPr id="10" name="Rounded Rectangle 9">
                  <a:extLst>
                    <a:ext uri="{FF2B5EF4-FFF2-40B4-BE49-F238E27FC236}">
                      <a16:creationId xmlns:a16="http://schemas.microsoft.com/office/drawing/2014/main" id="{22801086-F71F-4B23-A87A-59389CD4A00B}"/>
                    </a:ext>
                  </a:extLst>
                </p:cNvPr>
                <p:cNvSpPr/>
                <p:nvPr/>
              </p:nvSpPr>
              <p:spPr>
                <a:xfrm>
                  <a:off x="8329045" y="3346952"/>
                  <a:ext cx="371703" cy="290786"/>
                </a:xfrm>
                <a:prstGeom prst="roundRect">
                  <a:avLst/>
                </a:prstGeom>
                <a:solidFill>
                  <a:srgbClr val="FF5D61"/>
                </a:solidFill>
                <a:ln>
                  <a:solidFill>
                    <a:srgbClr val="FF696D"/>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nvGrpSpPr>
                <p:cNvPr id="15" name="Group 17">
                  <a:extLst>
                    <a:ext uri="{FF2B5EF4-FFF2-40B4-BE49-F238E27FC236}">
                      <a16:creationId xmlns:a16="http://schemas.microsoft.com/office/drawing/2014/main" id="{E0BCABAF-0089-4390-B533-682A6DF69B07}"/>
                    </a:ext>
                  </a:extLst>
                </p:cNvPr>
                <p:cNvGrpSpPr>
                  <a:grpSpLocks/>
                </p:cNvGrpSpPr>
                <p:nvPr/>
              </p:nvGrpSpPr>
              <p:grpSpPr bwMode="auto">
                <a:xfrm>
                  <a:off x="8254386" y="3410461"/>
                  <a:ext cx="513078" cy="462448"/>
                  <a:chOff x="7766951" y="2827876"/>
                  <a:chExt cx="513078" cy="462448"/>
                </a:xfrm>
                <a:grpFill/>
              </p:grpSpPr>
              <p:sp>
                <p:nvSpPr>
                  <p:cNvPr id="12" name="Oval 11">
                    <a:extLst>
                      <a:ext uri="{FF2B5EF4-FFF2-40B4-BE49-F238E27FC236}">
                        <a16:creationId xmlns:a16="http://schemas.microsoft.com/office/drawing/2014/main" id="{216FC1E0-113C-481A-AED3-D70CB80D6633}"/>
                      </a:ext>
                    </a:extLst>
                  </p:cNvPr>
                  <p:cNvSpPr/>
                  <p:nvPr/>
                </p:nvSpPr>
                <p:spPr>
                  <a:xfrm>
                    <a:off x="7766951" y="3129836"/>
                    <a:ext cx="513078" cy="160488"/>
                  </a:xfrm>
                  <a:prstGeom prst="ellipse">
                    <a:avLst/>
                  </a:prstGeom>
                  <a:solidFill>
                    <a:srgbClr val="FF5D61"/>
                  </a:solidFill>
                  <a:ln>
                    <a:solidFill>
                      <a:srgbClr val="FF696D"/>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3" name="Trapezoid 12">
                    <a:extLst>
                      <a:ext uri="{FF2B5EF4-FFF2-40B4-BE49-F238E27FC236}">
                        <a16:creationId xmlns:a16="http://schemas.microsoft.com/office/drawing/2014/main" id="{4A7A5D9C-A42B-410B-93F1-3148DC077C22}"/>
                      </a:ext>
                    </a:extLst>
                  </p:cNvPr>
                  <p:cNvSpPr/>
                  <p:nvPr/>
                </p:nvSpPr>
                <p:spPr>
                  <a:xfrm>
                    <a:off x="7806663" y="2827927"/>
                    <a:ext cx="441596" cy="370235"/>
                  </a:xfrm>
                  <a:prstGeom prst="trapezoid">
                    <a:avLst>
                      <a:gd name="adj" fmla="val 9680"/>
                    </a:avLst>
                  </a:prstGeom>
                  <a:solidFill>
                    <a:srgbClr val="FF5D6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grpSp>
        </p:grpSp>
      </p:grpSp>
      <p:grpSp>
        <p:nvGrpSpPr>
          <p:cNvPr id="7174" name="Group 3">
            <a:extLst>
              <a:ext uri="{FF2B5EF4-FFF2-40B4-BE49-F238E27FC236}">
                <a16:creationId xmlns:a16="http://schemas.microsoft.com/office/drawing/2014/main" id="{E7A61284-ECBF-4FD7-852E-3434736BC7F7}"/>
              </a:ext>
            </a:extLst>
          </p:cNvPr>
          <p:cNvGrpSpPr>
            <a:grpSpLocks/>
          </p:cNvGrpSpPr>
          <p:nvPr/>
        </p:nvGrpSpPr>
        <p:grpSpPr bwMode="auto">
          <a:xfrm>
            <a:off x="5651500" y="3314700"/>
            <a:ext cx="2465388" cy="2671763"/>
            <a:chOff x="5113511" y="2233704"/>
            <a:chExt cx="2465387" cy="2671440"/>
          </a:xfrm>
        </p:grpSpPr>
        <p:grpSp>
          <p:nvGrpSpPr>
            <p:cNvPr id="7192" name="Group 65">
              <a:extLst>
                <a:ext uri="{FF2B5EF4-FFF2-40B4-BE49-F238E27FC236}">
                  <a16:creationId xmlns:a16="http://schemas.microsoft.com/office/drawing/2014/main" id="{01A46678-92B0-44DF-AFF4-8956B9EDD4B0}"/>
                </a:ext>
              </a:extLst>
            </p:cNvPr>
            <p:cNvGrpSpPr>
              <a:grpSpLocks/>
            </p:cNvGrpSpPr>
            <p:nvPr/>
          </p:nvGrpSpPr>
          <p:grpSpPr bwMode="auto">
            <a:xfrm>
              <a:off x="5113511" y="2233704"/>
              <a:ext cx="2465387" cy="2671440"/>
              <a:chOff x="3587648" y="2132856"/>
              <a:chExt cx="2465387" cy="2671440"/>
            </a:xfrm>
          </p:grpSpPr>
          <p:sp>
            <p:nvSpPr>
              <p:cNvPr id="27" name="Donut 26">
                <a:extLst>
                  <a:ext uri="{FF2B5EF4-FFF2-40B4-BE49-F238E27FC236}">
                    <a16:creationId xmlns:a16="http://schemas.microsoft.com/office/drawing/2014/main" id="{FA349A1D-86BA-4459-B3CF-DC90FE6ABADF}"/>
                  </a:ext>
                </a:extLst>
              </p:cNvPr>
              <p:cNvSpPr/>
              <p:nvPr/>
            </p:nvSpPr>
            <p:spPr bwMode="auto">
              <a:xfrm>
                <a:off x="3587648" y="2132856"/>
                <a:ext cx="2465387" cy="2671440"/>
              </a:xfrm>
              <a:prstGeom prst="donut">
                <a:avLst>
                  <a:gd name="adj" fmla="val 4911"/>
                </a:avLst>
              </a:prstGeom>
              <a:solidFill>
                <a:srgbClr val="993300"/>
              </a:solidFill>
              <a:ln>
                <a:solidFill>
                  <a:srgbClr val="CC6600"/>
                </a:solidFill>
              </a:ln>
              <a:scene3d>
                <a:camera prst="orthographicFront">
                  <a:rot lat="18599993" lon="0" rev="0"/>
                </a:camera>
                <a:lightRig rig="threePt" dir="t"/>
              </a:scene3d>
              <a:sp3d extrusionH="273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sp>
            <p:nvSpPr>
              <p:cNvPr id="28" name="Can 27">
                <a:extLst>
                  <a:ext uri="{FF2B5EF4-FFF2-40B4-BE49-F238E27FC236}">
                    <a16:creationId xmlns:a16="http://schemas.microsoft.com/office/drawing/2014/main" id="{95D237CD-35DC-4687-B708-EDEFD9ECE4D4}"/>
                  </a:ext>
                </a:extLst>
              </p:cNvPr>
              <p:cNvSpPr/>
              <p:nvPr/>
            </p:nvSpPr>
            <p:spPr>
              <a:xfrm rot="10800000">
                <a:off x="4775098" y="2682065"/>
                <a:ext cx="115888" cy="314287"/>
              </a:xfrm>
              <a:prstGeom prst="can">
                <a:avLst/>
              </a:prstGeom>
              <a:solidFill>
                <a:srgbClr val="FF6600"/>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29" name="Donut 28">
                <a:extLst>
                  <a:ext uri="{FF2B5EF4-FFF2-40B4-BE49-F238E27FC236}">
                    <a16:creationId xmlns:a16="http://schemas.microsoft.com/office/drawing/2014/main" id="{CAA9F598-627B-4183-83E5-8F6606ED99B7}"/>
                  </a:ext>
                </a:extLst>
              </p:cNvPr>
              <p:cNvSpPr/>
              <p:nvPr/>
            </p:nvSpPr>
            <p:spPr bwMode="auto">
              <a:xfrm>
                <a:off x="4215376" y="2746309"/>
                <a:ext cx="1224136" cy="1321965"/>
              </a:xfrm>
              <a:prstGeom prst="donut">
                <a:avLst>
                  <a:gd name="adj" fmla="val 8570"/>
                </a:avLst>
              </a:prstGeom>
              <a:solidFill>
                <a:srgbClr val="993300"/>
              </a:solidFill>
              <a:ln>
                <a:solidFill>
                  <a:srgbClr val="CC6600"/>
                </a:solidFill>
              </a:ln>
              <a:scene3d>
                <a:camera prst="orthographicFront">
                  <a:rot lat="18599993" lon="0" rev="0"/>
                </a:camera>
                <a:lightRig rig="threePt" dir="t"/>
              </a:scene3d>
              <a:sp3d extrusionH="273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sp>
            <p:nvSpPr>
              <p:cNvPr id="30" name="Can 29">
                <a:extLst>
                  <a:ext uri="{FF2B5EF4-FFF2-40B4-BE49-F238E27FC236}">
                    <a16:creationId xmlns:a16="http://schemas.microsoft.com/office/drawing/2014/main" id="{32C6BC31-6BD3-448E-8AFE-4EB245473023}"/>
                  </a:ext>
                </a:extLst>
              </p:cNvPr>
              <p:cNvSpPr/>
              <p:nvPr/>
            </p:nvSpPr>
            <p:spPr>
              <a:xfrm rot="10800000" flipV="1">
                <a:off x="4770336" y="3836038"/>
                <a:ext cx="117475" cy="419049"/>
              </a:xfrm>
              <a:prstGeom prst="can">
                <a:avLst/>
              </a:prstGeom>
              <a:solidFill>
                <a:srgbClr val="FF6600"/>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31" name="Can 30">
                <a:extLst>
                  <a:ext uri="{FF2B5EF4-FFF2-40B4-BE49-F238E27FC236}">
                    <a16:creationId xmlns:a16="http://schemas.microsoft.com/office/drawing/2014/main" id="{E25CF43E-A92E-43C7-9604-1F5A36206E91}"/>
                  </a:ext>
                </a:extLst>
              </p:cNvPr>
              <p:cNvSpPr/>
              <p:nvPr/>
            </p:nvSpPr>
            <p:spPr>
              <a:xfrm rot="16200000" flipH="1">
                <a:off x="5629179" y="3164576"/>
                <a:ext cx="106350" cy="506413"/>
              </a:xfrm>
              <a:prstGeom prst="can">
                <a:avLst/>
              </a:prstGeom>
              <a:solidFill>
                <a:srgbClr val="FF6600"/>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32" name="Can 31">
                <a:extLst>
                  <a:ext uri="{FF2B5EF4-FFF2-40B4-BE49-F238E27FC236}">
                    <a16:creationId xmlns:a16="http://schemas.microsoft.com/office/drawing/2014/main" id="{DA7C53BD-CAD2-46E4-BA19-4C599B6374BA}"/>
                  </a:ext>
                </a:extLst>
              </p:cNvPr>
              <p:cNvSpPr/>
              <p:nvPr/>
            </p:nvSpPr>
            <p:spPr>
              <a:xfrm rot="5400000">
                <a:off x="3902774" y="3159020"/>
                <a:ext cx="115874" cy="508000"/>
              </a:xfrm>
              <a:prstGeom prst="can">
                <a:avLst/>
              </a:prstGeom>
              <a:solidFill>
                <a:srgbClr val="FF6600"/>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sp>
          <p:nvSpPr>
            <p:cNvPr id="26" name="Oval 25">
              <a:extLst>
                <a:ext uri="{FF2B5EF4-FFF2-40B4-BE49-F238E27FC236}">
                  <a16:creationId xmlns:a16="http://schemas.microsoft.com/office/drawing/2014/main" id="{159288A8-20BF-4106-8480-76426553557E}"/>
                </a:ext>
              </a:extLst>
            </p:cNvPr>
            <p:cNvSpPr/>
            <p:nvPr/>
          </p:nvSpPr>
          <p:spPr>
            <a:xfrm>
              <a:off x="5877099" y="3192438"/>
              <a:ext cx="942975" cy="628574"/>
            </a:xfrm>
            <a:prstGeom prst="ellipse">
              <a:avLst/>
            </a:prstGeom>
            <a:solidFill>
              <a:srgbClr val="993300"/>
            </a:solidFill>
            <a:ln w="762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grpSp>
        <p:nvGrpSpPr>
          <p:cNvPr id="7175" name="Group 85">
            <a:extLst>
              <a:ext uri="{FF2B5EF4-FFF2-40B4-BE49-F238E27FC236}">
                <a16:creationId xmlns:a16="http://schemas.microsoft.com/office/drawing/2014/main" id="{F47D27F3-1343-41AF-963A-CACCC64F99BB}"/>
              </a:ext>
            </a:extLst>
          </p:cNvPr>
          <p:cNvGrpSpPr>
            <a:grpSpLocks/>
          </p:cNvGrpSpPr>
          <p:nvPr/>
        </p:nvGrpSpPr>
        <p:grpSpPr bwMode="auto">
          <a:xfrm>
            <a:off x="5819775" y="2141538"/>
            <a:ext cx="2132013" cy="2482850"/>
            <a:chOff x="5292080" y="959520"/>
            <a:chExt cx="2132012" cy="2482850"/>
          </a:xfrm>
        </p:grpSpPr>
        <p:sp>
          <p:nvSpPr>
            <p:cNvPr id="34" name="Trapezoid 33">
              <a:extLst>
                <a:ext uri="{FF2B5EF4-FFF2-40B4-BE49-F238E27FC236}">
                  <a16:creationId xmlns:a16="http://schemas.microsoft.com/office/drawing/2014/main" id="{1B9D9B0F-26FC-44E1-838E-B59062871AA0}"/>
                </a:ext>
              </a:extLst>
            </p:cNvPr>
            <p:cNvSpPr/>
            <p:nvPr/>
          </p:nvSpPr>
          <p:spPr>
            <a:xfrm>
              <a:off x="6114405" y="1348457"/>
              <a:ext cx="452438" cy="384175"/>
            </a:xfrm>
            <a:prstGeom prst="trapezoid">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35" name="Isosceles Triangle 34">
              <a:extLst>
                <a:ext uri="{FF2B5EF4-FFF2-40B4-BE49-F238E27FC236}">
                  <a16:creationId xmlns:a16="http://schemas.microsoft.com/office/drawing/2014/main" id="{B9B40168-DD92-49EE-B4A8-F2C2B70E26CB}"/>
                </a:ext>
              </a:extLst>
            </p:cNvPr>
            <p:cNvSpPr/>
            <p:nvPr/>
          </p:nvSpPr>
          <p:spPr bwMode="auto">
            <a:xfrm flipV="1">
              <a:off x="6123930" y="1150020"/>
              <a:ext cx="461963" cy="492125"/>
            </a:xfrm>
            <a:prstGeom prst="triangle">
              <a:avLst/>
            </a:prstGeom>
            <a:solidFill>
              <a:srgbClr val="993300"/>
            </a:solidFill>
            <a:ln w="57150">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nvGrpSpPr>
            <p:cNvPr id="7168" name="Group 47">
              <a:extLst>
                <a:ext uri="{FF2B5EF4-FFF2-40B4-BE49-F238E27FC236}">
                  <a16:creationId xmlns:a16="http://schemas.microsoft.com/office/drawing/2014/main" id="{852FFF65-475B-455B-B525-E636C2337B8D}"/>
                </a:ext>
              </a:extLst>
            </p:cNvPr>
            <p:cNvGrpSpPr>
              <a:grpSpLocks/>
            </p:cNvGrpSpPr>
            <p:nvPr/>
          </p:nvGrpSpPr>
          <p:grpSpPr bwMode="auto">
            <a:xfrm>
              <a:off x="5650855" y="959520"/>
              <a:ext cx="1773237" cy="2482850"/>
              <a:chOff x="3721104" y="1159912"/>
              <a:chExt cx="1773235" cy="2482665"/>
            </a:xfrm>
            <a:solidFill>
              <a:srgbClr val="993300"/>
            </a:solidFill>
          </p:grpSpPr>
          <p:sp>
            <p:nvSpPr>
              <p:cNvPr id="39" name="Oval 38">
                <a:extLst>
                  <a:ext uri="{FF2B5EF4-FFF2-40B4-BE49-F238E27FC236}">
                    <a16:creationId xmlns:a16="http://schemas.microsoft.com/office/drawing/2014/main" id="{87D8698F-55D9-4782-B18C-B7EC21AEB129}"/>
                  </a:ext>
                </a:extLst>
              </p:cNvPr>
              <p:cNvSpPr/>
              <p:nvPr/>
            </p:nvSpPr>
            <p:spPr>
              <a:xfrm>
                <a:off x="3721104" y="1890108"/>
                <a:ext cx="1396998" cy="1752469"/>
              </a:xfrm>
              <a:prstGeom prst="ellipse">
                <a:avLst/>
              </a:prstGeom>
              <a:grpFill/>
              <a:ln w="57150">
                <a:solidFill>
                  <a:srgbClr val="AC39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40" name="Oval 39">
                <a:extLst>
                  <a:ext uri="{FF2B5EF4-FFF2-40B4-BE49-F238E27FC236}">
                    <a16:creationId xmlns:a16="http://schemas.microsoft.com/office/drawing/2014/main" id="{AB996CD8-8DA2-41FF-ACFA-46CCACB051E8}"/>
                  </a:ext>
                </a:extLst>
              </p:cNvPr>
              <p:cNvSpPr/>
              <p:nvPr/>
            </p:nvSpPr>
            <p:spPr bwMode="auto">
              <a:xfrm>
                <a:off x="4062179" y="1159912"/>
                <a:ext cx="738662" cy="168262"/>
              </a:xfrm>
              <a:prstGeom prst="ellipse">
                <a:avLst/>
              </a:prstGeom>
              <a:grpFill/>
              <a:ln w="57150">
                <a:solidFill>
                  <a:srgbClr val="AC39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41" name="Arc 40">
                <a:extLst>
                  <a:ext uri="{FF2B5EF4-FFF2-40B4-BE49-F238E27FC236}">
                    <a16:creationId xmlns:a16="http://schemas.microsoft.com/office/drawing/2014/main" id="{771ED0F5-4970-4AD2-BE4E-C938EA994F8C}"/>
                  </a:ext>
                </a:extLst>
              </p:cNvPr>
              <p:cNvSpPr/>
              <p:nvPr/>
            </p:nvSpPr>
            <p:spPr bwMode="auto">
              <a:xfrm rot="19412271" flipH="1">
                <a:off x="4579940" y="1185310"/>
                <a:ext cx="914399" cy="914332"/>
              </a:xfrm>
              <a:prstGeom prst="arc">
                <a:avLst>
                  <a:gd name="adj1" fmla="val 16200000"/>
                  <a:gd name="adj2" fmla="val 1266330"/>
                </a:avLst>
              </a:prstGeom>
              <a:noFill/>
              <a:ln w="57150">
                <a:solidFill>
                  <a:srgbClr val="AC39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sp>
          <p:nvSpPr>
            <p:cNvPr id="37" name="Isosceles Triangle 36">
              <a:extLst>
                <a:ext uri="{FF2B5EF4-FFF2-40B4-BE49-F238E27FC236}">
                  <a16:creationId xmlns:a16="http://schemas.microsoft.com/office/drawing/2014/main" id="{C345251F-D004-4DDE-BF08-D51B9B9FBB39}"/>
                </a:ext>
              </a:extLst>
            </p:cNvPr>
            <p:cNvSpPr/>
            <p:nvPr/>
          </p:nvSpPr>
          <p:spPr bwMode="auto">
            <a:xfrm>
              <a:off x="5923905" y="1499270"/>
              <a:ext cx="835025" cy="492125"/>
            </a:xfrm>
            <a:prstGeom prst="triangle">
              <a:avLst/>
            </a:prstGeom>
            <a:solidFill>
              <a:srgbClr val="993300"/>
            </a:solidFill>
            <a:ln w="57150">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38" name="Arc 37">
              <a:extLst>
                <a:ext uri="{FF2B5EF4-FFF2-40B4-BE49-F238E27FC236}">
                  <a16:creationId xmlns:a16="http://schemas.microsoft.com/office/drawing/2014/main" id="{80724F23-7448-4B94-A943-33C9D72C640C}"/>
                </a:ext>
              </a:extLst>
            </p:cNvPr>
            <p:cNvSpPr/>
            <p:nvPr/>
          </p:nvSpPr>
          <p:spPr bwMode="auto">
            <a:xfrm rot="2187729">
              <a:off x="5292080" y="972220"/>
              <a:ext cx="914400" cy="914400"/>
            </a:xfrm>
            <a:prstGeom prst="arc">
              <a:avLst>
                <a:gd name="adj1" fmla="val 16200000"/>
                <a:gd name="adj2" fmla="val 1266330"/>
              </a:avLst>
            </a:prstGeom>
            <a:noFill/>
            <a:ln w="57150">
              <a:solidFill>
                <a:srgbClr val="AC39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sp>
        <p:nvSpPr>
          <p:cNvPr id="43" name="AutoShape 202">
            <a:extLst>
              <a:ext uri="{FF2B5EF4-FFF2-40B4-BE49-F238E27FC236}">
                <a16:creationId xmlns:a16="http://schemas.microsoft.com/office/drawing/2014/main" id="{E00B68B8-2CC3-4447-AEED-978C36CDC962}"/>
              </a:ext>
            </a:extLst>
          </p:cNvPr>
          <p:cNvSpPr>
            <a:spLocks noChangeArrowheads="1"/>
          </p:cNvSpPr>
          <p:nvPr/>
        </p:nvSpPr>
        <p:spPr bwMode="auto">
          <a:xfrm rot="-10434893">
            <a:off x="2065338" y="1477963"/>
            <a:ext cx="506412" cy="277812"/>
          </a:xfrm>
          <a:prstGeom prst="curvedDownArrow">
            <a:avLst>
              <a:gd name="adj1" fmla="val 33141"/>
              <a:gd name="adj2" fmla="val 66290"/>
              <a:gd name="adj3" fmla="val 33333"/>
            </a:avLst>
          </a:prstGeom>
          <a:solidFill>
            <a:srgbClr val="FF9900"/>
          </a:solidFill>
          <a:ln w="19050">
            <a:solidFill>
              <a:srgbClr val="CC660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grpSp>
        <p:nvGrpSpPr>
          <p:cNvPr id="3" name="Group 2">
            <a:extLst>
              <a:ext uri="{FF2B5EF4-FFF2-40B4-BE49-F238E27FC236}">
                <a16:creationId xmlns:a16="http://schemas.microsoft.com/office/drawing/2014/main" id="{5F965BAB-FE24-4839-ACF6-90E99EA957A9}"/>
              </a:ext>
            </a:extLst>
          </p:cNvPr>
          <p:cNvGrpSpPr>
            <a:grpSpLocks/>
          </p:cNvGrpSpPr>
          <p:nvPr/>
        </p:nvGrpSpPr>
        <p:grpSpPr bwMode="auto">
          <a:xfrm>
            <a:off x="2366963" y="5986463"/>
            <a:ext cx="4470400" cy="522287"/>
            <a:chOff x="2366963" y="5986463"/>
            <a:chExt cx="4470400" cy="522287"/>
          </a:xfrm>
        </p:grpSpPr>
        <p:sp>
          <p:nvSpPr>
            <p:cNvPr id="7184" name="Rectangle 44">
              <a:extLst>
                <a:ext uri="{FF2B5EF4-FFF2-40B4-BE49-F238E27FC236}">
                  <a16:creationId xmlns:a16="http://schemas.microsoft.com/office/drawing/2014/main" id="{7E984538-A3E4-4565-9ED4-B69B039FA3C7}"/>
                </a:ext>
              </a:extLst>
            </p:cNvPr>
            <p:cNvSpPr>
              <a:spLocks noChangeArrowheads="1"/>
            </p:cNvSpPr>
            <p:nvPr/>
          </p:nvSpPr>
          <p:spPr bwMode="auto">
            <a:xfrm>
              <a:off x="3697288" y="6138863"/>
              <a:ext cx="18764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CC"/>
                  </a:solidFill>
                  <a:ea typeface="Times New Roman" panose="02020603050405020304" pitchFamily="18" charset="0"/>
                  <a:cs typeface="Bookman-Light"/>
                </a:rPr>
                <a:t>Axis of rotation</a:t>
              </a:r>
              <a:endParaRPr lang="en-IN" altLang="en-US">
                <a:ea typeface="Times New Roman" panose="02020603050405020304" pitchFamily="18" charset="0"/>
                <a:cs typeface="Bookman-Light"/>
              </a:endParaRPr>
            </a:p>
          </p:txBody>
        </p:sp>
        <p:cxnSp>
          <p:nvCxnSpPr>
            <p:cNvPr id="47" name="Straight Arrow Connector 46">
              <a:extLst>
                <a:ext uri="{FF2B5EF4-FFF2-40B4-BE49-F238E27FC236}">
                  <a16:creationId xmlns:a16="http://schemas.microsoft.com/office/drawing/2014/main" id="{9EF678F2-F517-4686-B752-68F6EA5F3101}"/>
                </a:ext>
              </a:extLst>
            </p:cNvPr>
            <p:cNvCxnSpPr>
              <a:stCxn id="7184" idx="1"/>
            </p:cNvCxnSpPr>
            <p:nvPr/>
          </p:nvCxnSpPr>
          <p:spPr>
            <a:xfrm flipH="1" flipV="1">
              <a:off x="2366963" y="5986463"/>
              <a:ext cx="1330325" cy="336550"/>
            </a:xfrm>
            <a:prstGeom prst="straightConnector1">
              <a:avLst/>
            </a:prstGeom>
            <a:ln w="28575">
              <a:solidFill>
                <a:srgbClr val="00B0F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E74CD41E-B2F2-4E67-ABD5-BE3B956D61D2}"/>
                </a:ext>
              </a:extLst>
            </p:cNvPr>
            <p:cNvCxnSpPr/>
            <p:nvPr/>
          </p:nvCxnSpPr>
          <p:spPr>
            <a:xfrm flipV="1">
              <a:off x="5508625" y="6021388"/>
              <a:ext cx="1328738" cy="338137"/>
            </a:xfrm>
            <a:prstGeom prst="straightConnector1">
              <a:avLst/>
            </a:prstGeom>
            <a:ln w="28575">
              <a:solidFill>
                <a:srgbClr val="00B0F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cxnSp>
        <p:nvCxnSpPr>
          <p:cNvPr id="52" name="Straight Arrow Connector 51">
            <a:extLst>
              <a:ext uri="{FF2B5EF4-FFF2-40B4-BE49-F238E27FC236}">
                <a16:creationId xmlns:a16="http://schemas.microsoft.com/office/drawing/2014/main" id="{F51A5800-6004-4A08-9AB6-CE70924F2EB6}"/>
              </a:ext>
            </a:extLst>
          </p:cNvPr>
          <p:cNvCxnSpPr/>
          <p:nvPr/>
        </p:nvCxnSpPr>
        <p:spPr>
          <a:xfrm>
            <a:off x="6902450" y="1385888"/>
            <a:ext cx="0" cy="890587"/>
          </a:xfrm>
          <a:prstGeom prst="straightConnector1">
            <a:avLst/>
          </a:prstGeom>
          <a:ln w="28575">
            <a:solidFill>
              <a:srgbClr val="00B0F0"/>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4" name="AutoShape 202">
            <a:extLst>
              <a:ext uri="{FF2B5EF4-FFF2-40B4-BE49-F238E27FC236}">
                <a16:creationId xmlns:a16="http://schemas.microsoft.com/office/drawing/2014/main" id="{21B7D7C3-7ACC-4560-91E5-478DE5AC2697}"/>
              </a:ext>
            </a:extLst>
          </p:cNvPr>
          <p:cNvSpPr>
            <a:spLocks noChangeArrowheads="1"/>
          </p:cNvSpPr>
          <p:nvPr/>
        </p:nvSpPr>
        <p:spPr bwMode="auto">
          <a:xfrm rot="-10434893">
            <a:off x="6635750" y="1511300"/>
            <a:ext cx="508000" cy="277813"/>
          </a:xfrm>
          <a:prstGeom prst="curvedDownArrow">
            <a:avLst>
              <a:gd name="adj1" fmla="val 33244"/>
              <a:gd name="adj2" fmla="val 66497"/>
              <a:gd name="adj3" fmla="val 33333"/>
            </a:avLst>
          </a:prstGeom>
          <a:solidFill>
            <a:srgbClr val="FF9900"/>
          </a:solidFill>
          <a:ln w="19050">
            <a:solidFill>
              <a:srgbClr val="CC660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181" name="TextBox 73">
            <a:extLst>
              <a:ext uri="{FF2B5EF4-FFF2-40B4-BE49-F238E27FC236}">
                <a16:creationId xmlns:a16="http://schemas.microsoft.com/office/drawing/2014/main" id="{BEDE30A7-666E-4189-86E1-63F604499DC2}"/>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7182" name="TextBox 74">
            <a:extLst>
              <a:ext uri="{FF2B5EF4-FFF2-40B4-BE49-F238E27FC236}">
                <a16:creationId xmlns:a16="http://schemas.microsoft.com/office/drawing/2014/main" id="{02E5811C-A8E8-4768-951D-63E644D1BD71}"/>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7183" name="TextBox 75">
            <a:extLst>
              <a:ext uri="{FF2B5EF4-FFF2-40B4-BE49-F238E27FC236}">
                <a16:creationId xmlns:a16="http://schemas.microsoft.com/office/drawing/2014/main" id="{6984FD12-E45B-4498-ADF2-AEEC2919BA41}"/>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fill="hold" grpId="0" nodeType="afterEffect">
                                  <p:stCondLst>
                                    <p:cond delay="0"/>
                                  </p:stCondLst>
                                  <p:childTnLst>
                                    <p:animRot by="21600000">
                                      <p:cBhvr>
                                        <p:cTn id="6" dur="2000" fill="hold"/>
                                        <p:tgtEl>
                                          <p:spTgt spid="2"/>
                                        </p:tgtEl>
                                        <p:attrNameLst>
                                          <p:attrName>r</p:attrName>
                                        </p:attrNameLst>
                                      </p:cBhvr>
                                    </p:animRo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1" fill="hold" grpId="0" nodeType="clickEffect">
                                  <p:stCondLst>
                                    <p:cond delay="0"/>
                                  </p:stCondLst>
                                  <p:childTnLst>
                                    <p:set>
                                      <p:cBhvr>
                                        <p:cTn id="10" dur="1" fill="hold">
                                          <p:stCondLst>
                                            <p:cond delay="0"/>
                                          </p:stCondLst>
                                        </p:cTn>
                                        <p:tgtEl>
                                          <p:spTgt spid="7171"/>
                                        </p:tgtEl>
                                        <p:attrNameLst>
                                          <p:attrName>style.visibility</p:attrName>
                                        </p:attrNameLst>
                                      </p:cBhvr>
                                      <p:to>
                                        <p:strVal val="visible"/>
                                      </p:to>
                                    </p:set>
                                    <p:animEffect transition="in" filter="wipe(up)">
                                      <p:cBhvr>
                                        <p:cTn id="11" dur="500"/>
                                        <p:tgtEl>
                                          <p:spTgt spid="7171"/>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3" presetClass="entr" presetSubtype="16" fill="hold" nodeType="clickEffect">
                                  <p:stCondLst>
                                    <p:cond delay="0"/>
                                  </p:stCondLst>
                                  <p:childTnLst>
                                    <p:set>
                                      <p:cBhvr>
                                        <p:cTn id="15" dur="1" fill="hold">
                                          <p:stCondLst>
                                            <p:cond delay="0"/>
                                          </p:stCondLst>
                                        </p:cTn>
                                        <p:tgtEl>
                                          <p:spTgt spid="7172"/>
                                        </p:tgtEl>
                                        <p:attrNameLst>
                                          <p:attrName>style.visibility</p:attrName>
                                        </p:attrNameLst>
                                      </p:cBhvr>
                                      <p:to>
                                        <p:strVal val="visible"/>
                                      </p:to>
                                    </p:set>
                                    <p:anim calcmode="lin" valueType="num">
                                      <p:cBhvr>
                                        <p:cTn id="16" dur="500" fill="hold"/>
                                        <p:tgtEl>
                                          <p:spTgt spid="7172"/>
                                        </p:tgtEl>
                                        <p:attrNameLst>
                                          <p:attrName>ppt_w</p:attrName>
                                        </p:attrNameLst>
                                      </p:cBhvr>
                                      <p:tavLst>
                                        <p:tav tm="0">
                                          <p:val>
                                            <p:fltVal val="0"/>
                                          </p:val>
                                        </p:tav>
                                        <p:tav tm="100000">
                                          <p:val>
                                            <p:strVal val="#ppt_w"/>
                                          </p:val>
                                        </p:tav>
                                      </p:tavLst>
                                    </p:anim>
                                    <p:anim calcmode="lin" valueType="num">
                                      <p:cBhvr>
                                        <p:cTn id="17" dur="500" fill="hold"/>
                                        <p:tgtEl>
                                          <p:spTgt spid="7172"/>
                                        </p:tgtEl>
                                        <p:attrNameLst>
                                          <p:attrName>ppt_h</p:attrName>
                                        </p:attrNameLst>
                                      </p:cBhvr>
                                      <p:tavLst>
                                        <p:tav tm="0">
                                          <p:val>
                                            <p:fltVal val="0"/>
                                          </p:val>
                                        </p:tav>
                                        <p:tav tm="100000">
                                          <p:val>
                                            <p:strVal val="#ppt_h"/>
                                          </p:val>
                                        </p:tav>
                                      </p:tavLst>
                                    </p:anim>
                                    <p:animEffect transition="in" filter="fade">
                                      <p:cBhvr>
                                        <p:cTn id="18" dur="500"/>
                                        <p:tgtEl>
                                          <p:spTgt spid="7172"/>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4" fill="hold" nodeType="clickEffect">
                                  <p:stCondLst>
                                    <p:cond delay="0"/>
                                  </p:stCondLst>
                                  <p:childTnLst>
                                    <p:set>
                                      <p:cBhvr>
                                        <p:cTn id="22" dur="1" fill="hold">
                                          <p:stCondLst>
                                            <p:cond delay="0"/>
                                          </p:stCondLst>
                                        </p:cTn>
                                        <p:tgtEl>
                                          <p:spTgt spid="23"/>
                                        </p:tgtEl>
                                        <p:attrNameLst>
                                          <p:attrName>style.visibility</p:attrName>
                                        </p:attrNameLst>
                                      </p:cBhvr>
                                      <p:to>
                                        <p:strVal val="visible"/>
                                      </p:to>
                                    </p:set>
                                    <p:animEffect transition="in" filter="wipe(down)">
                                      <p:cBhvr>
                                        <p:cTn id="23" dur="500"/>
                                        <p:tgtEl>
                                          <p:spTgt spid="23"/>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43"/>
                                        </p:tgtEl>
                                        <p:attrNameLst>
                                          <p:attrName>style.visibility</p:attrName>
                                        </p:attrNameLst>
                                      </p:cBhvr>
                                      <p:to>
                                        <p:strVal val="visible"/>
                                      </p:to>
                                    </p:set>
                                    <p:animEffect transition="in" filter="dissolve">
                                      <p:cBhvr>
                                        <p:cTn id="28" dur="500"/>
                                        <p:tgtEl>
                                          <p:spTgt spid="43"/>
                                        </p:tgtEl>
                                      </p:cBhvr>
                                    </p:animEffect>
                                  </p:childTnLst>
                                </p:cTn>
                              </p:par>
                            </p:childTnLst>
                          </p:cTn>
                        </p:par>
                        <p:par>
                          <p:cTn id="29" fill="hold" nodeType="afterGroup">
                            <p:stCondLst>
                              <p:cond delay="500"/>
                            </p:stCondLst>
                            <p:childTnLst>
                              <p:par>
                                <p:cTn id="30" presetID="8" presetClass="emph" presetSubtype="0" fill="hold" grpId="1" nodeType="afterEffect">
                                  <p:stCondLst>
                                    <p:cond delay="0"/>
                                  </p:stCondLst>
                                  <p:childTnLst>
                                    <p:animRot by="21600000">
                                      <p:cBhvr>
                                        <p:cTn id="31" dur="2000" fill="hold"/>
                                        <p:tgtEl>
                                          <p:spTgt spid="43"/>
                                        </p:tgtEl>
                                        <p:attrNameLst>
                                          <p:attrName>r</p:attrName>
                                        </p:attrNameLst>
                                      </p:cBhvr>
                                    </p:animRot>
                                  </p:childTnLst>
                                </p:cTn>
                              </p:par>
                            </p:childTnLst>
                          </p:cTn>
                        </p:par>
                      </p:childTnLst>
                    </p:cTn>
                  </p:par>
                  <p:par>
                    <p:cTn id="32" fill="hold" nodeType="clickPar">
                      <p:stCondLst>
                        <p:cond delay="indefinite"/>
                      </p:stCondLst>
                      <p:childTnLst>
                        <p:par>
                          <p:cTn id="33" fill="hold" nodeType="withGroup">
                            <p:stCondLst>
                              <p:cond delay="0"/>
                            </p:stCondLst>
                            <p:childTnLst>
                              <p:par>
                                <p:cTn id="34" presetID="53" presetClass="entr" presetSubtype="16" fill="hold" nodeType="clickEffect">
                                  <p:stCondLst>
                                    <p:cond delay="0"/>
                                  </p:stCondLst>
                                  <p:childTnLst>
                                    <p:set>
                                      <p:cBhvr>
                                        <p:cTn id="35" dur="1" fill="hold">
                                          <p:stCondLst>
                                            <p:cond delay="0"/>
                                          </p:stCondLst>
                                        </p:cTn>
                                        <p:tgtEl>
                                          <p:spTgt spid="7174"/>
                                        </p:tgtEl>
                                        <p:attrNameLst>
                                          <p:attrName>style.visibility</p:attrName>
                                        </p:attrNameLst>
                                      </p:cBhvr>
                                      <p:to>
                                        <p:strVal val="visible"/>
                                      </p:to>
                                    </p:set>
                                    <p:anim calcmode="lin" valueType="num">
                                      <p:cBhvr>
                                        <p:cTn id="36" dur="500" fill="hold"/>
                                        <p:tgtEl>
                                          <p:spTgt spid="7174"/>
                                        </p:tgtEl>
                                        <p:attrNameLst>
                                          <p:attrName>ppt_w</p:attrName>
                                        </p:attrNameLst>
                                      </p:cBhvr>
                                      <p:tavLst>
                                        <p:tav tm="0">
                                          <p:val>
                                            <p:fltVal val="0"/>
                                          </p:val>
                                        </p:tav>
                                        <p:tav tm="100000">
                                          <p:val>
                                            <p:strVal val="#ppt_w"/>
                                          </p:val>
                                        </p:tav>
                                      </p:tavLst>
                                    </p:anim>
                                    <p:anim calcmode="lin" valueType="num">
                                      <p:cBhvr>
                                        <p:cTn id="37" dur="500" fill="hold"/>
                                        <p:tgtEl>
                                          <p:spTgt spid="7174"/>
                                        </p:tgtEl>
                                        <p:attrNameLst>
                                          <p:attrName>ppt_h</p:attrName>
                                        </p:attrNameLst>
                                      </p:cBhvr>
                                      <p:tavLst>
                                        <p:tav tm="0">
                                          <p:val>
                                            <p:fltVal val="0"/>
                                          </p:val>
                                        </p:tav>
                                        <p:tav tm="100000">
                                          <p:val>
                                            <p:strVal val="#ppt_h"/>
                                          </p:val>
                                        </p:tav>
                                      </p:tavLst>
                                    </p:anim>
                                    <p:animEffect transition="in" filter="fade">
                                      <p:cBhvr>
                                        <p:cTn id="38" dur="500"/>
                                        <p:tgtEl>
                                          <p:spTgt spid="7174"/>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4" fill="hold" nodeType="clickEffect">
                                  <p:stCondLst>
                                    <p:cond delay="0"/>
                                  </p:stCondLst>
                                  <p:childTnLst>
                                    <p:set>
                                      <p:cBhvr>
                                        <p:cTn id="42" dur="1" fill="hold">
                                          <p:stCondLst>
                                            <p:cond delay="0"/>
                                          </p:stCondLst>
                                        </p:cTn>
                                        <p:tgtEl>
                                          <p:spTgt spid="7175"/>
                                        </p:tgtEl>
                                        <p:attrNameLst>
                                          <p:attrName>style.visibility</p:attrName>
                                        </p:attrNameLst>
                                      </p:cBhvr>
                                      <p:to>
                                        <p:strVal val="visible"/>
                                      </p:to>
                                    </p:set>
                                    <p:animEffect transition="in" filter="wipe(down)">
                                      <p:cBhvr>
                                        <p:cTn id="43" dur="3000"/>
                                        <p:tgtEl>
                                          <p:spTgt spid="7175"/>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2" presetClass="entr" presetSubtype="4" fill="hold" nodeType="clickEffect">
                                  <p:stCondLst>
                                    <p:cond delay="0"/>
                                  </p:stCondLst>
                                  <p:childTnLst>
                                    <p:set>
                                      <p:cBhvr>
                                        <p:cTn id="47" dur="1" fill="hold">
                                          <p:stCondLst>
                                            <p:cond delay="0"/>
                                          </p:stCondLst>
                                        </p:cTn>
                                        <p:tgtEl>
                                          <p:spTgt spid="51"/>
                                        </p:tgtEl>
                                        <p:attrNameLst>
                                          <p:attrName>style.visibility</p:attrName>
                                        </p:attrNameLst>
                                      </p:cBhvr>
                                      <p:to>
                                        <p:strVal val="visible"/>
                                      </p:to>
                                    </p:set>
                                    <p:animEffect transition="in" filter="wipe(down)">
                                      <p:cBhvr>
                                        <p:cTn id="48" dur="500"/>
                                        <p:tgtEl>
                                          <p:spTgt spid="51"/>
                                        </p:tgtEl>
                                      </p:cBhvr>
                                    </p:animEffect>
                                  </p:childTnLst>
                                </p:cTn>
                              </p:par>
                              <p:par>
                                <p:cTn id="49" presetID="22" presetClass="entr" presetSubtype="4" fill="hold" nodeType="withEffect">
                                  <p:stCondLst>
                                    <p:cond delay="500"/>
                                  </p:stCondLst>
                                  <p:childTnLst>
                                    <p:set>
                                      <p:cBhvr>
                                        <p:cTn id="50" dur="1" fill="hold">
                                          <p:stCondLst>
                                            <p:cond delay="0"/>
                                          </p:stCondLst>
                                        </p:cTn>
                                        <p:tgtEl>
                                          <p:spTgt spid="52"/>
                                        </p:tgtEl>
                                        <p:attrNameLst>
                                          <p:attrName>style.visibility</p:attrName>
                                        </p:attrNameLst>
                                      </p:cBhvr>
                                      <p:to>
                                        <p:strVal val="visible"/>
                                      </p:to>
                                    </p:set>
                                    <p:animEffect transition="in" filter="wipe(down)">
                                      <p:cBhvr>
                                        <p:cTn id="51" dur="500"/>
                                        <p:tgtEl>
                                          <p:spTgt spid="52"/>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9" presetClass="entr" presetSubtype="0" fill="hold" grpId="0" nodeType="clickEffect">
                                  <p:stCondLst>
                                    <p:cond delay="0"/>
                                  </p:stCondLst>
                                  <p:childTnLst>
                                    <p:set>
                                      <p:cBhvr>
                                        <p:cTn id="55" dur="1" fill="hold">
                                          <p:stCondLst>
                                            <p:cond delay="0"/>
                                          </p:stCondLst>
                                        </p:cTn>
                                        <p:tgtEl>
                                          <p:spTgt spid="44"/>
                                        </p:tgtEl>
                                        <p:attrNameLst>
                                          <p:attrName>style.visibility</p:attrName>
                                        </p:attrNameLst>
                                      </p:cBhvr>
                                      <p:to>
                                        <p:strVal val="visible"/>
                                      </p:to>
                                    </p:set>
                                    <p:animEffect transition="in" filter="dissolve">
                                      <p:cBhvr>
                                        <p:cTn id="56" dur="500"/>
                                        <p:tgtEl>
                                          <p:spTgt spid="44"/>
                                        </p:tgtEl>
                                      </p:cBhvr>
                                    </p:animEffect>
                                  </p:childTnLst>
                                </p:cTn>
                              </p:par>
                            </p:childTnLst>
                          </p:cTn>
                        </p:par>
                        <p:par>
                          <p:cTn id="57" fill="hold" nodeType="afterGroup">
                            <p:stCondLst>
                              <p:cond delay="500"/>
                            </p:stCondLst>
                            <p:childTnLst>
                              <p:par>
                                <p:cTn id="58" presetID="8" presetClass="emph" presetSubtype="0" fill="hold" grpId="1" nodeType="afterEffect">
                                  <p:stCondLst>
                                    <p:cond delay="0"/>
                                  </p:stCondLst>
                                  <p:childTnLst>
                                    <p:animRot by="21600000">
                                      <p:cBhvr>
                                        <p:cTn id="59" dur="2000" fill="hold"/>
                                        <p:tgtEl>
                                          <p:spTgt spid="44"/>
                                        </p:tgtEl>
                                        <p:attrNameLst>
                                          <p:attrName>r</p:attrName>
                                        </p:attrNameLst>
                                      </p:cBhvr>
                                    </p:animRot>
                                  </p:childTnLst>
                                </p:cTn>
                              </p:par>
                            </p:childTnLst>
                          </p:cTn>
                        </p:par>
                      </p:childTnLst>
                    </p:cTn>
                  </p:par>
                  <p:par>
                    <p:cTn id="60" fill="hold" nodeType="clickPar">
                      <p:stCondLst>
                        <p:cond delay="indefinite"/>
                      </p:stCondLst>
                      <p:childTnLst>
                        <p:par>
                          <p:cTn id="61" fill="hold" nodeType="withGroup">
                            <p:stCondLst>
                              <p:cond delay="0"/>
                            </p:stCondLst>
                            <p:childTnLst>
                              <p:par>
                                <p:cTn id="62" presetID="4" presetClass="entr" presetSubtype="32" fill="hold" nodeType="clickEffect">
                                  <p:stCondLst>
                                    <p:cond delay="0"/>
                                  </p:stCondLst>
                                  <p:childTnLst>
                                    <p:set>
                                      <p:cBhvr>
                                        <p:cTn id="63" dur="1" fill="hold">
                                          <p:stCondLst>
                                            <p:cond delay="0"/>
                                          </p:stCondLst>
                                        </p:cTn>
                                        <p:tgtEl>
                                          <p:spTgt spid="3"/>
                                        </p:tgtEl>
                                        <p:attrNameLst>
                                          <p:attrName>style.visibility</p:attrName>
                                        </p:attrNameLst>
                                      </p:cBhvr>
                                      <p:to>
                                        <p:strVal val="visible"/>
                                      </p:to>
                                    </p:set>
                                    <p:animEffect transition="in" filter="box(out)">
                                      <p:cBhvr>
                                        <p:cTn id="64"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171" grpId="0"/>
      <p:bldP spid="43" grpId="0" animBg="1"/>
      <p:bldP spid="43" grpId="1" animBg="1"/>
      <p:bldP spid="44" grpId="0" animBg="1"/>
      <p:bldP spid="44"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5" name="Straight Arrow Connector 124">
            <a:extLst>
              <a:ext uri="{FF2B5EF4-FFF2-40B4-BE49-F238E27FC236}">
                <a16:creationId xmlns:a16="http://schemas.microsoft.com/office/drawing/2014/main" id="{D8AF7D86-C6A4-4F1A-85C4-FBDC62449B08}"/>
              </a:ext>
            </a:extLst>
          </p:cNvPr>
          <p:cNvCxnSpPr/>
          <p:nvPr/>
        </p:nvCxnSpPr>
        <p:spPr>
          <a:xfrm>
            <a:off x="7019925" y="2144713"/>
            <a:ext cx="1588" cy="4021137"/>
          </a:xfrm>
          <a:prstGeom prst="straightConnector1">
            <a:avLst/>
          </a:prstGeom>
          <a:ln w="28575">
            <a:solidFill>
              <a:srgbClr val="00B0F0"/>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4" name="Straight Arrow Connector 123">
            <a:extLst>
              <a:ext uri="{FF2B5EF4-FFF2-40B4-BE49-F238E27FC236}">
                <a16:creationId xmlns:a16="http://schemas.microsoft.com/office/drawing/2014/main" id="{A42FE31A-A664-4576-9424-3154C3DFD50C}"/>
              </a:ext>
            </a:extLst>
          </p:cNvPr>
          <p:cNvCxnSpPr/>
          <p:nvPr/>
        </p:nvCxnSpPr>
        <p:spPr>
          <a:xfrm>
            <a:off x="2976563" y="4022725"/>
            <a:ext cx="0" cy="2100263"/>
          </a:xfrm>
          <a:prstGeom prst="straightConnector1">
            <a:avLst/>
          </a:prstGeom>
          <a:ln w="28575">
            <a:solidFill>
              <a:srgbClr val="00B0F0"/>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82" name="Straight Arrow Connector 181">
            <a:extLst>
              <a:ext uri="{FF2B5EF4-FFF2-40B4-BE49-F238E27FC236}">
                <a16:creationId xmlns:a16="http://schemas.microsoft.com/office/drawing/2014/main" id="{C13A1553-AC00-4331-8718-4380B77EED81}"/>
              </a:ext>
            </a:extLst>
          </p:cNvPr>
          <p:cNvCxnSpPr/>
          <p:nvPr/>
        </p:nvCxnSpPr>
        <p:spPr>
          <a:xfrm rot="2700000">
            <a:off x="2669382" y="-223044"/>
            <a:ext cx="0" cy="2100263"/>
          </a:xfrm>
          <a:prstGeom prst="straightConnector1">
            <a:avLst/>
          </a:prstGeom>
          <a:ln w="28575">
            <a:solidFill>
              <a:srgbClr val="7030A0"/>
            </a:solidFill>
            <a:prstDash val="sys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2" name="Group 85">
            <a:extLst>
              <a:ext uri="{FF2B5EF4-FFF2-40B4-BE49-F238E27FC236}">
                <a16:creationId xmlns:a16="http://schemas.microsoft.com/office/drawing/2014/main" id="{1879058A-8EF1-4FB6-BBBD-FD370B65A4C5}"/>
              </a:ext>
            </a:extLst>
          </p:cNvPr>
          <p:cNvGrpSpPr>
            <a:grpSpLocks/>
          </p:cNvGrpSpPr>
          <p:nvPr/>
        </p:nvGrpSpPr>
        <p:grpSpPr bwMode="auto">
          <a:xfrm>
            <a:off x="5456238" y="1908175"/>
            <a:ext cx="3122612" cy="3633788"/>
            <a:chOff x="5283029" y="960157"/>
            <a:chExt cx="2132012" cy="2482214"/>
          </a:xfrm>
        </p:grpSpPr>
        <p:sp>
          <p:nvSpPr>
            <p:cNvPr id="3" name="Trapezoid 2">
              <a:extLst>
                <a:ext uri="{FF2B5EF4-FFF2-40B4-BE49-F238E27FC236}">
                  <a16:creationId xmlns:a16="http://schemas.microsoft.com/office/drawing/2014/main" id="{C76F1A4D-FE3D-4B7E-B353-BDBF34059C12}"/>
                </a:ext>
              </a:extLst>
            </p:cNvPr>
            <p:cNvSpPr/>
            <p:nvPr/>
          </p:nvSpPr>
          <p:spPr>
            <a:xfrm>
              <a:off x="6114373" y="1348376"/>
              <a:ext cx="451983" cy="383881"/>
            </a:xfrm>
            <a:prstGeom prst="trapezoid">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4" name="Isosceles Triangle 3">
              <a:extLst>
                <a:ext uri="{FF2B5EF4-FFF2-40B4-BE49-F238E27FC236}">
                  <a16:creationId xmlns:a16="http://schemas.microsoft.com/office/drawing/2014/main" id="{8AE4AEBF-7C37-471C-84A7-2C859B873DD7}"/>
                </a:ext>
              </a:extLst>
            </p:cNvPr>
            <p:cNvSpPr/>
            <p:nvPr/>
          </p:nvSpPr>
          <p:spPr bwMode="auto">
            <a:xfrm flipV="1">
              <a:off x="6124128" y="1149929"/>
              <a:ext cx="461737" cy="492322"/>
            </a:xfrm>
            <a:prstGeom prst="triangle">
              <a:avLst/>
            </a:prstGeom>
            <a:solidFill>
              <a:srgbClr val="993300"/>
            </a:solidFill>
            <a:ln w="57150">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nvGrpSpPr>
            <p:cNvPr id="5" name="Group 47">
              <a:extLst>
                <a:ext uri="{FF2B5EF4-FFF2-40B4-BE49-F238E27FC236}">
                  <a16:creationId xmlns:a16="http://schemas.microsoft.com/office/drawing/2014/main" id="{45638EEB-E7B7-4A4C-97AD-0BB5E6CBDBD4}"/>
                </a:ext>
              </a:extLst>
            </p:cNvPr>
            <p:cNvGrpSpPr>
              <a:grpSpLocks/>
            </p:cNvGrpSpPr>
            <p:nvPr/>
          </p:nvGrpSpPr>
          <p:grpSpPr bwMode="auto">
            <a:xfrm>
              <a:off x="5650855" y="960157"/>
              <a:ext cx="1764186" cy="2482214"/>
              <a:chOff x="3721104" y="1160548"/>
              <a:chExt cx="1764184" cy="2482029"/>
            </a:xfrm>
            <a:solidFill>
              <a:srgbClr val="993300"/>
            </a:solidFill>
          </p:grpSpPr>
          <p:sp>
            <p:nvSpPr>
              <p:cNvPr id="8" name="Oval 7">
                <a:extLst>
                  <a:ext uri="{FF2B5EF4-FFF2-40B4-BE49-F238E27FC236}">
                    <a16:creationId xmlns:a16="http://schemas.microsoft.com/office/drawing/2014/main" id="{F04FA0D3-17E8-40B6-9C7F-C135F033926A}"/>
                  </a:ext>
                </a:extLst>
              </p:cNvPr>
              <p:cNvSpPr/>
              <p:nvPr/>
            </p:nvSpPr>
            <p:spPr>
              <a:xfrm>
                <a:off x="3721104" y="1890108"/>
                <a:ext cx="1396998" cy="1752469"/>
              </a:xfrm>
              <a:prstGeom prst="ellipse">
                <a:avLst/>
              </a:prstGeom>
              <a:grpFill/>
              <a:ln w="57150">
                <a:solidFill>
                  <a:srgbClr val="AC39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9" name="Oval 8">
                <a:extLst>
                  <a:ext uri="{FF2B5EF4-FFF2-40B4-BE49-F238E27FC236}">
                    <a16:creationId xmlns:a16="http://schemas.microsoft.com/office/drawing/2014/main" id="{BDE0BC8B-7AAF-4A93-9391-FACF0D239DDC}"/>
                  </a:ext>
                </a:extLst>
              </p:cNvPr>
              <p:cNvSpPr/>
              <p:nvPr/>
            </p:nvSpPr>
            <p:spPr bwMode="auto">
              <a:xfrm>
                <a:off x="4062179" y="1160548"/>
                <a:ext cx="738662" cy="185089"/>
              </a:xfrm>
              <a:prstGeom prst="ellipse">
                <a:avLst/>
              </a:prstGeom>
              <a:grpFill/>
              <a:ln w="57150">
                <a:solidFill>
                  <a:srgbClr val="AC39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0" name="Arc 9">
                <a:extLst>
                  <a:ext uri="{FF2B5EF4-FFF2-40B4-BE49-F238E27FC236}">
                    <a16:creationId xmlns:a16="http://schemas.microsoft.com/office/drawing/2014/main" id="{2FDB6222-B3ED-424B-805E-6A28C4AF88C2}"/>
                  </a:ext>
                </a:extLst>
              </p:cNvPr>
              <p:cNvSpPr/>
              <p:nvPr/>
            </p:nvSpPr>
            <p:spPr bwMode="auto">
              <a:xfrm rot="19412271" flipH="1">
                <a:off x="4570889" y="1194360"/>
                <a:ext cx="914399" cy="914332"/>
              </a:xfrm>
              <a:prstGeom prst="arc">
                <a:avLst>
                  <a:gd name="adj1" fmla="val 16200000"/>
                  <a:gd name="adj2" fmla="val 1266330"/>
                </a:avLst>
              </a:prstGeom>
              <a:noFill/>
              <a:ln w="57150">
                <a:solidFill>
                  <a:srgbClr val="AC39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sp>
          <p:nvSpPr>
            <p:cNvPr id="6" name="Isosceles Triangle 5">
              <a:extLst>
                <a:ext uri="{FF2B5EF4-FFF2-40B4-BE49-F238E27FC236}">
                  <a16:creationId xmlns:a16="http://schemas.microsoft.com/office/drawing/2014/main" id="{9209A3B8-CFC8-40B9-9401-DBF776FF46ED}"/>
                </a:ext>
              </a:extLst>
            </p:cNvPr>
            <p:cNvSpPr/>
            <p:nvPr/>
          </p:nvSpPr>
          <p:spPr bwMode="auto">
            <a:xfrm>
              <a:off x="5923608" y="1499109"/>
              <a:ext cx="835680" cy="492322"/>
            </a:xfrm>
            <a:prstGeom prst="triangle">
              <a:avLst/>
            </a:prstGeom>
            <a:solidFill>
              <a:srgbClr val="993300"/>
            </a:solidFill>
            <a:ln w="57150">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7" name="Arc 6">
              <a:extLst>
                <a:ext uri="{FF2B5EF4-FFF2-40B4-BE49-F238E27FC236}">
                  <a16:creationId xmlns:a16="http://schemas.microsoft.com/office/drawing/2014/main" id="{68B272A3-56FF-4B78-912B-15489408EA88}"/>
                </a:ext>
              </a:extLst>
            </p:cNvPr>
            <p:cNvSpPr/>
            <p:nvPr/>
          </p:nvSpPr>
          <p:spPr bwMode="auto">
            <a:xfrm rot="2187729">
              <a:off x="5283029" y="981845"/>
              <a:ext cx="913719" cy="914158"/>
            </a:xfrm>
            <a:prstGeom prst="arc">
              <a:avLst>
                <a:gd name="adj1" fmla="val 16200000"/>
                <a:gd name="adj2" fmla="val 1266330"/>
              </a:avLst>
            </a:prstGeom>
            <a:noFill/>
            <a:ln w="57150">
              <a:solidFill>
                <a:srgbClr val="AC39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grpSp>
        <p:nvGrpSpPr>
          <p:cNvPr id="11" name="Group 85">
            <a:extLst>
              <a:ext uri="{FF2B5EF4-FFF2-40B4-BE49-F238E27FC236}">
                <a16:creationId xmlns:a16="http://schemas.microsoft.com/office/drawing/2014/main" id="{5D700F51-5A6D-41AE-A79E-E41C0FBD3365}"/>
              </a:ext>
            </a:extLst>
          </p:cNvPr>
          <p:cNvGrpSpPr>
            <a:grpSpLocks/>
          </p:cNvGrpSpPr>
          <p:nvPr/>
        </p:nvGrpSpPr>
        <p:grpSpPr bwMode="auto">
          <a:xfrm>
            <a:off x="5443538" y="1908175"/>
            <a:ext cx="3148012" cy="3635375"/>
            <a:chOff x="5273978" y="959520"/>
            <a:chExt cx="2150114" cy="2482850"/>
          </a:xfrm>
        </p:grpSpPr>
        <p:sp>
          <p:nvSpPr>
            <p:cNvPr id="12" name="Trapezoid 11">
              <a:extLst>
                <a:ext uri="{FF2B5EF4-FFF2-40B4-BE49-F238E27FC236}">
                  <a16:creationId xmlns:a16="http://schemas.microsoft.com/office/drawing/2014/main" id="{57AAF09D-ADC8-4E45-B343-267E459A2D51}"/>
                </a:ext>
              </a:extLst>
            </p:cNvPr>
            <p:cNvSpPr/>
            <p:nvPr/>
          </p:nvSpPr>
          <p:spPr>
            <a:xfrm>
              <a:off x="6114290" y="1348753"/>
              <a:ext cx="452142" cy="383812"/>
            </a:xfrm>
            <a:prstGeom prst="trapezoid">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3" name="Isosceles Triangle 12">
              <a:extLst>
                <a:ext uri="{FF2B5EF4-FFF2-40B4-BE49-F238E27FC236}">
                  <a16:creationId xmlns:a16="http://schemas.microsoft.com/office/drawing/2014/main" id="{6713DD88-5DB3-4F5F-8B14-365F2A4C915E}"/>
                </a:ext>
              </a:extLst>
            </p:cNvPr>
            <p:cNvSpPr/>
            <p:nvPr/>
          </p:nvSpPr>
          <p:spPr bwMode="auto">
            <a:xfrm flipV="1">
              <a:off x="6124048" y="1150342"/>
              <a:ext cx="461901" cy="492233"/>
            </a:xfrm>
            <a:prstGeom prst="triangle">
              <a:avLst/>
            </a:prstGeom>
            <a:solidFill>
              <a:srgbClr val="993300"/>
            </a:solidFill>
            <a:ln w="57150">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nvGrpSpPr>
            <p:cNvPr id="14" name="Group 47">
              <a:extLst>
                <a:ext uri="{FF2B5EF4-FFF2-40B4-BE49-F238E27FC236}">
                  <a16:creationId xmlns:a16="http://schemas.microsoft.com/office/drawing/2014/main" id="{ED6A5983-202F-42AF-99EF-220D16536D57}"/>
                </a:ext>
              </a:extLst>
            </p:cNvPr>
            <p:cNvGrpSpPr>
              <a:grpSpLocks/>
            </p:cNvGrpSpPr>
            <p:nvPr/>
          </p:nvGrpSpPr>
          <p:grpSpPr bwMode="auto">
            <a:xfrm>
              <a:off x="5650855" y="959520"/>
              <a:ext cx="1773237" cy="2482850"/>
              <a:chOff x="3721104" y="1159912"/>
              <a:chExt cx="1773235" cy="2482665"/>
            </a:xfrm>
            <a:solidFill>
              <a:srgbClr val="993300"/>
            </a:solidFill>
          </p:grpSpPr>
          <p:sp>
            <p:nvSpPr>
              <p:cNvPr id="17" name="Oval 16">
                <a:extLst>
                  <a:ext uri="{FF2B5EF4-FFF2-40B4-BE49-F238E27FC236}">
                    <a16:creationId xmlns:a16="http://schemas.microsoft.com/office/drawing/2014/main" id="{13F6CD3D-3527-4F46-BC69-4C524B6111BA}"/>
                  </a:ext>
                </a:extLst>
              </p:cNvPr>
              <p:cNvSpPr/>
              <p:nvPr/>
            </p:nvSpPr>
            <p:spPr>
              <a:xfrm>
                <a:off x="3721104" y="1890108"/>
                <a:ext cx="1396998" cy="1752469"/>
              </a:xfrm>
              <a:prstGeom prst="ellipse">
                <a:avLst/>
              </a:prstGeom>
              <a:grpFill/>
              <a:ln w="57150">
                <a:solidFill>
                  <a:srgbClr val="AC39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8" name="Oval 17">
                <a:extLst>
                  <a:ext uri="{FF2B5EF4-FFF2-40B4-BE49-F238E27FC236}">
                    <a16:creationId xmlns:a16="http://schemas.microsoft.com/office/drawing/2014/main" id="{AA292255-8782-47F3-B862-0CE754188D18}"/>
                  </a:ext>
                </a:extLst>
              </p:cNvPr>
              <p:cNvSpPr/>
              <p:nvPr/>
            </p:nvSpPr>
            <p:spPr bwMode="auto">
              <a:xfrm>
                <a:off x="4062179" y="1159912"/>
                <a:ext cx="738662" cy="168262"/>
              </a:xfrm>
              <a:prstGeom prst="ellipse">
                <a:avLst/>
              </a:prstGeom>
              <a:grpFill/>
              <a:ln w="57150">
                <a:solidFill>
                  <a:srgbClr val="AC39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9" name="Arc 18">
                <a:extLst>
                  <a:ext uri="{FF2B5EF4-FFF2-40B4-BE49-F238E27FC236}">
                    <a16:creationId xmlns:a16="http://schemas.microsoft.com/office/drawing/2014/main" id="{DA1A164F-0506-4FBB-B8D0-11668A370BB0}"/>
                  </a:ext>
                </a:extLst>
              </p:cNvPr>
              <p:cNvSpPr/>
              <p:nvPr/>
            </p:nvSpPr>
            <p:spPr bwMode="auto">
              <a:xfrm rot="19412271" flipH="1">
                <a:off x="4579940" y="1185310"/>
                <a:ext cx="914399" cy="914332"/>
              </a:xfrm>
              <a:prstGeom prst="arc">
                <a:avLst>
                  <a:gd name="adj1" fmla="val 16200000"/>
                  <a:gd name="adj2" fmla="val 1266330"/>
                </a:avLst>
              </a:prstGeom>
              <a:noFill/>
              <a:ln w="57150">
                <a:solidFill>
                  <a:srgbClr val="AC39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sp>
          <p:nvSpPr>
            <p:cNvPr id="15" name="Isosceles Triangle 14">
              <a:extLst>
                <a:ext uri="{FF2B5EF4-FFF2-40B4-BE49-F238E27FC236}">
                  <a16:creationId xmlns:a16="http://schemas.microsoft.com/office/drawing/2014/main" id="{6854A4AA-EC3C-4D52-9118-078E2DF0023B}"/>
                </a:ext>
              </a:extLst>
            </p:cNvPr>
            <p:cNvSpPr/>
            <p:nvPr/>
          </p:nvSpPr>
          <p:spPr bwMode="auto">
            <a:xfrm>
              <a:off x="5923457" y="1499459"/>
              <a:ext cx="835975" cy="492233"/>
            </a:xfrm>
            <a:prstGeom prst="triangle">
              <a:avLst/>
            </a:prstGeom>
            <a:solidFill>
              <a:srgbClr val="993300"/>
            </a:solidFill>
            <a:ln w="57150">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6" name="Arc 15">
              <a:extLst>
                <a:ext uri="{FF2B5EF4-FFF2-40B4-BE49-F238E27FC236}">
                  <a16:creationId xmlns:a16="http://schemas.microsoft.com/office/drawing/2014/main" id="{CCE83AC1-8C7C-4488-A237-7BEFEAEE0BE3}"/>
                </a:ext>
              </a:extLst>
            </p:cNvPr>
            <p:cNvSpPr/>
            <p:nvPr/>
          </p:nvSpPr>
          <p:spPr bwMode="auto">
            <a:xfrm rot="2187729">
              <a:off x="5273978" y="972531"/>
              <a:ext cx="914042" cy="913993"/>
            </a:xfrm>
            <a:prstGeom prst="arc">
              <a:avLst>
                <a:gd name="adj1" fmla="val 16200000"/>
                <a:gd name="adj2" fmla="val 1266330"/>
              </a:avLst>
            </a:prstGeom>
            <a:noFill/>
            <a:ln w="57150">
              <a:solidFill>
                <a:srgbClr val="AC39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grpSp>
        <p:nvGrpSpPr>
          <p:cNvPr id="20" name="Group 85">
            <a:extLst>
              <a:ext uri="{FF2B5EF4-FFF2-40B4-BE49-F238E27FC236}">
                <a16:creationId xmlns:a16="http://schemas.microsoft.com/office/drawing/2014/main" id="{C74EC7EF-99B8-4415-B73A-B5F1C4905EDE}"/>
              </a:ext>
            </a:extLst>
          </p:cNvPr>
          <p:cNvGrpSpPr>
            <a:grpSpLocks/>
          </p:cNvGrpSpPr>
          <p:nvPr/>
        </p:nvGrpSpPr>
        <p:grpSpPr bwMode="auto">
          <a:xfrm>
            <a:off x="5443538" y="1903413"/>
            <a:ext cx="3148012" cy="3635375"/>
            <a:chOff x="5273978" y="959520"/>
            <a:chExt cx="2150114" cy="2482850"/>
          </a:xfrm>
        </p:grpSpPr>
        <p:sp>
          <p:nvSpPr>
            <p:cNvPr id="21" name="Trapezoid 20">
              <a:extLst>
                <a:ext uri="{FF2B5EF4-FFF2-40B4-BE49-F238E27FC236}">
                  <a16:creationId xmlns:a16="http://schemas.microsoft.com/office/drawing/2014/main" id="{6D44C6FF-7C9A-4D1B-9DAB-B417C9177BB8}"/>
                </a:ext>
              </a:extLst>
            </p:cNvPr>
            <p:cNvSpPr/>
            <p:nvPr/>
          </p:nvSpPr>
          <p:spPr>
            <a:xfrm>
              <a:off x="6114290" y="1348752"/>
              <a:ext cx="452142" cy="383812"/>
            </a:xfrm>
            <a:prstGeom prst="trapezoid">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22" name="Isosceles Triangle 21">
              <a:extLst>
                <a:ext uri="{FF2B5EF4-FFF2-40B4-BE49-F238E27FC236}">
                  <a16:creationId xmlns:a16="http://schemas.microsoft.com/office/drawing/2014/main" id="{7F1FF529-A65A-41F7-B843-C0F97AEDC44E}"/>
                </a:ext>
              </a:extLst>
            </p:cNvPr>
            <p:cNvSpPr/>
            <p:nvPr/>
          </p:nvSpPr>
          <p:spPr bwMode="auto">
            <a:xfrm flipV="1">
              <a:off x="6124048" y="1150342"/>
              <a:ext cx="461901" cy="492233"/>
            </a:xfrm>
            <a:prstGeom prst="triangle">
              <a:avLst/>
            </a:prstGeom>
            <a:solidFill>
              <a:srgbClr val="993300"/>
            </a:solidFill>
            <a:ln w="57150">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nvGrpSpPr>
            <p:cNvPr id="23" name="Group 47">
              <a:extLst>
                <a:ext uri="{FF2B5EF4-FFF2-40B4-BE49-F238E27FC236}">
                  <a16:creationId xmlns:a16="http://schemas.microsoft.com/office/drawing/2014/main" id="{981CC573-1142-41CA-A930-6A71402690AC}"/>
                </a:ext>
              </a:extLst>
            </p:cNvPr>
            <p:cNvGrpSpPr>
              <a:grpSpLocks/>
            </p:cNvGrpSpPr>
            <p:nvPr/>
          </p:nvGrpSpPr>
          <p:grpSpPr bwMode="auto">
            <a:xfrm>
              <a:off x="5650855" y="959520"/>
              <a:ext cx="1773237" cy="2482850"/>
              <a:chOff x="3721104" y="1159912"/>
              <a:chExt cx="1773235" cy="2482665"/>
            </a:xfrm>
            <a:solidFill>
              <a:srgbClr val="993300"/>
            </a:solidFill>
          </p:grpSpPr>
          <p:sp>
            <p:nvSpPr>
              <p:cNvPr id="26" name="Oval 25">
                <a:extLst>
                  <a:ext uri="{FF2B5EF4-FFF2-40B4-BE49-F238E27FC236}">
                    <a16:creationId xmlns:a16="http://schemas.microsoft.com/office/drawing/2014/main" id="{2EFF177D-9812-41AF-A003-956A69FF4067}"/>
                  </a:ext>
                </a:extLst>
              </p:cNvPr>
              <p:cNvSpPr/>
              <p:nvPr/>
            </p:nvSpPr>
            <p:spPr>
              <a:xfrm>
                <a:off x="3721104" y="1890108"/>
                <a:ext cx="1396998" cy="1752469"/>
              </a:xfrm>
              <a:prstGeom prst="ellipse">
                <a:avLst/>
              </a:prstGeom>
              <a:grpFill/>
              <a:ln w="57150">
                <a:solidFill>
                  <a:srgbClr val="AC39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27" name="Oval 26">
                <a:extLst>
                  <a:ext uri="{FF2B5EF4-FFF2-40B4-BE49-F238E27FC236}">
                    <a16:creationId xmlns:a16="http://schemas.microsoft.com/office/drawing/2014/main" id="{B48BFE89-A91B-41A1-AEAB-3E2F6F6CA85D}"/>
                  </a:ext>
                </a:extLst>
              </p:cNvPr>
              <p:cNvSpPr/>
              <p:nvPr/>
            </p:nvSpPr>
            <p:spPr bwMode="auto">
              <a:xfrm>
                <a:off x="4062179" y="1159912"/>
                <a:ext cx="738662" cy="168262"/>
              </a:xfrm>
              <a:prstGeom prst="ellipse">
                <a:avLst/>
              </a:prstGeom>
              <a:grpFill/>
              <a:ln w="57150">
                <a:solidFill>
                  <a:srgbClr val="AC39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28" name="Arc 27">
                <a:extLst>
                  <a:ext uri="{FF2B5EF4-FFF2-40B4-BE49-F238E27FC236}">
                    <a16:creationId xmlns:a16="http://schemas.microsoft.com/office/drawing/2014/main" id="{76028D04-3D01-4AC5-9EC3-F6C965A6E4A0}"/>
                  </a:ext>
                </a:extLst>
              </p:cNvPr>
              <p:cNvSpPr/>
              <p:nvPr/>
            </p:nvSpPr>
            <p:spPr bwMode="auto">
              <a:xfrm rot="19412271" flipH="1">
                <a:off x="4579940" y="1185310"/>
                <a:ext cx="914399" cy="914332"/>
              </a:xfrm>
              <a:prstGeom prst="arc">
                <a:avLst>
                  <a:gd name="adj1" fmla="val 16200000"/>
                  <a:gd name="adj2" fmla="val 1266330"/>
                </a:avLst>
              </a:prstGeom>
              <a:noFill/>
              <a:ln w="57150">
                <a:solidFill>
                  <a:srgbClr val="AC39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sp>
          <p:nvSpPr>
            <p:cNvPr id="24" name="Isosceles Triangle 23">
              <a:extLst>
                <a:ext uri="{FF2B5EF4-FFF2-40B4-BE49-F238E27FC236}">
                  <a16:creationId xmlns:a16="http://schemas.microsoft.com/office/drawing/2014/main" id="{C78F271E-636F-46F2-A6B1-2A0B88B24798}"/>
                </a:ext>
              </a:extLst>
            </p:cNvPr>
            <p:cNvSpPr/>
            <p:nvPr/>
          </p:nvSpPr>
          <p:spPr bwMode="auto">
            <a:xfrm>
              <a:off x="5923457" y="1499459"/>
              <a:ext cx="835975" cy="492233"/>
            </a:xfrm>
            <a:prstGeom prst="triangle">
              <a:avLst/>
            </a:prstGeom>
            <a:solidFill>
              <a:srgbClr val="993300"/>
            </a:solidFill>
            <a:ln w="57150">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25" name="Arc 24">
              <a:extLst>
                <a:ext uri="{FF2B5EF4-FFF2-40B4-BE49-F238E27FC236}">
                  <a16:creationId xmlns:a16="http://schemas.microsoft.com/office/drawing/2014/main" id="{082A9D57-C6FD-47D4-B072-13948DA10D3F}"/>
                </a:ext>
              </a:extLst>
            </p:cNvPr>
            <p:cNvSpPr/>
            <p:nvPr/>
          </p:nvSpPr>
          <p:spPr bwMode="auto">
            <a:xfrm rot="2187729">
              <a:off x="5273978" y="972531"/>
              <a:ext cx="914042" cy="913992"/>
            </a:xfrm>
            <a:prstGeom prst="arc">
              <a:avLst>
                <a:gd name="adj1" fmla="val 16200000"/>
                <a:gd name="adj2" fmla="val 1266330"/>
              </a:avLst>
            </a:prstGeom>
            <a:noFill/>
            <a:ln w="57150">
              <a:solidFill>
                <a:srgbClr val="AC39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grpSp>
        <p:nvGrpSpPr>
          <p:cNvPr id="29" name="Group 85">
            <a:extLst>
              <a:ext uri="{FF2B5EF4-FFF2-40B4-BE49-F238E27FC236}">
                <a16:creationId xmlns:a16="http://schemas.microsoft.com/office/drawing/2014/main" id="{39C549F3-0C8F-4994-9568-A5AD34B80B57}"/>
              </a:ext>
            </a:extLst>
          </p:cNvPr>
          <p:cNvGrpSpPr>
            <a:grpSpLocks/>
          </p:cNvGrpSpPr>
          <p:nvPr/>
        </p:nvGrpSpPr>
        <p:grpSpPr bwMode="auto">
          <a:xfrm>
            <a:off x="5449888" y="1925638"/>
            <a:ext cx="3149600" cy="3621087"/>
            <a:chOff x="5273975" y="969208"/>
            <a:chExt cx="2150117" cy="2473163"/>
          </a:xfrm>
        </p:grpSpPr>
        <p:sp>
          <p:nvSpPr>
            <p:cNvPr id="30" name="Trapezoid 29">
              <a:extLst>
                <a:ext uri="{FF2B5EF4-FFF2-40B4-BE49-F238E27FC236}">
                  <a16:creationId xmlns:a16="http://schemas.microsoft.com/office/drawing/2014/main" id="{E870B042-F2D0-41C6-8440-0047F5D38F87}"/>
                </a:ext>
              </a:extLst>
            </p:cNvPr>
            <p:cNvSpPr/>
            <p:nvPr/>
          </p:nvSpPr>
          <p:spPr>
            <a:xfrm>
              <a:off x="6114948" y="1348694"/>
              <a:ext cx="451914" cy="383823"/>
            </a:xfrm>
            <a:prstGeom prst="trapezoid">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31" name="Isosceles Triangle 30">
              <a:extLst>
                <a:ext uri="{FF2B5EF4-FFF2-40B4-BE49-F238E27FC236}">
                  <a16:creationId xmlns:a16="http://schemas.microsoft.com/office/drawing/2014/main" id="{AB4990E1-3F2B-4225-969B-EA80D74D0D39}"/>
                </a:ext>
              </a:extLst>
            </p:cNvPr>
            <p:cNvSpPr/>
            <p:nvPr/>
          </p:nvSpPr>
          <p:spPr bwMode="auto">
            <a:xfrm flipV="1">
              <a:off x="6123618" y="1150277"/>
              <a:ext cx="462752" cy="492247"/>
            </a:xfrm>
            <a:prstGeom prst="triangle">
              <a:avLst/>
            </a:prstGeom>
            <a:solidFill>
              <a:srgbClr val="993300"/>
            </a:solidFill>
            <a:ln w="57150">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nvGrpSpPr>
            <p:cNvPr id="32" name="Group 47">
              <a:extLst>
                <a:ext uri="{FF2B5EF4-FFF2-40B4-BE49-F238E27FC236}">
                  <a16:creationId xmlns:a16="http://schemas.microsoft.com/office/drawing/2014/main" id="{ADF5F9A3-E52B-4DA7-8333-328BCEFD8762}"/>
                </a:ext>
              </a:extLst>
            </p:cNvPr>
            <p:cNvGrpSpPr>
              <a:grpSpLocks/>
            </p:cNvGrpSpPr>
            <p:nvPr/>
          </p:nvGrpSpPr>
          <p:grpSpPr bwMode="auto">
            <a:xfrm>
              <a:off x="5650855" y="969208"/>
              <a:ext cx="1773237" cy="2473163"/>
              <a:chOff x="3721104" y="1169598"/>
              <a:chExt cx="1773235" cy="2472979"/>
            </a:xfrm>
            <a:solidFill>
              <a:srgbClr val="993300"/>
            </a:solidFill>
          </p:grpSpPr>
          <p:sp>
            <p:nvSpPr>
              <p:cNvPr id="35" name="Oval 34">
                <a:extLst>
                  <a:ext uri="{FF2B5EF4-FFF2-40B4-BE49-F238E27FC236}">
                    <a16:creationId xmlns:a16="http://schemas.microsoft.com/office/drawing/2014/main" id="{1F26E850-236A-40BF-86B9-A7C30B35E21E}"/>
                  </a:ext>
                </a:extLst>
              </p:cNvPr>
              <p:cNvSpPr/>
              <p:nvPr/>
            </p:nvSpPr>
            <p:spPr>
              <a:xfrm>
                <a:off x="3721104" y="1890108"/>
                <a:ext cx="1396998" cy="1752469"/>
              </a:xfrm>
              <a:prstGeom prst="ellipse">
                <a:avLst/>
              </a:prstGeom>
              <a:grpFill/>
              <a:ln w="57150">
                <a:solidFill>
                  <a:srgbClr val="AC39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36" name="Oval 35">
                <a:extLst>
                  <a:ext uri="{FF2B5EF4-FFF2-40B4-BE49-F238E27FC236}">
                    <a16:creationId xmlns:a16="http://schemas.microsoft.com/office/drawing/2014/main" id="{23727A27-BE9F-42B6-B227-CA4D560CF719}"/>
                  </a:ext>
                </a:extLst>
              </p:cNvPr>
              <p:cNvSpPr/>
              <p:nvPr/>
            </p:nvSpPr>
            <p:spPr bwMode="auto">
              <a:xfrm>
                <a:off x="4062179" y="1169598"/>
                <a:ext cx="738662" cy="185089"/>
              </a:xfrm>
              <a:prstGeom prst="ellipse">
                <a:avLst/>
              </a:prstGeom>
              <a:grpFill/>
              <a:ln w="57150">
                <a:solidFill>
                  <a:srgbClr val="AC39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37" name="Arc 36">
                <a:extLst>
                  <a:ext uri="{FF2B5EF4-FFF2-40B4-BE49-F238E27FC236}">
                    <a16:creationId xmlns:a16="http://schemas.microsoft.com/office/drawing/2014/main" id="{B829E6A4-BD26-4A37-85DC-26E6AAFD587A}"/>
                  </a:ext>
                </a:extLst>
              </p:cNvPr>
              <p:cNvSpPr/>
              <p:nvPr/>
            </p:nvSpPr>
            <p:spPr bwMode="auto">
              <a:xfrm rot="19412271" flipH="1">
                <a:off x="4579940" y="1185310"/>
                <a:ext cx="914399" cy="914332"/>
              </a:xfrm>
              <a:prstGeom prst="arc">
                <a:avLst>
                  <a:gd name="adj1" fmla="val 16200000"/>
                  <a:gd name="adj2" fmla="val 1266330"/>
                </a:avLst>
              </a:prstGeom>
              <a:noFill/>
              <a:ln w="57150">
                <a:solidFill>
                  <a:srgbClr val="AC39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sp>
          <p:nvSpPr>
            <p:cNvPr id="33" name="Isosceles Triangle 32">
              <a:extLst>
                <a:ext uri="{FF2B5EF4-FFF2-40B4-BE49-F238E27FC236}">
                  <a16:creationId xmlns:a16="http://schemas.microsoft.com/office/drawing/2014/main" id="{D6F8D43E-3BCD-4CA5-9D9E-EE005FD0E30B}"/>
                </a:ext>
              </a:extLst>
            </p:cNvPr>
            <p:cNvSpPr/>
            <p:nvPr/>
          </p:nvSpPr>
          <p:spPr bwMode="auto">
            <a:xfrm>
              <a:off x="5924212" y="1499404"/>
              <a:ext cx="834471" cy="492247"/>
            </a:xfrm>
            <a:prstGeom prst="triangle">
              <a:avLst/>
            </a:prstGeom>
            <a:solidFill>
              <a:srgbClr val="993300"/>
            </a:solidFill>
            <a:ln w="57150">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34" name="Arc 33">
              <a:extLst>
                <a:ext uri="{FF2B5EF4-FFF2-40B4-BE49-F238E27FC236}">
                  <a16:creationId xmlns:a16="http://schemas.microsoft.com/office/drawing/2014/main" id="{61FBB351-E79C-4728-A0F8-7042F8E2E386}"/>
                </a:ext>
              </a:extLst>
            </p:cNvPr>
            <p:cNvSpPr/>
            <p:nvPr/>
          </p:nvSpPr>
          <p:spPr bwMode="auto">
            <a:xfrm rot="2187729">
              <a:off x="5273975" y="972460"/>
              <a:ext cx="914667" cy="914019"/>
            </a:xfrm>
            <a:prstGeom prst="arc">
              <a:avLst>
                <a:gd name="adj1" fmla="val 16200000"/>
                <a:gd name="adj2" fmla="val 1266330"/>
              </a:avLst>
            </a:prstGeom>
            <a:noFill/>
            <a:ln w="57150">
              <a:solidFill>
                <a:srgbClr val="AC39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grpSp>
        <p:nvGrpSpPr>
          <p:cNvPr id="38" name="Group 85">
            <a:extLst>
              <a:ext uri="{FF2B5EF4-FFF2-40B4-BE49-F238E27FC236}">
                <a16:creationId xmlns:a16="http://schemas.microsoft.com/office/drawing/2014/main" id="{3477CF81-73F0-4005-B4A4-1CDB0E4BBB94}"/>
              </a:ext>
            </a:extLst>
          </p:cNvPr>
          <p:cNvGrpSpPr>
            <a:grpSpLocks/>
          </p:cNvGrpSpPr>
          <p:nvPr/>
        </p:nvGrpSpPr>
        <p:grpSpPr bwMode="auto">
          <a:xfrm>
            <a:off x="5443538" y="1893888"/>
            <a:ext cx="3135312" cy="3648075"/>
            <a:chOff x="5273979" y="950904"/>
            <a:chExt cx="2141060" cy="2491467"/>
          </a:xfrm>
        </p:grpSpPr>
        <p:sp>
          <p:nvSpPr>
            <p:cNvPr id="39" name="Trapezoid 38">
              <a:extLst>
                <a:ext uri="{FF2B5EF4-FFF2-40B4-BE49-F238E27FC236}">
                  <a16:creationId xmlns:a16="http://schemas.microsoft.com/office/drawing/2014/main" id="{64168F20-FFD1-4357-B269-E14C098242E1}"/>
                </a:ext>
              </a:extLst>
            </p:cNvPr>
            <p:cNvSpPr/>
            <p:nvPr/>
          </p:nvSpPr>
          <p:spPr>
            <a:xfrm>
              <a:off x="6114142" y="1348801"/>
              <a:ext cx="452062" cy="383803"/>
            </a:xfrm>
            <a:prstGeom prst="trapezoid">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40" name="Isosceles Triangle 39">
              <a:extLst>
                <a:ext uri="{FF2B5EF4-FFF2-40B4-BE49-F238E27FC236}">
                  <a16:creationId xmlns:a16="http://schemas.microsoft.com/office/drawing/2014/main" id="{A95727AA-5CFB-4039-B775-62F249D605E7}"/>
                </a:ext>
              </a:extLst>
            </p:cNvPr>
            <p:cNvSpPr/>
            <p:nvPr/>
          </p:nvSpPr>
          <p:spPr bwMode="auto">
            <a:xfrm flipV="1">
              <a:off x="6123899" y="1150395"/>
              <a:ext cx="461819" cy="492222"/>
            </a:xfrm>
            <a:prstGeom prst="triangle">
              <a:avLst/>
            </a:prstGeom>
            <a:solidFill>
              <a:srgbClr val="993300"/>
            </a:solidFill>
            <a:ln w="57150">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nvGrpSpPr>
            <p:cNvPr id="41" name="Group 47">
              <a:extLst>
                <a:ext uri="{FF2B5EF4-FFF2-40B4-BE49-F238E27FC236}">
                  <a16:creationId xmlns:a16="http://schemas.microsoft.com/office/drawing/2014/main" id="{EAB46360-F856-4E6B-8609-1BBF2AE4A0B2}"/>
                </a:ext>
              </a:extLst>
            </p:cNvPr>
            <p:cNvGrpSpPr>
              <a:grpSpLocks/>
            </p:cNvGrpSpPr>
            <p:nvPr/>
          </p:nvGrpSpPr>
          <p:grpSpPr bwMode="auto">
            <a:xfrm>
              <a:off x="5650855" y="950904"/>
              <a:ext cx="1764184" cy="2491467"/>
              <a:chOff x="3721104" y="1151296"/>
              <a:chExt cx="1764182" cy="2491281"/>
            </a:xfrm>
            <a:solidFill>
              <a:srgbClr val="993300"/>
            </a:solidFill>
          </p:grpSpPr>
          <p:sp>
            <p:nvSpPr>
              <p:cNvPr id="44" name="Oval 43">
                <a:extLst>
                  <a:ext uri="{FF2B5EF4-FFF2-40B4-BE49-F238E27FC236}">
                    <a16:creationId xmlns:a16="http://schemas.microsoft.com/office/drawing/2014/main" id="{393CB5B0-9677-4F71-9285-D0FDF8D5207D}"/>
                  </a:ext>
                </a:extLst>
              </p:cNvPr>
              <p:cNvSpPr/>
              <p:nvPr/>
            </p:nvSpPr>
            <p:spPr>
              <a:xfrm>
                <a:off x="3721104" y="1890108"/>
                <a:ext cx="1396998" cy="1752469"/>
              </a:xfrm>
              <a:prstGeom prst="ellipse">
                <a:avLst/>
              </a:prstGeom>
              <a:grpFill/>
              <a:ln w="57150">
                <a:solidFill>
                  <a:srgbClr val="AC39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45" name="Oval 44">
                <a:extLst>
                  <a:ext uri="{FF2B5EF4-FFF2-40B4-BE49-F238E27FC236}">
                    <a16:creationId xmlns:a16="http://schemas.microsoft.com/office/drawing/2014/main" id="{F114EA6C-68CA-479B-B3D2-16C28AF5D071}"/>
                  </a:ext>
                </a:extLst>
              </p:cNvPr>
              <p:cNvSpPr/>
              <p:nvPr/>
            </p:nvSpPr>
            <p:spPr bwMode="auto">
              <a:xfrm>
                <a:off x="4044077" y="1151296"/>
                <a:ext cx="738662" cy="203597"/>
              </a:xfrm>
              <a:prstGeom prst="ellipse">
                <a:avLst/>
              </a:prstGeom>
              <a:grpFill/>
              <a:ln w="57150">
                <a:solidFill>
                  <a:srgbClr val="AC39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46" name="Arc 45">
                <a:extLst>
                  <a:ext uri="{FF2B5EF4-FFF2-40B4-BE49-F238E27FC236}">
                    <a16:creationId xmlns:a16="http://schemas.microsoft.com/office/drawing/2014/main" id="{80964242-D35A-4DF9-9CB7-31952A5B80E9}"/>
                  </a:ext>
                </a:extLst>
              </p:cNvPr>
              <p:cNvSpPr/>
              <p:nvPr/>
            </p:nvSpPr>
            <p:spPr bwMode="auto">
              <a:xfrm rot="19412271" flipH="1">
                <a:off x="4570887" y="1194361"/>
                <a:ext cx="914399" cy="914332"/>
              </a:xfrm>
              <a:prstGeom prst="arc">
                <a:avLst>
                  <a:gd name="adj1" fmla="val 16200000"/>
                  <a:gd name="adj2" fmla="val 1266330"/>
                </a:avLst>
              </a:prstGeom>
              <a:noFill/>
              <a:ln w="57150">
                <a:solidFill>
                  <a:srgbClr val="AC39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sp>
          <p:nvSpPr>
            <p:cNvPr id="42" name="Isosceles Triangle 41">
              <a:extLst>
                <a:ext uri="{FF2B5EF4-FFF2-40B4-BE49-F238E27FC236}">
                  <a16:creationId xmlns:a16="http://schemas.microsoft.com/office/drawing/2014/main" id="{B7F4CFB3-B6B0-45AF-B7E1-977DB7F3D412}"/>
                </a:ext>
              </a:extLst>
            </p:cNvPr>
            <p:cNvSpPr/>
            <p:nvPr/>
          </p:nvSpPr>
          <p:spPr bwMode="auto">
            <a:xfrm>
              <a:off x="5923343" y="1499504"/>
              <a:ext cx="835827" cy="492222"/>
            </a:xfrm>
            <a:prstGeom prst="triangle">
              <a:avLst/>
            </a:prstGeom>
            <a:solidFill>
              <a:srgbClr val="993300"/>
            </a:solidFill>
            <a:ln w="57150">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43" name="Arc 42">
              <a:extLst>
                <a:ext uri="{FF2B5EF4-FFF2-40B4-BE49-F238E27FC236}">
                  <a16:creationId xmlns:a16="http://schemas.microsoft.com/office/drawing/2014/main" id="{4F55AA00-B5F7-4FD4-8B13-A8AE45D53C4A}"/>
                </a:ext>
              </a:extLst>
            </p:cNvPr>
            <p:cNvSpPr/>
            <p:nvPr/>
          </p:nvSpPr>
          <p:spPr bwMode="auto">
            <a:xfrm rot="2187729">
              <a:off x="5273979" y="989935"/>
              <a:ext cx="913880" cy="915056"/>
            </a:xfrm>
            <a:prstGeom prst="arc">
              <a:avLst>
                <a:gd name="adj1" fmla="val 16200000"/>
                <a:gd name="adj2" fmla="val 1266330"/>
              </a:avLst>
            </a:prstGeom>
            <a:noFill/>
            <a:ln w="57150">
              <a:solidFill>
                <a:srgbClr val="AC39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IN"/>
            </a:p>
          </p:txBody>
        </p:sp>
      </p:grpSp>
      <p:grpSp>
        <p:nvGrpSpPr>
          <p:cNvPr id="47" name="Group 4095">
            <a:extLst>
              <a:ext uri="{FF2B5EF4-FFF2-40B4-BE49-F238E27FC236}">
                <a16:creationId xmlns:a16="http://schemas.microsoft.com/office/drawing/2014/main" id="{CDA102DD-05DE-446C-920E-B335F5B59FAB}"/>
              </a:ext>
            </a:extLst>
          </p:cNvPr>
          <p:cNvGrpSpPr>
            <a:grpSpLocks/>
          </p:cNvGrpSpPr>
          <p:nvPr/>
        </p:nvGrpSpPr>
        <p:grpSpPr bwMode="auto">
          <a:xfrm>
            <a:off x="2555875" y="4341813"/>
            <a:ext cx="863600" cy="1204912"/>
            <a:chOff x="755576" y="3237474"/>
            <a:chExt cx="1681073" cy="2346896"/>
          </a:xfrm>
        </p:grpSpPr>
        <p:sp>
          <p:nvSpPr>
            <p:cNvPr id="48" name="Can 47">
              <a:extLst>
                <a:ext uri="{FF2B5EF4-FFF2-40B4-BE49-F238E27FC236}">
                  <a16:creationId xmlns:a16="http://schemas.microsoft.com/office/drawing/2014/main" id="{1EC04F99-7669-4ED4-89CC-1D5594A462EB}"/>
                </a:ext>
              </a:extLst>
            </p:cNvPr>
            <p:cNvSpPr/>
            <p:nvPr/>
          </p:nvSpPr>
          <p:spPr>
            <a:xfrm>
              <a:off x="1336535" y="3237474"/>
              <a:ext cx="438809" cy="596773"/>
            </a:xfrm>
            <a:prstGeom prst="can">
              <a:avLst/>
            </a:prstGeom>
            <a:solidFill>
              <a:srgbClr val="CC6600"/>
            </a:solid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nvGrpSpPr>
            <p:cNvPr id="8324" name="Group 33">
              <a:extLst>
                <a:ext uri="{FF2B5EF4-FFF2-40B4-BE49-F238E27FC236}">
                  <a16:creationId xmlns:a16="http://schemas.microsoft.com/office/drawing/2014/main" id="{6DEB0900-2CC3-49C0-B808-4B51712FD358}"/>
                </a:ext>
              </a:extLst>
            </p:cNvPr>
            <p:cNvGrpSpPr>
              <a:grpSpLocks/>
            </p:cNvGrpSpPr>
            <p:nvPr/>
          </p:nvGrpSpPr>
          <p:grpSpPr bwMode="auto">
            <a:xfrm>
              <a:off x="755576" y="3356992"/>
              <a:ext cx="1681073" cy="2227378"/>
              <a:chOff x="815706" y="824834"/>
              <a:chExt cx="1681073" cy="2227378"/>
            </a:xfrm>
          </p:grpSpPr>
          <p:grpSp>
            <p:nvGrpSpPr>
              <p:cNvPr id="8325" name="Group 32">
                <a:extLst>
                  <a:ext uri="{FF2B5EF4-FFF2-40B4-BE49-F238E27FC236}">
                    <a16:creationId xmlns:a16="http://schemas.microsoft.com/office/drawing/2014/main" id="{CBA06936-C76C-40EC-9347-06915D40B4B2}"/>
                  </a:ext>
                </a:extLst>
              </p:cNvPr>
              <p:cNvGrpSpPr>
                <a:grpSpLocks/>
              </p:cNvGrpSpPr>
              <p:nvPr/>
            </p:nvGrpSpPr>
            <p:grpSpPr bwMode="auto">
              <a:xfrm>
                <a:off x="815706" y="824834"/>
                <a:ext cx="1681073" cy="2227378"/>
                <a:chOff x="815706" y="824834"/>
                <a:chExt cx="1681073" cy="2227378"/>
              </a:xfrm>
            </p:grpSpPr>
            <p:grpSp>
              <p:nvGrpSpPr>
                <p:cNvPr id="8327" name="Group 24">
                  <a:extLst>
                    <a:ext uri="{FF2B5EF4-FFF2-40B4-BE49-F238E27FC236}">
                      <a16:creationId xmlns:a16="http://schemas.microsoft.com/office/drawing/2014/main" id="{1316B900-BD8C-4AC3-8790-531153BA52F0}"/>
                    </a:ext>
                  </a:extLst>
                </p:cNvPr>
                <p:cNvGrpSpPr>
                  <a:grpSpLocks/>
                </p:cNvGrpSpPr>
                <p:nvPr/>
              </p:nvGrpSpPr>
              <p:grpSpPr bwMode="auto">
                <a:xfrm>
                  <a:off x="815706" y="824834"/>
                  <a:ext cx="1681073" cy="2227378"/>
                  <a:chOff x="815706" y="824834"/>
                  <a:chExt cx="1681073" cy="2227378"/>
                </a:xfrm>
              </p:grpSpPr>
              <p:sp>
                <p:nvSpPr>
                  <p:cNvPr id="54" name="Isosceles Triangle 53">
                    <a:extLst>
                      <a:ext uri="{FF2B5EF4-FFF2-40B4-BE49-F238E27FC236}">
                        <a16:creationId xmlns:a16="http://schemas.microsoft.com/office/drawing/2014/main" id="{0B4E725D-A1E3-4F06-B17B-ADEDB86D1890}"/>
                      </a:ext>
                    </a:extLst>
                  </p:cNvPr>
                  <p:cNvSpPr/>
                  <p:nvPr/>
                </p:nvSpPr>
                <p:spPr>
                  <a:xfrm rot="10800000">
                    <a:off x="1612980" y="2600767"/>
                    <a:ext cx="67985" cy="451445"/>
                  </a:xfrm>
                  <a:prstGeom prst="triangle">
                    <a:avLst/>
                  </a:prstGeom>
                  <a:solidFill>
                    <a:srgbClr val="DDDDDD"/>
                  </a:solidFill>
                  <a:ln>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55" name="Teardrop 54">
                    <a:extLst>
                      <a:ext uri="{FF2B5EF4-FFF2-40B4-BE49-F238E27FC236}">
                        <a16:creationId xmlns:a16="http://schemas.microsoft.com/office/drawing/2014/main" id="{57BACAC7-8555-4E7A-A5EE-9EDE1C67980A}"/>
                      </a:ext>
                    </a:extLst>
                  </p:cNvPr>
                  <p:cNvSpPr/>
                  <p:nvPr/>
                </p:nvSpPr>
                <p:spPr>
                  <a:xfrm rot="8100000">
                    <a:off x="815706" y="825907"/>
                    <a:ext cx="1681073" cy="1682097"/>
                  </a:xfrm>
                  <a:prstGeom prst="teardrop">
                    <a:avLst/>
                  </a:prstGeom>
                  <a:solidFill>
                    <a:srgbClr val="CC6600"/>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56" name="Chord 55">
                    <a:extLst>
                      <a:ext uri="{FF2B5EF4-FFF2-40B4-BE49-F238E27FC236}">
                        <a16:creationId xmlns:a16="http://schemas.microsoft.com/office/drawing/2014/main" id="{2B497DD1-36DE-46C0-A7BA-73CDA2617237}"/>
                      </a:ext>
                    </a:extLst>
                  </p:cNvPr>
                  <p:cNvSpPr/>
                  <p:nvPr/>
                </p:nvSpPr>
                <p:spPr>
                  <a:xfrm rot="6720000">
                    <a:off x="912590" y="899042"/>
                    <a:ext cx="1502756" cy="1542013"/>
                  </a:xfrm>
                  <a:prstGeom prst="chord">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57" name="Block Arc 56">
                    <a:extLst>
                      <a:ext uri="{FF2B5EF4-FFF2-40B4-BE49-F238E27FC236}">
                        <a16:creationId xmlns:a16="http://schemas.microsoft.com/office/drawing/2014/main" id="{77BC50B4-73C1-4881-9AA3-FB7D9C128E42}"/>
                      </a:ext>
                    </a:extLst>
                  </p:cNvPr>
                  <p:cNvSpPr/>
                  <p:nvPr/>
                </p:nvSpPr>
                <p:spPr>
                  <a:xfrm flipV="1">
                    <a:off x="837338" y="1670049"/>
                    <a:ext cx="1637810" cy="417431"/>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sp>
                <p:nvSpPr>
                  <p:cNvPr id="58" name="Block Arc 57">
                    <a:extLst>
                      <a:ext uri="{FF2B5EF4-FFF2-40B4-BE49-F238E27FC236}">
                        <a16:creationId xmlns:a16="http://schemas.microsoft.com/office/drawing/2014/main" id="{7DD71D55-0896-46F4-A75C-E4A401BE5F51}"/>
                      </a:ext>
                    </a:extLst>
                  </p:cNvPr>
                  <p:cNvSpPr/>
                  <p:nvPr/>
                </p:nvSpPr>
                <p:spPr>
                  <a:xfrm flipV="1">
                    <a:off x="914593" y="1815376"/>
                    <a:ext cx="1489480" cy="457629"/>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sp>
                <p:nvSpPr>
                  <p:cNvPr id="59" name="Block Arc 58">
                    <a:extLst>
                      <a:ext uri="{FF2B5EF4-FFF2-40B4-BE49-F238E27FC236}">
                        <a16:creationId xmlns:a16="http://schemas.microsoft.com/office/drawing/2014/main" id="{3CF0197F-21D6-4F35-9556-CC2DC587B625}"/>
                      </a:ext>
                    </a:extLst>
                  </p:cNvPr>
                  <p:cNvSpPr/>
                  <p:nvPr/>
                </p:nvSpPr>
                <p:spPr>
                  <a:xfrm flipV="1">
                    <a:off x="1032021" y="2059652"/>
                    <a:ext cx="1229903" cy="343221"/>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sp>
                <p:nvSpPr>
                  <p:cNvPr id="60" name="Block Arc 59">
                    <a:extLst>
                      <a:ext uri="{FF2B5EF4-FFF2-40B4-BE49-F238E27FC236}">
                        <a16:creationId xmlns:a16="http://schemas.microsoft.com/office/drawing/2014/main" id="{5F9598C8-1A73-48FF-8D95-82175112545B}"/>
                      </a:ext>
                    </a:extLst>
                  </p:cNvPr>
                  <p:cNvSpPr/>
                  <p:nvPr/>
                </p:nvSpPr>
                <p:spPr>
                  <a:xfrm flipV="1">
                    <a:off x="1186531" y="2242084"/>
                    <a:ext cx="923973" cy="284472"/>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sp>
                <p:nvSpPr>
                  <p:cNvPr id="61" name="Block Arc 60">
                    <a:extLst>
                      <a:ext uri="{FF2B5EF4-FFF2-40B4-BE49-F238E27FC236}">
                        <a16:creationId xmlns:a16="http://schemas.microsoft.com/office/drawing/2014/main" id="{80C5CA76-3B69-498C-86AC-B768855CD525}"/>
                      </a:ext>
                    </a:extLst>
                  </p:cNvPr>
                  <p:cNvSpPr/>
                  <p:nvPr/>
                </p:nvSpPr>
                <p:spPr>
                  <a:xfrm flipV="1">
                    <a:off x="1396665" y="2470899"/>
                    <a:ext cx="522246" cy="194803"/>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grpSp>
            <p:sp>
              <p:nvSpPr>
                <p:cNvPr id="53" name="Can 52">
                  <a:extLst>
                    <a:ext uri="{FF2B5EF4-FFF2-40B4-BE49-F238E27FC236}">
                      <a16:creationId xmlns:a16="http://schemas.microsoft.com/office/drawing/2014/main" id="{33D9EB85-1C5F-4B9B-A02C-F2605E98597B}"/>
                    </a:ext>
                  </a:extLst>
                </p:cNvPr>
                <p:cNvSpPr/>
                <p:nvPr/>
              </p:nvSpPr>
              <p:spPr>
                <a:xfrm>
                  <a:off x="1532634" y="2681161"/>
                  <a:ext cx="225586" cy="191710"/>
                </a:xfrm>
                <a:prstGeom prst="can">
                  <a:avLst/>
                </a:prstGeom>
                <a:solidFill>
                  <a:srgbClr val="CC6600"/>
                </a:solid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sp>
            <p:nvSpPr>
              <p:cNvPr id="51" name="Chord 50">
                <a:extLst>
                  <a:ext uri="{FF2B5EF4-FFF2-40B4-BE49-F238E27FC236}">
                    <a16:creationId xmlns:a16="http://schemas.microsoft.com/office/drawing/2014/main" id="{1F75166F-F1E1-450D-AD8B-C3017B761F06}"/>
                  </a:ext>
                </a:extLst>
              </p:cNvPr>
              <p:cNvSpPr/>
              <p:nvPr/>
            </p:nvSpPr>
            <p:spPr>
              <a:xfrm rot="6720000">
                <a:off x="1084205" y="1082890"/>
                <a:ext cx="1144073" cy="1112475"/>
              </a:xfrm>
              <a:prstGeom prst="chord">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grpSp>
      <p:grpSp>
        <p:nvGrpSpPr>
          <p:cNvPr id="62" name="Group 4095">
            <a:extLst>
              <a:ext uri="{FF2B5EF4-FFF2-40B4-BE49-F238E27FC236}">
                <a16:creationId xmlns:a16="http://schemas.microsoft.com/office/drawing/2014/main" id="{1086AF43-F6C3-4AAA-8FD1-2EDD80E37CD3}"/>
              </a:ext>
            </a:extLst>
          </p:cNvPr>
          <p:cNvGrpSpPr>
            <a:grpSpLocks/>
          </p:cNvGrpSpPr>
          <p:nvPr/>
        </p:nvGrpSpPr>
        <p:grpSpPr bwMode="auto">
          <a:xfrm>
            <a:off x="2555875" y="4341813"/>
            <a:ext cx="863600" cy="1204912"/>
            <a:chOff x="755576" y="3237474"/>
            <a:chExt cx="1681073" cy="2346896"/>
          </a:xfrm>
        </p:grpSpPr>
        <p:sp>
          <p:nvSpPr>
            <p:cNvPr id="63" name="Can 62">
              <a:extLst>
                <a:ext uri="{FF2B5EF4-FFF2-40B4-BE49-F238E27FC236}">
                  <a16:creationId xmlns:a16="http://schemas.microsoft.com/office/drawing/2014/main" id="{E12124EC-5397-4614-8782-21E987F6EAD5}"/>
                </a:ext>
              </a:extLst>
            </p:cNvPr>
            <p:cNvSpPr/>
            <p:nvPr/>
          </p:nvSpPr>
          <p:spPr>
            <a:xfrm>
              <a:off x="1336535" y="3237474"/>
              <a:ext cx="438809" cy="596773"/>
            </a:xfrm>
            <a:prstGeom prst="can">
              <a:avLst/>
            </a:prstGeom>
            <a:solidFill>
              <a:srgbClr val="CC6600"/>
            </a:solid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nvGrpSpPr>
            <p:cNvPr id="8310" name="Group 33">
              <a:extLst>
                <a:ext uri="{FF2B5EF4-FFF2-40B4-BE49-F238E27FC236}">
                  <a16:creationId xmlns:a16="http://schemas.microsoft.com/office/drawing/2014/main" id="{F93172F0-3C5E-4EFF-90B7-43453AA0A86E}"/>
                </a:ext>
              </a:extLst>
            </p:cNvPr>
            <p:cNvGrpSpPr>
              <a:grpSpLocks/>
            </p:cNvGrpSpPr>
            <p:nvPr/>
          </p:nvGrpSpPr>
          <p:grpSpPr bwMode="auto">
            <a:xfrm>
              <a:off x="755576" y="3356992"/>
              <a:ext cx="1681073" cy="2227378"/>
              <a:chOff x="815706" y="824834"/>
              <a:chExt cx="1681073" cy="2227378"/>
            </a:xfrm>
          </p:grpSpPr>
          <p:grpSp>
            <p:nvGrpSpPr>
              <p:cNvPr id="8311" name="Group 32">
                <a:extLst>
                  <a:ext uri="{FF2B5EF4-FFF2-40B4-BE49-F238E27FC236}">
                    <a16:creationId xmlns:a16="http://schemas.microsoft.com/office/drawing/2014/main" id="{C2D70625-1DE7-4013-B1A5-A93308337909}"/>
                  </a:ext>
                </a:extLst>
              </p:cNvPr>
              <p:cNvGrpSpPr>
                <a:grpSpLocks/>
              </p:cNvGrpSpPr>
              <p:nvPr/>
            </p:nvGrpSpPr>
            <p:grpSpPr bwMode="auto">
              <a:xfrm>
                <a:off x="815706" y="824834"/>
                <a:ext cx="1681073" cy="2227378"/>
                <a:chOff x="815706" y="824834"/>
                <a:chExt cx="1681073" cy="2227378"/>
              </a:xfrm>
            </p:grpSpPr>
            <p:grpSp>
              <p:nvGrpSpPr>
                <p:cNvPr id="8313" name="Group 24">
                  <a:extLst>
                    <a:ext uri="{FF2B5EF4-FFF2-40B4-BE49-F238E27FC236}">
                      <a16:creationId xmlns:a16="http://schemas.microsoft.com/office/drawing/2014/main" id="{FC38E534-D8D2-454E-BFB0-161159B2BF86}"/>
                    </a:ext>
                  </a:extLst>
                </p:cNvPr>
                <p:cNvGrpSpPr>
                  <a:grpSpLocks/>
                </p:cNvGrpSpPr>
                <p:nvPr/>
              </p:nvGrpSpPr>
              <p:grpSpPr bwMode="auto">
                <a:xfrm>
                  <a:off x="815706" y="824834"/>
                  <a:ext cx="1681073" cy="2227378"/>
                  <a:chOff x="815706" y="824834"/>
                  <a:chExt cx="1681073" cy="2227378"/>
                </a:xfrm>
              </p:grpSpPr>
              <p:sp>
                <p:nvSpPr>
                  <p:cNvPr id="69" name="Isosceles Triangle 68">
                    <a:extLst>
                      <a:ext uri="{FF2B5EF4-FFF2-40B4-BE49-F238E27FC236}">
                        <a16:creationId xmlns:a16="http://schemas.microsoft.com/office/drawing/2014/main" id="{248BE421-FA17-4C15-894B-35EE26D639F6}"/>
                      </a:ext>
                    </a:extLst>
                  </p:cNvPr>
                  <p:cNvSpPr/>
                  <p:nvPr/>
                </p:nvSpPr>
                <p:spPr>
                  <a:xfrm rot="10800000">
                    <a:off x="1612980" y="2600767"/>
                    <a:ext cx="67985" cy="451445"/>
                  </a:xfrm>
                  <a:prstGeom prst="triangle">
                    <a:avLst/>
                  </a:prstGeom>
                  <a:solidFill>
                    <a:srgbClr val="DDDDDD"/>
                  </a:solidFill>
                  <a:ln>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70" name="Teardrop 69">
                    <a:extLst>
                      <a:ext uri="{FF2B5EF4-FFF2-40B4-BE49-F238E27FC236}">
                        <a16:creationId xmlns:a16="http://schemas.microsoft.com/office/drawing/2014/main" id="{8138DCF7-36F8-4861-891F-700AEEB5F2B4}"/>
                      </a:ext>
                    </a:extLst>
                  </p:cNvPr>
                  <p:cNvSpPr/>
                  <p:nvPr/>
                </p:nvSpPr>
                <p:spPr>
                  <a:xfrm rot="8100000">
                    <a:off x="815706" y="825907"/>
                    <a:ext cx="1681073" cy="1682097"/>
                  </a:xfrm>
                  <a:prstGeom prst="teardrop">
                    <a:avLst/>
                  </a:prstGeom>
                  <a:solidFill>
                    <a:srgbClr val="CC6600"/>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71" name="Chord 70">
                    <a:extLst>
                      <a:ext uri="{FF2B5EF4-FFF2-40B4-BE49-F238E27FC236}">
                        <a16:creationId xmlns:a16="http://schemas.microsoft.com/office/drawing/2014/main" id="{E8300BED-F331-428F-B3B7-52752CCD756E}"/>
                      </a:ext>
                    </a:extLst>
                  </p:cNvPr>
                  <p:cNvSpPr/>
                  <p:nvPr/>
                </p:nvSpPr>
                <p:spPr>
                  <a:xfrm rot="6720000">
                    <a:off x="912590" y="899042"/>
                    <a:ext cx="1502756" cy="1542013"/>
                  </a:xfrm>
                  <a:prstGeom prst="chord">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72" name="Block Arc 71">
                    <a:extLst>
                      <a:ext uri="{FF2B5EF4-FFF2-40B4-BE49-F238E27FC236}">
                        <a16:creationId xmlns:a16="http://schemas.microsoft.com/office/drawing/2014/main" id="{9FA0CA34-C503-4B0E-B1BE-24E2DF32BE08}"/>
                      </a:ext>
                    </a:extLst>
                  </p:cNvPr>
                  <p:cNvSpPr/>
                  <p:nvPr/>
                </p:nvSpPr>
                <p:spPr>
                  <a:xfrm flipV="1">
                    <a:off x="837338" y="1670049"/>
                    <a:ext cx="1637810" cy="417431"/>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sp>
                <p:nvSpPr>
                  <p:cNvPr id="73" name="Block Arc 72">
                    <a:extLst>
                      <a:ext uri="{FF2B5EF4-FFF2-40B4-BE49-F238E27FC236}">
                        <a16:creationId xmlns:a16="http://schemas.microsoft.com/office/drawing/2014/main" id="{33D997B0-1080-4BE2-9607-35CCE17DB477}"/>
                      </a:ext>
                    </a:extLst>
                  </p:cNvPr>
                  <p:cNvSpPr/>
                  <p:nvPr/>
                </p:nvSpPr>
                <p:spPr>
                  <a:xfrm flipV="1">
                    <a:off x="914593" y="1815376"/>
                    <a:ext cx="1489480" cy="457629"/>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sp>
                <p:nvSpPr>
                  <p:cNvPr id="74" name="Block Arc 73">
                    <a:extLst>
                      <a:ext uri="{FF2B5EF4-FFF2-40B4-BE49-F238E27FC236}">
                        <a16:creationId xmlns:a16="http://schemas.microsoft.com/office/drawing/2014/main" id="{7E044629-3AC9-4645-AA51-77ABD1BCE634}"/>
                      </a:ext>
                    </a:extLst>
                  </p:cNvPr>
                  <p:cNvSpPr/>
                  <p:nvPr/>
                </p:nvSpPr>
                <p:spPr>
                  <a:xfrm flipV="1">
                    <a:off x="1032021" y="2059652"/>
                    <a:ext cx="1229903" cy="343221"/>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sp>
                <p:nvSpPr>
                  <p:cNvPr id="75" name="Block Arc 74">
                    <a:extLst>
                      <a:ext uri="{FF2B5EF4-FFF2-40B4-BE49-F238E27FC236}">
                        <a16:creationId xmlns:a16="http://schemas.microsoft.com/office/drawing/2014/main" id="{D38853BE-B020-45E3-839B-354E342C49BE}"/>
                      </a:ext>
                    </a:extLst>
                  </p:cNvPr>
                  <p:cNvSpPr/>
                  <p:nvPr/>
                </p:nvSpPr>
                <p:spPr>
                  <a:xfrm flipV="1">
                    <a:off x="1186531" y="2242084"/>
                    <a:ext cx="923973" cy="284472"/>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sp>
                <p:nvSpPr>
                  <p:cNvPr id="76" name="Block Arc 75">
                    <a:extLst>
                      <a:ext uri="{FF2B5EF4-FFF2-40B4-BE49-F238E27FC236}">
                        <a16:creationId xmlns:a16="http://schemas.microsoft.com/office/drawing/2014/main" id="{EFC3C907-4891-4489-9EDC-2A2CB3E70766}"/>
                      </a:ext>
                    </a:extLst>
                  </p:cNvPr>
                  <p:cNvSpPr/>
                  <p:nvPr/>
                </p:nvSpPr>
                <p:spPr>
                  <a:xfrm flipV="1">
                    <a:off x="1396665" y="2470899"/>
                    <a:ext cx="522246" cy="194803"/>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grpSp>
            <p:sp>
              <p:nvSpPr>
                <p:cNvPr id="68" name="Can 67">
                  <a:extLst>
                    <a:ext uri="{FF2B5EF4-FFF2-40B4-BE49-F238E27FC236}">
                      <a16:creationId xmlns:a16="http://schemas.microsoft.com/office/drawing/2014/main" id="{834848AE-6110-4226-9933-BA46BA2A7ACA}"/>
                    </a:ext>
                  </a:extLst>
                </p:cNvPr>
                <p:cNvSpPr/>
                <p:nvPr/>
              </p:nvSpPr>
              <p:spPr>
                <a:xfrm>
                  <a:off x="1532634" y="2681161"/>
                  <a:ext cx="225586" cy="191710"/>
                </a:xfrm>
                <a:prstGeom prst="can">
                  <a:avLst/>
                </a:prstGeom>
                <a:solidFill>
                  <a:srgbClr val="CC6600"/>
                </a:solid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sp>
            <p:nvSpPr>
              <p:cNvPr id="66" name="Chord 65">
                <a:extLst>
                  <a:ext uri="{FF2B5EF4-FFF2-40B4-BE49-F238E27FC236}">
                    <a16:creationId xmlns:a16="http://schemas.microsoft.com/office/drawing/2014/main" id="{20E53F52-7821-439C-80B2-AA3105C6295C}"/>
                  </a:ext>
                </a:extLst>
              </p:cNvPr>
              <p:cNvSpPr/>
              <p:nvPr/>
            </p:nvSpPr>
            <p:spPr>
              <a:xfrm rot="6720000">
                <a:off x="1084205" y="1082890"/>
                <a:ext cx="1144073" cy="1112475"/>
              </a:xfrm>
              <a:prstGeom prst="chord">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grpSp>
      <p:grpSp>
        <p:nvGrpSpPr>
          <p:cNvPr id="77" name="Group 4095">
            <a:extLst>
              <a:ext uri="{FF2B5EF4-FFF2-40B4-BE49-F238E27FC236}">
                <a16:creationId xmlns:a16="http://schemas.microsoft.com/office/drawing/2014/main" id="{434D2E11-A8CC-47C7-8DA3-23F942B5BDF3}"/>
              </a:ext>
            </a:extLst>
          </p:cNvPr>
          <p:cNvGrpSpPr>
            <a:grpSpLocks/>
          </p:cNvGrpSpPr>
          <p:nvPr/>
        </p:nvGrpSpPr>
        <p:grpSpPr bwMode="auto">
          <a:xfrm>
            <a:off x="2555875" y="4341813"/>
            <a:ext cx="863600" cy="1204912"/>
            <a:chOff x="755576" y="3237474"/>
            <a:chExt cx="1681073" cy="2346896"/>
          </a:xfrm>
        </p:grpSpPr>
        <p:sp>
          <p:nvSpPr>
            <p:cNvPr id="78" name="Can 77">
              <a:extLst>
                <a:ext uri="{FF2B5EF4-FFF2-40B4-BE49-F238E27FC236}">
                  <a16:creationId xmlns:a16="http://schemas.microsoft.com/office/drawing/2014/main" id="{E3ED85EA-644E-476E-AD19-7E7A4A37B662}"/>
                </a:ext>
              </a:extLst>
            </p:cNvPr>
            <p:cNvSpPr/>
            <p:nvPr/>
          </p:nvSpPr>
          <p:spPr>
            <a:xfrm>
              <a:off x="1336535" y="3237474"/>
              <a:ext cx="438809" cy="596773"/>
            </a:xfrm>
            <a:prstGeom prst="can">
              <a:avLst/>
            </a:prstGeom>
            <a:solidFill>
              <a:srgbClr val="CC6600"/>
            </a:solid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nvGrpSpPr>
            <p:cNvPr id="8296" name="Group 33">
              <a:extLst>
                <a:ext uri="{FF2B5EF4-FFF2-40B4-BE49-F238E27FC236}">
                  <a16:creationId xmlns:a16="http://schemas.microsoft.com/office/drawing/2014/main" id="{8007D3A4-ACEA-4663-B309-A34576AF7A64}"/>
                </a:ext>
              </a:extLst>
            </p:cNvPr>
            <p:cNvGrpSpPr>
              <a:grpSpLocks/>
            </p:cNvGrpSpPr>
            <p:nvPr/>
          </p:nvGrpSpPr>
          <p:grpSpPr bwMode="auto">
            <a:xfrm>
              <a:off x="755576" y="3356992"/>
              <a:ext cx="1681073" cy="2227378"/>
              <a:chOff x="815706" y="824834"/>
              <a:chExt cx="1681073" cy="2227378"/>
            </a:xfrm>
          </p:grpSpPr>
          <p:grpSp>
            <p:nvGrpSpPr>
              <p:cNvPr id="8297" name="Group 32">
                <a:extLst>
                  <a:ext uri="{FF2B5EF4-FFF2-40B4-BE49-F238E27FC236}">
                    <a16:creationId xmlns:a16="http://schemas.microsoft.com/office/drawing/2014/main" id="{CE4C4EF2-4EF1-4FD7-8FB4-F71B95099ABC}"/>
                  </a:ext>
                </a:extLst>
              </p:cNvPr>
              <p:cNvGrpSpPr>
                <a:grpSpLocks/>
              </p:cNvGrpSpPr>
              <p:nvPr/>
            </p:nvGrpSpPr>
            <p:grpSpPr bwMode="auto">
              <a:xfrm>
                <a:off x="815706" y="824834"/>
                <a:ext cx="1681073" cy="2227378"/>
                <a:chOff x="815706" y="824834"/>
                <a:chExt cx="1681073" cy="2227378"/>
              </a:xfrm>
            </p:grpSpPr>
            <p:grpSp>
              <p:nvGrpSpPr>
                <p:cNvPr id="8299" name="Group 24">
                  <a:extLst>
                    <a:ext uri="{FF2B5EF4-FFF2-40B4-BE49-F238E27FC236}">
                      <a16:creationId xmlns:a16="http://schemas.microsoft.com/office/drawing/2014/main" id="{D333BCA3-3ABB-41C7-9833-A61075F00DDD}"/>
                    </a:ext>
                  </a:extLst>
                </p:cNvPr>
                <p:cNvGrpSpPr>
                  <a:grpSpLocks/>
                </p:cNvGrpSpPr>
                <p:nvPr/>
              </p:nvGrpSpPr>
              <p:grpSpPr bwMode="auto">
                <a:xfrm>
                  <a:off x="815706" y="824834"/>
                  <a:ext cx="1681073" cy="2227378"/>
                  <a:chOff x="815706" y="824834"/>
                  <a:chExt cx="1681073" cy="2227378"/>
                </a:xfrm>
              </p:grpSpPr>
              <p:sp>
                <p:nvSpPr>
                  <p:cNvPr id="84" name="Isosceles Triangle 83">
                    <a:extLst>
                      <a:ext uri="{FF2B5EF4-FFF2-40B4-BE49-F238E27FC236}">
                        <a16:creationId xmlns:a16="http://schemas.microsoft.com/office/drawing/2014/main" id="{5B583237-53D1-4F4E-B77A-60DFC25B2D86}"/>
                      </a:ext>
                    </a:extLst>
                  </p:cNvPr>
                  <p:cNvSpPr/>
                  <p:nvPr/>
                </p:nvSpPr>
                <p:spPr>
                  <a:xfrm rot="10800000">
                    <a:off x="1612980" y="2600767"/>
                    <a:ext cx="67985" cy="451445"/>
                  </a:xfrm>
                  <a:prstGeom prst="triangle">
                    <a:avLst/>
                  </a:prstGeom>
                  <a:solidFill>
                    <a:srgbClr val="DDDDDD"/>
                  </a:solidFill>
                  <a:ln>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85" name="Teardrop 84">
                    <a:extLst>
                      <a:ext uri="{FF2B5EF4-FFF2-40B4-BE49-F238E27FC236}">
                        <a16:creationId xmlns:a16="http://schemas.microsoft.com/office/drawing/2014/main" id="{D4F77A38-7828-41BD-AD4A-A3FEFB081830}"/>
                      </a:ext>
                    </a:extLst>
                  </p:cNvPr>
                  <p:cNvSpPr/>
                  <p:nvPr/>
                </p:nvSpPr>
                <p:spPr>
                  <a:xfrm rot="8100000">
                    <a:off x="815706" y="825907"/>
                    <a:ext cx="1681073" cy="1682097"/>
                  </a:xfrm>
                  <a:prstGeom prst="teardrop">
                    <a:avLst/>
                  </a:prstGeom>
                  <a:solidFill>
                    <a:srgbClr val="CC6600"/>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86" name="Chord 85">
                    <a:extLst>
                      <a:ext uri="{FF2B5EF4-FFF2-40B4-BE49-F238E27FC236}">
                        <a16:creationId xmlns:a16="http://schemas.microsoft.com/office/drawing/2014/main" id="{09F6CB74-CFB8-4545-99FB-C48B002F645B}"/>
                      </a:ext>
                    </a:extLst>
                  </p:cNvPr>
                  <p:cNvSpPr/>
                  <p:nvPr/>
                </p:nvSpPr>
                <p:spPr>
                  <a:xfrm rot="6720000">
                    <a:off x="912590" y="899042"/>
                    <a:ext cx="1502756" cy="1542013"/>
                  </a:xfrm>
                  <a:prstGeom prst="chord">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87" name="Block Arc 86">
                    <a:extLst>
                      <a:ext uri="{FF2B5EF4-FFF2-40B4-BE49-F238E27FC236}">
                        <a16:creationId xmlns:a16="http://schemas.microsoft.com/office/drawing/2014/main" id="{D940A526-55E7-4836-B2CC-421BCBD6013A}"/>
                      </a:ext>
                    </a:extLst>
                  </p:cNvPr>
                  <p:cNvSpPr/>
                  <p:nvPr/>
                </p:nvSpPr>
                <p:spPr>
                  <a:xfrm flipV="1">
                    <a:off x="837338" y="1670049"/>
                    <a:ext cx="1637810" cy="417431"/>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sp>
                <p:nvSpPr>
                  <p:cNvPr id="88" name="Block Arc 87">
                    <a:extLst>
                      <a:ext uri="{FF2B5EF4-FFF2-40B4-BE49-F238E27FC236}">
                        <a16:creationId xmlns:a16="http://schemas.microsoft.com/office/drawing/2014/main" id="{7483AA9F-43B0-4D49-8707-FCBFEF70463C}"/>
                      </a:ext>
                    </a:extLst>
                  </p:cNvPr>
                  <p:cNvSpPr/>
                  <p:nvPr/>
                </p:nvSpPr>
                <p:spPr>
                  <a:xfrm flipV="1">
                    <a:off x="914593" y="1815376"/>
                    <a:ext cx="1489480" cy="457629"/>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sp>
                <p:nvSpPr>
                  <p:cNvPr id="89" name="Block Arc 88">
                    <a:extLst>
                      <a:ext uri="{FF2B5EF4-FFF2-40B4-BE49-F238E27FC236}">
                        <a16:creationId xmlns:a16="http://schemas.microsoft.com/office/drawing/2014/main" id="{BEAA41E0-3D6B-404F-9F53-B6624AD800A2}"/>
                      </a:ext>
                    </a:extLst>
                  </p:cNvPr>
                  <p:cNvSpPr/>
                  <p:nvPr/>
                </p:nvSpPr>
                <p:spPr>
                  <a:xfrm flipV="1">
                    <a:off x="1032021" y="2059652"/>
                    <a:ext cx="1229903" cy="343221"/>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sp>
                <p:nvSpPr>
                  <p:cNvPr id="90" name="Block Arc 89">
                    <a:extLst>
                      <a:ext uri="{FF2B5EF4-FFF2-40B4-BE49-F238E27FC236}">
                        <a16:creationId xmlns:a16="http://schemas.microsoft.com/office/drawing/2014/main" id="{9FA2FA62-134C-4F39-847E-637AE69D2056}"/>
                      </a:ext>
                    </a:extLst>
                  </p:cNvPr>
                  <p:cNvSpPr/>
                  <p:nvPr/>
                </p:nvSpPr>
                <p:spPr>
                  <a:xfrm flipV="1">
                    <a:off x="1186531" y="2242084"/>
                    <a:ext cx="923973" cy="284472"/>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sp>
                <p:nvSpPr>
                  <p:cNvPr id="91" name="Block Arc 90">
                    <a:extLst>
                      <a:ext uri="{FF2B5EF4-FFF2-40B4-BE49-F238E27FC236}">
                        <a16:creationId xmlns:a16="http://schemas.microsoft.com/office/drawing/2014/main" id="{DA0CBC2F-3A67-41A2-8051-DE016689FF5F}"/>
                      </a:ext>
                    </a:extLst>
                  </p:cNvPr>
                  <p:cNvSpPr/>
                  <p:nvPr/>
                </p:nvSpPr>
                <p:spPr>
                  <a:xfrm flipV="1">
                    <a:off x="1396665" y="2470899"/>
                    <a:ext cx="522246" cy="194803"/>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grpSp>
            <p:sp>
              <p:nvSpPr>
                <p:cNvPr id="83" name="Can 82">
                  <a:extLst>
                    <a:ext uri="{FF2B5EF4-FFF2-40B4-BE49-F238E27FC236}">
                      <a16:creationId xmlns:a16="http://schemas.microsoft.com/office/drawing/2014/main" id="{10F4E76A-534D-4544-B502-DF1566FB6C37}"/>
                    </a:ext>
                  </a:extLst>
                </p:cNvPr>
                <p:cNvSpPr/>
                <p:nvPr/>
              </p:nvSpPr>
              <p:spPr>
                <a:xfrm>
                  <a:off x="1532634" y="2681161"/>
                  <a:ext cx="225586" cy="191710"/>
                </a:xfrm>
                <a:prstGeom prst="can">
                  <a:avLst/>
                </a:prstGeom>
                <a:solidFill>
                  <a:srgbClr val="CC6600"/>
                </a:solid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sp>
            <p:nvSpPr>
              <p:cNvPr id="81" name="Chord 80">
                <a:extLst>
                  <a:ext uri="{FF2B5EF4-FFF2-40B4-BE49-F238E27FC236}">
                    <a16:creationId xmlns:a16="http://schemas.microsoft.com/office/drawing/2014/main" id="{AD8E8E30-C9F8-494E-8CD6-44685560EA97}"/>
                  </a:ext>
                </a:extLst>
              </p:cNvPr>
              <p:cNvSpPr/>
              <p:nvPr/>
            </p:nvSpPr>
            <p:spPr>
              <a:xfrm rot="6720000">
                <a:off x="1084205" y="1082890"/>
                <a:ext cx="1144073" cy="1112475"/>
              </a:xfrm>
              <a:prstGeom prst="chord">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grpSp>
      <p:grpSp>
        <p:nvGrpSpPr>
          <p:cNvPr id="92" name="Group 4095">
            <a:extLst>
              <a:ext uri="{FF2B5EF4-FFF2-40B4-BE49-F238E27FC236}">
                <a16:creationId xmlns:a16="http://schemas.microsoft.com/office/drawing/2014/main" id="{9F36D378-97D8-4BE7-8A96-8D59780CCAB4}"/>
              </a:ext>
            </a:extLst>
          </p:cNvPr>
          <p:cNvGrpSpPr>
            <a:grpSpLocks/>
          </p:cNvGrpSpPr>
          <p:nvPr/>
        </p:nvGrpSpPr>
        <p:grpSpPr bwMode="auto">
          <a:xfrm>
            <a:off x="2555875" y="4341813"/>
            <a:ext cx="863600" cy="1204912"/>
            <a:chOff x="755576" y="3237474"/>
            <a:chExt cx="1681073" cy="2346896"/>
          </a:xfrm>
        </p:grpSpPr>
        <p:sp>
          <p:nvSpPr>
            <p:cNvPr id="93" name="Can 92">
              <a:extLst>
                <a:ext uri="{FF2B5EF4-FFF2-40B4-BE49-F238E27FC236}">
                  <a16:creationId xmlns:a16="http://schemas.microsoft.com/office/drawing/2014/main" id="{79A6DEFC-2698-4E8D-8E36-1613CA05AAE0}"/>
                </a:ext>
              </a:extLst>
            </p:cNvPr>
            <p:cNvSpPr/>
            <p:nvPr/>
          </p:nvSpPr>
          <p:spPr>
            <a:xfrm>
              <a:off x="1336535" y="3237474"/>
              <a:ext cx="438809" cy="596773"/>
            </a:xfrm>
            <a:prstGeom prst="can">
              <a:avLst/>
            </a:prstGeom>
            <a:solidFill>
              <a:srgbClr val="CC6600"/>
            </a:solid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nvGrpSpPr>
            <p:cNvPr id="8282" name="Group 33">
              <a:extLst>
                <a:ext uri="{FF2B5EF4-FFF2-40B4-BE49-F238E27FC236}">
                  <a16:creationId xmlns:a16="http://schemas.microsoft.com/office/drawing/2014/main" id="{4C698BAB-A7E2-498C-9E34-8BE4D06FCCCC}"/>
                </a:ext>
              </a:extLst>
            </p:cNvPr>
            <p:cNvGrpSpPr>
              <a:grpSpLocks/>
            </p:cNvGrpSpPr>
            <p:nvPr/>
          </p:nvGrpSpPr>
          <p:grpSpPr bwMode="auto">
            <a:xfrm>
              <a:off x="755576" y="3356992"/>
              <a:ext cx="1681073" cy="2227378"/>
              <a:chOff x="815706" y="824834"/>
              <a:chExt cx="1681073" cy="2227378"/>
            </a:xfrm>
          </p:grpSpPr>
          <p:grpSp>
            <p:nvGrpSpPr>
              <p:cNvPr id="8283" name="Group 32">
                <a:extLst>
                  <a:ext uri="{FF2B5EF4-FFF2-40B4-BE49-F238E27FC236}">
                    <a16:creationId xmlns:a16="http://schemas.microsoft.com/office/drawing/2014/main" id="{940D35E9-918E-4BAA-8EF9-8F6B81C9C018}"/>
                  </a:ext>
                </a:extLst>
              </p:cNvPr>
              <p:cNvGrpSpPr>
                <a:grpSpLocks/>
              </p:cNvGrpSpPr>
              <p:nvPr/>
            </p:nvGrpSpPr>
            <p:grpSpPr bwMode="auto">
              <a:xfrm>
                <a:off x="815706" y="824834"/>
                <a:ext cx="1681073" cy="2227378"/>
                <a:chOff x="815706" y="824834"/>
                <a:chExt cx="1681073" cy="2227378"/>
              </a:xfrm>
            </p:grpSpPr>
            <p:grpSp>
              <p:nvGrpSpPr>
                <p:cNvPr id="8285" name="Group 24">
                  <a:extLst>
                    <a:ext uri="{FF2B5EF4-FFF2-40B4-BE49-F238E27FC236}">
                      <a16:creationId xmlns:a16="http://schemas.microsoft.com/office/drawing/2014/main" id="{15F02568-6CE1-42B5-9A8D-151BE9B6E5EB}"/>
                    </a:ext>
                  </a:extLst>
                </p:cNvPr>
                <p:cNvGrpSpPr>
                  <a:grpSpLocks/>
                </p:cNvGrpSpPr>
                <p:nvPr/>
              </p:nvGrpSpPr>
              <p:grpSpPr bwMode="auto">
                <a:xfrm>
                  <a:off x="815706" y="824834"/>
                  <a:ext cx="1681073" cy="2227378"/>
                  <a:chOff x="815706" y="824834"/>
                  <a:chExt cx="1681073" cy="2227378"/>
                </a:xfrm>
              </p:grpSpPr>
              <p:sp>
                <p:nvSpPr>
                  <p:cNvPr id="99" name="Isosceles Triangle 98">
                    <a:extLst>
                      <a:ext uri="{FF2B5EF4-FFF2-40B4-BE49-F238E27FC236}">
                        <a16:creationId xmlns:a16="http://schemas.microsoft.com/office/drawing/2014/main" id="{F8FE607A-EC71-45A3-8FC0-3E5809A89585}"/>
                      </a:ext>
                    </a:extLst>
                  </p:cNvPr>
                  <p:cNvSpPr/>
                  <p:nvPr/>
                </p:nvSpPr>
                <p:spPr>
                  <a:xfrm rot="10800000">
                    <a:off x="1612980" y="2600767"/>
                    <a:ext cx="67985" cy="451445"/>
                  </a:xfrm>
                  <a:prstGeom prst="triangle">
                    <a:avLst/>
                  </a:prstGeom>
                  <a:solidFill>
                    <a:srgbClr val="DDDDDD"/>
                  </a:solidFill>
                  <a:ln>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00" name="Teardrop 99">
                    <a:extLst>
                      <a:ext uri="{FF2B5EF4-FFF2-40B4-BE49-F238E27FC236}">
                        <a16:creationId xmlns:a16="http://schemas.microsoft.com/office/drawing/2014/main" id="{195C5CF7-41DB-4E4E-8703-4DB1117546FB}"/>
                      </a:ext>
                    </a:extLst>
                  </p:cNvPr>
                  <p:cNvSpPr/>
                  <p:nvPr/>
                </p:nvSpPr>
                <p:spPr>
                  <a:xfrm rot="8100000">
                    <a:off x="815706" y="825907"/>
                    <a:ext cx="1681073" cy="1682097"/>
                  </a:xfrm>
                  <a:prstGeom prst="teardrop">
                    <a:avLst/>
                  </a:prstGeom>
                  <a:solidFill>
                    <a:srgbClr val="CC6600"/>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01" name="Chord 100">
                    <a:extLst>
                      <a:ext uri="{FF2B5EF4-FFF2-40B4-BE49-F238E27FC236}">
                        <a16:creationId xmlns:a16="http://schemas.microsoft.com/office/drawing/2014/main" id="{D35597DA-6B8E-46E0-94DD-3BEEC4E2C685}"/>
                      </a:ext>
                    </a:extLst>
                  </p:cNvPr>
                  <p:cNvSpPr/>
                  <p:nvPr/>
                </p:nvSpPr>
                <p:spPr>
                  <a:xfrm rot="6720000">
                    <a:off x="912590" y="899042"/>
                    <a:ext cx="1502756" cy="1542013"/>
                  </a:xfrm>
                  <a:prstGeom prst="chord">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02" name="Block Arc 101">
                    <a:extLst>
                      <a:ext uri="{FF2B5EF4-FFF2-40B4-BE49-F238E27FC236}">
                        <a16:creationId xmlns:a16="http://schemas.microsoft.com/office/drawing/2014/main" id="{C237CB93-AB04-438A-BD64-1FE850522234}"/>
                      </a:ext>
                    </a:extLst>
                  </p:cNvPr>
                  <p:cNvSpPr/>
                  <p:nvPr/>
                </p:nvSpPr>
                <p:spPr>
                  <a:xfrm flipV="1">
                    <a:off x="837338" y="1670049"/>
                    <a:ext cx="1637810" cy="417431"/>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sp>
                <p:nvSpPr>
                  <p:cNvPr id="103" name="Block Arc 102">
                    <a:extLst>
                      <a:ext uri="{FF2B5EF4-FFF2-40B4-BE49-F238E27FC236}">
                        <a16:creationId xmlns:a16="http://schemas.microsoft.com/office/drawing/2014/main" id="{E8B0518E-BF42-4244-A894-706FE2CEF9FB}"/>
                      </a:ext>
                    </a:extLst>
                  </p:cNvPr>
                  <p:cNvSpPr/>
                  <p:nvPr/>
                </p:nvSpPr>
                <p:spPr>
                  <a:xfrm flipV="1">
                    <a:off x="914593" y="1815376"/>
                    <a:ext cx="1489480" cy="457629"/>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sp>
                <p:nvSpPr>
                  <p:cNvPr id="104" name="Block Arc 103">
                    <a:extLst>
                      <a:ext uri="{FF2B5EF4-FFF2-40B4-BE49-F238E27FC236}">
                        <a16:creationId xmlns:a16="http://schemas.microsoft.com/office/drawing/2014/main" id="{FB719E12-180E-4A72-B48F-C06BFA60E80C}"/>
                      </a:ext>
                    </a:extLst>
                  </p:cNvPr>
                  <p:cNvSpPr/>
                  <p:nvPr/>
                </p:nvSpPr>
                <p:spPr>
                  <a:xfrm flipV="1">
                    <a:off x="1032021" y="2059652"/>
                    <a:ext cx="1229903" cy="343221"/>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sp>
                <p:nvSpPr>
                  <p:cNvPr id="105" name="Block Arc 104">
                    <a:extLst>
                      <a:ext uri="{FF2B5EF4-FFF2-40B4-BE49-F238E27FC236}">
                        <a16:creationId xmlns:a16="http://schemas.microsoft.com/office/drawing/2014/main" id="{D8A380B2-322E-43DB-B814-8B35FA1D70D6}"/>
                      </a:ext>
                    </a:extLst>
                  </p:cNvPr>
                  <p:cNvSpPr/>
                  <p:nvPr/>
                </p:nvSpPr>
                <p:spPr>
                  <a:xfrm flipV="1">
                    <a:off x="1186531" y="2242084"/>
                    <a:ext cx="923973" cy="284472"/>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sp>
                <p:nvSpPr>
                  <p:cNvPr id="106" name="Block Arc 105">
                    <a:extLst>
                      <a:ext uri="{FF2B5EF4-FFF2-40B4-BE49-F238E27FC236}">
                        <a16:creationId xmlns:a16="http://schemas.microsoft.com/office/drawing/2014/main" id="{95B45CCB-ED84-428F-859C-BC838099A94A}"/>
                      </a:ext>
                    </a:extLst>
                  </p:cNvPr>
                  <p:cNvSpPr/>
                  <p:nvPr/>
                </p:nvSpPr>
                <p:spPr>
                  <a:xfrm flipV="1">
                    <a:off x="1396665" y="2470899"/>
                    <a:ext cx="522246" cy="194803"/>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grpSp>
            <p:sp>
              <p:nvSpPr>
                <p:cNvPr id="98" name="Can 97">
                  <a:extLst>
                    <a:ext uri="{FF2B5EF4-FFF2-40B4-BE49-F238E27FC236}">
                      <a16:creationId xmlns:a16="http://schemas.microsoft.com/office/drawing/2014/main" id="{E13CD047-AF83-4EA7-9AAF-F1967ABDA19A}"/>
                    </a:ext>
                  </a:extLst>
                </p:cNvPr>
                <p:cNvSpPr/>
                <p:nvPr/>
              </p:nvSpPr>
              <p:spPr>
                <a:xfrm>
                  <a:off x="1532634" y="2681161"/>
                  <a:ext cx="225586" cy="191710"/>
                </a:xfrm>
                <a:prstGeom prst="can">
                  <a:avLst/>
                </a:prstGeom>
                <a:solidFill>
                  <a:srgbClr val="CC6600"/>
                </a:solid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sp>
            <p:nvSpPr>
              <p:cNvPr id="96" name="Chord 95">
                <a:extLst>
                  <a:ext uri="{FF2B5EF4-FFF2-40B4-BE49-F238E27FC236}">
                    <a16:creationId xmlns:a16="http://schemas.microsoft.com/office/drawing/2014/main" id="{1C09942B-0E91-471B-BB7E-A71FC5C83271}"/>
                  </a:ext>
                </a:extLst>
              </p:cNvPr>
              <p:cNvSpPr/>
              <p:nvPr/>
            </p:nvSpPr>
            <p:spPr>
              <a:xfrm rot="6720000">
                <a:off x="1084205" y="1082890"/>
                <a:ext cx="1144073" cy="1112475"/>
              </a:xfrm>
              <a:prstGeom prst="chord">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grpSp>
      <p:grpSp>
        <p:nvGrpSpPr>
          <p:cNvPr id="107" name="Group 4095">
            <a:extLst>
              <a:ext uri="{FF2B5EF4-FFF2-40B4-BE49-F238E27FC236}">
                <a16:creationId xmlns:a16="http://schemas.microsoft.com/office/drawing/2014/main" id="{8A0B04CA-9B0C-49CE-B27B-82297F14E707}"/>
              </a:ext>
            </a:extLst>
          </p:cNvPr>
          <p:cNvGrpSpPr>
            <a:grpSpLocks/>
          </p:cNvGrpSpPr>
          <p:nvPr/>
        </p:nvGrpSpPr>
        <p:grpSpPr bwMode="auto">
          <a:xfrm>
            <a:off x="2528888" y="4341813"/>
            <a:ext cx="863600" cy="1204912"/>
            <a:chOff x="755576" y="3237474"/>
            <a:chExt cx="1681073" cy="2346896"/>
          </a:xfrm>
        </p:grpSpPr>
        <p:sp>
          <p:nvSpPr>
            <p:cNvPr id="108" name="Can 107">
              <a:extLst>
                <a:ext uri="{FF2B5EF4-FFF2-40B4-BE49-F238E27FC236}">
                  <a16:creationId xmlns:a16="http://schemas.microsoft.com/office/drawing/2014/main" id="{B971E8AB-8092-4DF0-B233-4E036D9702B8}"/>
                </a:ext>
              </a:extLst>
            </p:cNvPr>
            <p:cNvSpPr/>
            <p:nvPr/>
          </p:nvSpPr>
          <p:spPr>
            <a:xfrm>
              <a:off x="1336535" y="3237474"/>
              <a:ext cx="438809" cy="596773"/>
            </a:xfrm>
            <a:prstGeom prst="can">
              <a:avLst/>
            </a:prstGeom>
            <a:solidFill>
              <a:srgbClr val="CC6600"/>
            </a:solid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nvGrpSpPr>
            <p:cNvPr id="8268" name="Group 63">
              <a:extLst>
                <a:ext uri="{FF2B5EF4-FFF2-40B4-BE49-F238E27FC236}">
                  <a16:creationId xmlns:a16="http://schemas.microsoft.com/office/drawing/2014/main" id="{523B10F0-75E5-47E0-A6AB-D4FA49996608}"/>
                </a:ext>
              </a:extLst>
            </p:cNvPr>
            <p:cNvGrpSpPr>
              <a:grpSpLocks/>
            </p:cNvGrpSpPr>
            <p:nvPr/>
          </p:nvGrpSpPr>
          <p:grpSpPr bwMode="auto">
            <a:xfrm>
              <a:off x="755576" y="3356992"/>
              <a:ext cx="1681073" cy="2227378"/>
              <a:chOff x="815706" y="824834"/>
              <a:chExt cx="1681073" cy="2227378"/>
            </a:xfrm>
          </p:grpSpPr>
          <p:grpSp>
            <p:nvGrpSpPr>
              <p:cNvPr id="8269" name="Group 32">
                <a:extLst>
                  <a:ext uri="{FF2B5EF4-FFF2-40B4-BE49-F238E27FC236}">
                    <a16:creationId xmlns:a16="http://schemas.microsoft.com/office/drawing/2014/main" id="{19A034E6-1C23-4119-8018-18759197A447}"/>
                  </a:ext>
                </a:extLst>
              </p:cNvPr>
              <p:cNvGrpSpPr>
                <a:grpSpLocks/>
              </p:cNvGrpSpPr>
              <p:nvPr/>
            </p:nvGrpSpPr>
            <p:grpSpPr bwMode="auto">
              <a:xfrm>
                <a:off x="815706" y="824834"/>
                <a:ext cx="1681073" cy="2227378"/>
                <a:chOff x="815706" y="824834"/>
                <a:chExt cx="1681073" cy="2227378"/>
              </a:xfrm>
            </p:grpSpPr>
            <p:grpSp>
              <p:nvGrpSpPr>
                <p:cNvPr id="8271" name="Group 24">
                  <a:extLst>
                    <a:ext uri="{FF2B5EF4-FFF2-40B4-BE49-F238E27FC236}">
                      <a16:creationId xmlns:a16="http://schemas.microsoft.com/office/drawing/2014/main" id="{3CDF7A1A-49ED-4F23-B9DE-7F6696AD7F4E}"/>
                    </a:ext>
                  </a:extLst>
                </p:cNvPr>
                <p:cNvGrpSpPr>
                  <a:grpSpLocks/>
                </p:cNvGrpSpPr>
                <p:nvPr/>
              </p:nvGrpSpPr>
              <p:grpSpPr bwMode="auto">
                <a:xfrm>
                  <a:off x="815706" y="824834"/>
                  <a:ext cx="1681073" cy="2227378"/>
                  <a:chOff x="815706" y="824834"/>
                  <a:chExt cx="1681073" cy="2227378"/>
                </a:xfrm>
              </p:grpSpPr>
              <p:sp>
                <p:nvSpPr>
                  <p:cNvPr id="114" name="Isosceles Triangle 113">
                    <a:extLst>
                      <a:ext uri="{FF2B5EF4-FFF2-40B4-BE49-F238E27FC236}">
                        <a16:creationId xmlns:a16="http://schemas.microsoft.com/office/drawing/2014/main" id="{1A570B31-84F8-46FE-8B24-1F90416B3901}"/>
                      </a:ext>
                    </a:extLst>
                  </p:cNvPr>
                  <p:cNvSpPr/>
                  <p:nvPr/>
                </p:nvSpPr>
                <p:spPr>
                  <a:xfrm rot="10800000">
                    <a:off x="1612980" y="2600767"/>
                    <a:ext cx="67985" cy="451445"/>
                  </a:xfrm>
                  <a:prstGeom prst="triangle">
                    <a:avLst/>
                  </a:prstGeom>
                  <a:solidFill>
                    <a:srgbClr val="DDDDDD"/>
                  </a:solidFill>
                  <a:ln>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15" name="Teardrop 114">
                    <a:extLst>
                      <a:ext uri="{FF2B5EF4-FFF2-40B4-BE49-F238E27FC236}">
                        <a16:creationId xmlns:a16="http://schemas.microsoft.com/office/drawing/2014/main" id="{1014FBDD-B840-436D-A994-9EF67F61F1AC}"/>
                      </a:ext>
                    </a:extLst>
                  </p:cNvPr>
                  <p:cNvSpPr/>
                  <p:nvPr/>
                </p:nvSpPr>
                <p:spPr>
                  <a:xfrm rot="8100000">
                    <a:off x="815706" y="825907"/>
                    <a:ext cx="1681073" cy="1682097"/>
                  </a:xfrm>
                  <a:prstGeom prst="teardrop">
                    <a:avLst/>
                  </a:prstGeom>
                  <a:solidFill>
                    <a:srgbClr val="CC6600"/>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16" name="Chord 115">
                    <a:extLst>
                      <a:ext uri="{FF2B5EF4-FFF2-40B4-BE49-F238E27FC236}">
                        <a16:creationId xmlns:a16="http://schemas.microsoft.com/office/drawing/2014/main" id="{A7C3E328-141E-404D-827F-377CC6A845BC}"/>
                      </a:ext>
                    </a:extLst>
                  </p:cNvPr>
                  <p:cNvSpPr/>
                  <p:nvPr/>
                </p:nvSpPr>
                <p:spPr>
                  <a:xfrm rot="6720000">
                    <a:off x="912590" y="899040"/>
                    <a:ext cx="1502756" cy="1542015"/>
                  </a:xfrm>
                  <a:prstGeom prst="chord">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17" name="Block Arc 116">
                    <a:extLst>
                      <a:ext uri="{FF2B5EF4-FFF2-40B4-BE49-F238E27FC236}">
                        <a16:creationId xmlns:a16="http://schemas.microsoft.com/office/drawing/2014/main" id="{FB666FC2-2DE3-4F37-91B7-248FD186E650}"/>
                      </a:ext>
                    </a:extLst>
                  </p:cNvPr>
                  <p:cNvSpPr/>
                  <p:nvPr/>
                </p:nvSpPr>
                <p:spPr>
                  <a:xfrm flipV="1">
                    <a:off x="837336" y="1670049"/>
                    <a:ext cx="1637810" cy="417431"/>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sp>
                <p:nvSpPr>
                  <p:cNvPr id="118" name="Block Arc 117">
                    <a:extLst>
                      <a:ext uri="{FF2B5EF4-FFF2-40B4-BE49-F238E27FC236}">
                        <a16:creationId xmlns:a16="http://schemas.microsoft.com/office/drawing/2014/main" id="{D937A9E6-6EE8-4C01-8F5F-5E0994BC7099}"/>
                      </a:ext>
                    </a:extLst>
                  </p:cNvPr>
                  <p:cNvSpPr/>
                  <p:nvPr/>
                </p:nvSpPr>
                <p:spPr>
                  <a:xfrm flipV="1">
                    <a:off x="914593" y="1815376"/>
                    <a:ext cx="1489480" cy="457629"/>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sp>
                <p:nvSpPr>
                  <p:cNvPr id="119" name="Block Arc 118">
                    <a:extLst>
                      <a:ext uri="{FF2B5EF4-FFF2-40B4-BE49-F238E27FC236}">
                        <a16:creationId xmlns:a16="http://schemas.microsoft.com/office/drawing/2014/main" id="{92230C1E-C638-4775-812E-971CADE3ACB5}"/>
                      </a:ext>
                    </a:extLst>
                  </p:cNvPr>
                  <p:cNvSpPr/>
                  <p:nvPr/>
                </p:nvSpPr>
                <p:spPr>
                  <a:xfrm flipV="1">
                    <a:off x="1032021" y="2059652"/>
                    <a:ext cx="1229903" cy="343221"/>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sp>
                <p:nvSpPr>
                  <p:cNvPr id="120" name="Block Arc 119">
                    <a:extLst>
                      <a:ext uri="{FF2B5EF4-FFF2-40B4-BE49-F238E27FC236}">
                        <a16:creationId xmlns:a16="http://schemas.microsoft.com/office/drawing/2014/main" id="{57453D7E-E944-4562-ACA4-7BEF2FBEFB9D}"/>
                      </a:ext>
                    </a:extLst>
                  </p:cNvPr>
                  <p:cNvSpPr/>
                  <p:nvPr/>
                </p:nvSpPr>
                <p:spPr>
                  <a:xfrm flipV="1">
                    <a:off x="1186531" y="2242084"/>
                    <a:ext cx="923971" cy="284472"/>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sp>
                <p:nvSpPr>
                  <p:cNvPr id="121" name="Block Arc 120">
                    <a:extLst>
                      <a:ext uri="{FF2B5EF4-FFF2-40B4-BE49-F238E27FC236}">
                        <a16:creationId xmlns:a16="http://schemas.microsoft.com/office/drawing/2014/main" id="{DA8F1B9F-F7F0-46F7-941D-D87891A46F4D}"/>
                      </a:ext>
                    </a:extLst>
                  </p:cNvPr>
                  <p:cNvSpPr/>
                  <p:nvPr/>
                </p:nvSpPr>
                <p:spPr>
                  <a:xfrm flipV="1">
                    <a:off x="1396665" y="2470899"/>
                    <a:ext cx="522244" cy="194803"/>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grpSp>
            <p:sp>
              <p:nvSpPr>
                <p:cNvPr id="113" name="Can 112">
                  <a:extLst>
                    <a:ext uri="{FF2B5EF4-FFF2-40B4-BE49-F238E27FC236}">
                      <a16:creationId xmlns:a16="http://schemas.microsoft.com/office/drawing/2014/main" id="{FEED5DE0-B3C6-4A88-B82B-E1448AE0CA83}"/>
                    </a:ext>
                  </a:extLst>
                </p:cNvPr>
                <p:cNvSpPr/>
                <p:nvPr/>
              </p:nvSpPr>
              <p:spPr>
                <a:xfrm>
                  <a:off x="1532634" y="2681161"/>
                  <a:ext cx="225584" cy="191710"/>
                </a:xfrm>
                <a:prstGeom prst="can">
                  <a:avLst/>
                </a:prstGeom>
                <a:solidFill>
                  <a:srgbClr val="CC6600"/>
                </a:solid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sp>
            <p:nvSpPr>
              <p:cNvPr id="111" name="Chord 110">
                <a:extLst>
                  <a:ext uri="{FF2B5EF4-FFF2-40B4-BE49-F238E27FC236}">
                    <a16:creationId xmlns:a16="http://schemas.microsoft.com/office/drawing/2014/main" id="{BC7A6D72-6CA1-4CAE-A05A-8BB73A14E130}"/>
                  </a:ext>
                </a:extLst>
              </p:cNvPr>
              <p:cNvSpPr/>
              <p:nvPr/>
            </p:nvSpPr>
            <p:spPr>
              <a:xfrm rot="6720000">
                <a:off x="1084205" y="1082890"/>
                <a:ext cx="1144073" cy="1112475"/>
              </a:xfrm>
              <a:prstGeom prst="chord">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grpSp>
      <p:cxnSp>
        <p:nvCxnSpPr>
          <p:cNvPr id="123" name="Straight Connector 122">
            <a:extLst>
              <a:ext uri="{FF2B5EF4-FFF2-40B4-BE49-F238E27FC236}">
                <a16:creationId xmlns:a16="http://schemas.microsoft.com/office/drawing/2014/main" id="{631F0E32-0845-4FE1-B576-53E94740432D}"/>
              </a:ext>
            </a:extLst>
          </p:cNvPr>
          <p:cNvCxnSpPr/>
          <p:nvPr/>
        </p:nvCxnSpPr>
        <p:spPr>
          <a:xfrm>
            <a:off x="1979613" y="5576888"/>
            <a:ext cx="6553200" cy="0"/>
          </a:xfrm>
          <a:prstGeom prst="line">
            <a:avLst/>
          </a:prstGeom>
          <a:ln w="38100">
            <a:solidFill>
              <a:srgbClr val="FF6600"/>
            </a:solidFill>
          </a:ln>
        </p:spPr>
        <p:style>
          <a:lnRef idx="1">
            <a:schemeClr val="accent1"/>
          </a:lnRef>
          <a:fillRef idx="0">
            <a:schemeClr val="accent1"/>
          </a:fillRef>
          <a:effectRef idx="0">
            <a:schemeClr val="accent1"/>
          </a:effectRef>
          <a:fontRef idx="minor">
            <a:schemeClr val="tx1"/>
          </a:fontRef>
        </p:style>
      </p:cxnSp>
      <p:sp>
        <p:nvSpPr>
          <p:cNvPr id="8208" name="Rectangle 44">
            <a:extLst>
              <a:ext uri="{FF2B5EF4-FFF2-40B4-BE49-F238E27FC236}">
                <a16:creationId xmlns:a16="http://schemas.microsoft.com/office/drawing/2014/main" id="{07A35950-E652-40F1-822D-F855A32C7529}"/>
              </a:ext>
            </a:extLst>
          </p:cNvPr>
          <p:cNvSpPr>
            <a:spLocks noChangeArrowheads="1"/>
          </p:cNvSpPr>
          <p:nvPr/>
        </p:nvSpPr>
        <p:spPr bwMode="auto">
          <a:xfrm>
            <a:off x="323850" y="6154738"/>
            <a:ext cx="43703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CCFF"/>
                </a:solidFill>
                <a:ea typeface="Times New Roman" panose="02020603050405020304" pitchFamily="18" charset="0"/>
                <a:cs typeface="Bookman-Light"/>
              </a:rPr>
              <a:t>A spin rotating about its axis (vertical)</a:t>
            </a:r>
            <a:endParaRPr lang="en-IN" altLang="en-US">
              <a:solidFill>
                <a:srgbClr val="FFCCFF"/>
              </a:solidFill>
              <a:ea typeface="Times New Roman" panose="02020603050405020304" pitchFamily="18" charset="0"/>
              <a:cs typeface="Bookman-Light"/>
            </a:endParaRPr>
          </a:p>
        </p:txBody>
      </p:sp>
      <p:sp>
        <p:nvSpPr>
          <p:cNvPr id="8209" name="Rectangle 44">
            <a:extLst>
              <a:ext uri="{FF2B5EF4-FFF2-40B4-BE49-F238E27FC236}">
                <a16:creationId xmlns:a16="http://schemas.microsoft.com/office/drawing/2014/main" id="{BF0FA423-E585-4805-838F-35AD7751E4E1}"/>
              </a:ext>
            </a:extLst>
          </p:cNvPr>
          <p:cNvSpPr>
            <a:spLocks noChangeArrowheads="1"/>
          </p:cNvSpPr>
          <p:nvPr/>
        </p:nvSpPr>
        <p:spPr bwMode="auto">
          <a:xfrm>
            <a:off x="4932363" y="6145213"/>
            <a:ext cx="41005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66FFFF"/>
                </a:solidFill>
                <a:ea typeface="Times New Roman" panose="02020603050405020304" pitchFamily="18" charset="0"/>
                <a:cs typeface="Bookman-Light"/>
              </a:rPr>
              <a:t>A pot rotating about its vertical axis</a:t>
            </a:r>
            <a:endParaRPr lang="en-IN" altLang="en-US">
              <a:solidFill>
                <a:srgbClr val="66FFFF"/>
              </a:solidFill>
              <a:ea typeface="Times New Roman" panose="02020603050405020304" pitchFamily="18" charset="0"/>
              <a:cs typeface="Bookman-Light"/>
            </a:endParaRPr>
          </a:p>
        </p:txBody>
      </p:sp>
      <p:grpSp>
        <p:nvGrpSpPr>
          <p:cNvPr id="122" name="Group 126">
            <a:extLst>
              <a:ext uri="{FF2B5EF4-FFF2-40B4-BE49-F238E27FC236}">
                <a16:creationId xmlns:a16="http://schemas.microsoft.com/office/drawing/2014/main" id="{63CE093C-761B-490E-86BE-47187235FF4C}"/>
              </a:ext>
            </a:extLst>
          </p:cNvPr>
          <p:cNvGrpSpPr/>
          <p:nvPr/>
        </p:nvGrpSpPr>
        <p:grpSpPr bwMode="auto">
          <a:xfrm>
            <a:off x="815790" y="417426"/>
            <a:ext cx="2131494" cy="2228899"/>
            <a:chOff x="3491880" y="1653355"/>
            <a:chExt cx="2132272" cy="2228642"/>
          </a:xfrm>
          <a:solidFill>
            <a:srgbClr val="FFB9FF"/>
          </a:solidFill>
        </p:grpSpPr>
        <p:sp>
          <p:nvSpPr>
            <p:cNvPr id="128" name="Freeform 127">
              <a:extLst>
                <a:ext uri="{FF2B5EF4-FFF2-40B4-BE49-F238E27FC236}">
                  <a16:creationId xmlns:a16="http://schemas.microsoft.com/office/drawing/2014/main" id="{D4FDB6FE-2BD9-4E73-AF8C-74FD5F964E08}"/>
                </a:ext>
              </a:extLst>
            </p:cNvPr>
            <p:cNvSpPr/>
            <p:nvPr/>
          </p:nvSpPr>
          <p:spPr>
            <a:xfrm>
              <a:off x="3491880" y="2492896"/>
              <a:ext cx="1242225" cy="1026373"/>
            </a:xfrm>
            <a:custGeom>
              <a:avLst/>
              <a:gdLst>
                <a:gd name="connsiteX0" fmla="*/ 822365 w 956282"/>
                <a:gd name="connsiteY0" fmla="*/ 579762 h 1026373"/>
                <a:gd name="connsiteX1" fmla="*/ 583826 w 956282"/>
                <a:gd name="connsiteY1" fmla="*/ 950823 h 1026373"/>
                <a:gd name="connsiteX2" fmla="*/ 318783 w 956282"/>
                <a:gd name="connsiteY2" fmla="*/ 1017084 h 1026373"/>
                <a:gd name="connsiteX3" fmla="*/ 106748 w 956282"/>
                <a:gd name="connsiteY3" fmla="*/ 818301 h 1026373"/>
                <a:gd name="connsiteX4" fmla="*/ 730 w 956282"/>
                <a:gd name="connsiteY4" fmla="*/ 473745 h 1026373"/>
                <a:gd name="connsiteX5" fmla="*/ 66991 w 956282"/>
                <a:gd name="connsiteY5" fmla="*/ 182197 h 1026373"/>
                <a:gd name="connsiteX6" fmla="*/ 199513 w 956282"/>
                <a:gd name="connsiteY6" fmla="*/ 9919 h 1026373"/>
                <a:gd name="connsiteX7" fmla="*/ 371791 w 956282"/>
                <a:gd name="connsiteY7" fmla="*/ 49675 h 1026373"/>
                <a:gd name="connsiteX8" fmla="*/ 544070 w 956282"/>
                <a:gd name="connsiteY8" fmla="*/ 288214 h 1026373"/>
                <a:gd name="connsiteX9" fmla="*/ 557322 w 956282"/>
                <a:gd name="connsiteY9" fmla="*/ 327971 h 1026373"/>
                <a:gd name="connsiteX10" fmla="*/ 756104 w 956282"/>
                <a:gd name="connsiteY10" fmla="*/ 367727 h 1026373"/>
                <a:gd name="connsiteX11" fmla="*/ 954887 w 956282"/>
                <a:gd name="connsiteY11" fmla="*/ 314719 h 1026373"/>
                <a:gd name="connsiteX12" fmla="*/ 822365 w 956282"/>
                <a:gd name="connsiteY12" fmla="*/ 579762 h 1026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56282" h="1026373">
                  <a:moveTo>
                    <a:pt x="822365" y="579762"/>
                  </a:moveTo>
                  <a:cubicBezTo>
                    <a:pt x="760521" y="685779"/>
                    <a:pt x="667756" y="877936"/>
                    <a:pt x="583826" y="950823"/>
                  </a:cubicBezTo>
                  <a:cubicBezTo>
                    <a:pt x="499896" y="1023710"/>
                    <a:pt x="398296" y="1039171"/>
                    <a:pt x="318783" y="1017084"/>
                  </a:cubicBezTo>
                  <a:cubicBezTo>
                    <a:pt x="239270" y="994997"/>
                    <a:pt x="159757" y="908857"/>
                    <a:pt x="106748" y="818301"/>
                  </a:cubicBezTo>
                  <a:cubicBezTo>
                    <a:pt x="53739" y="727745"/>
                    <a:pt x="7356" y="579762"/>
                    <a:pt x="730" y="473745"/>
                  </a:cubicBezTo>
                  <a:cubicBezTo>
                    <a:pt x="-5896" y="367728"/>
                    <a:pt x="33861" y="259501"/>
                    <a:pt x="66991" y="182197"/>
                  </a:cubicBezTo>
                  <a:cubicBezTo>
                    <a:pt x="100121" y="104893"/>
                    <a:pt x="148713" y="32006"/>
                    <a:pt x="199513" y="9919"/>
                  </a:cubicBezTo>
                  <a:cubicBezTo>
                    <a:pt x="250313" y="-12168"/>
                    <a:pt x="314365" y="3293"/>
                    <a:pt x="371791" y="49675"/>
                  </a:cubicBezTo>
                  <a:cubicBezTo>
                    <a:pt x="429217" y="96057"/>
                    <a:pt x="513148" y="241831"/>
                    <a:pt x="544070" y="288214"/>
                  </a:cubicBezTo>
                  <a:cubicBezTo>
                    <a:pt x="574992" y="334597"/>
                    <a:pt x="521983" y="314719"/>
                    <a:pt x="557322" y="327971"/>
                  </a:cubicBezTo>
                  <a:cubicBezTo>
                    <a:pt x="592661" y="341223"/>
                    <a:pt x="689843" y="369936"/>
                    <a:pt x="756104" y="367727"/>
                  </a:cubicBezTo>
                  <a:cubicBezTo>
                    <a:pt x="822365" y="365518"/>
                    <a:pt x="941635" y="277171"/>
                    <a:pt x="954887" y="314719"/>
                  </a:cubicBezTo>
                  <a:cubicBezTo>
                    <a:pt x="968139" y="352267"/>
                    <a:pt x="884209" y="473745"/>
                    <a:pt x="822365" y="579762"/>
                  </a:cubicBezTo>
                  <a:close/>
                </a:path>
              </a:pathLst>
            </a:custGeom>
            <a:grp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29" name="Freeform 128">
              <a:extLst>
                <a:ext uri="{FF2B5EF4-FFF2-40B4-BE49-F238E27FC236}">
                  <a16:creationId xmlns:a16="http://schemas.microsoft.com/office/drawing/2014/main" id="{0E784FA0-6027-4D51-BC2C-92ECBDBE05E1}"/>
                </a:ext>
              </a:extLst>
            </p:cNvPr>
            <p:cNvSpPr/>
            <p:nvPr/>
          </p:nvSpPr>
          <p:spPr>
            <a:xfrm rot="7200000">
              <a:off x="4201821" y="1761281"/>
              <a:ext cx="1242225" cy="1026373"/>
            </a:xfrm>
            <a:custGeom>
              <a:avLst/>
              <a:gdLst>
                <a:gd name="connsiteX0" fmla="*/ 822365 w 956282"/>
                <a:gd name="connsiteY0" fmla="*/ 579762 h 1026373"/>
                <a:gd name="connsiteX1" fmla="*/ 583826 w 956282"/>
                <a:gd name="connsiteY1" fmla="*/ 950823 h 1026373"/>
                <a:gd name="connsiteX2" fmla="*/ 318783 w 956282"/>
                <a:gd name="connsiteY2" fmla="*/ 1017084 h 1026373"/>
                <a:gd name="connsiteX3" fmla="*/ 106748 w 956282"/>
                <a:gd name="connsiteY3" fmla="*/ 818301 h 1026373"/>
                <a:gd name="connsiteX4" fmla="*/ 730 w 956282"/>
                <a:gd name="connsiteY4" fmla="*/ 473745 h 1026373"/>
                <a:gd name="connsiteX5" fmla="*/ 66991 w 956282"/>
                <a:gd name="connsiteY5" fmla="*/ 182197 h 1026373"/>
                <a:gd name="connsiteX6" fmla="*/ 199513 w 956282"/>
                <a:gd name="connsiteY6" fmla="*/ 9919 h 1026373"/>
                <a:gd name="connsiteX7" fmla="*/ 371791 w 956282"/>
                <a:gd name="connsiteY7" fmla="*/ 49675 h 1026373"/>
                <a:gd name="connsiteX8" fmla="*/ 544070 w 956282"/>
                <a:gd name="connsiteY8" fmla="*/ 288214 h 1026373"/>
                <a:gd name="connsiteX9" fmla="*/ 557322 w 956282"/>
                <a:gd name="connsiteY9" fmla="*/ 327971 h 1026373"/>
                <a:gd name="connsiteX10" fmla="*/ 756104 w 956282"/>
                <a:gd name="connsiteY10" fmla="*/ 367727 h 1026373"/>
                <a:gd name="connsiteX11" fmla="*/ 954887 w 956282"/>
                <a:gd name="connsiteY11" fmla="*/ 314719 h 1026373"/>
                <a:gd name="connsiteX12" fmla="*/ 822365 w 956282"/>
                <a:gd name="connsiteY12" fmla="*/ 579762 h 1026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56282" h="1026373">
                  <a:moveTo>
                    <a:pt x="822365" y="579762"/>
                  </a:moveTo>
                  <a:cubicBezTo>
                    <a:pt x="760521" y="685779"/>
                    <a:pt x="667756" y="877936"/>
                    <a:pt x="583826" y="950823"/>
                  </a:cubicBezTo>
                  <a:cubicBezTo>
                    <a:pt x="499896" y="1023710"/>
                    <a:pt x="398296" y="1039171"/>
                    <a:pt x="318783" y="1017084"/>
                  </a:cubicBezTo>
                  <a:cubicBezTo>
                    <a:pt x="239270" y="994997"/>
                    <a:pt x="159757" y="908857"/>
                    <a:pt x="106748" y="818301"/>
                  </a:cubicBezTo>
                  <a:cubicBezTo>
                    <a:pt x="53739" y="727745"/>
                    <a:pt x="7356" y="579762"/>
                    <a:pt x="730" y="473745"/>
                  </a:cubicBezTo>
                  <a:cubicBezTo>
                    <a:pt x="-5896" y="367728"/>
                    <a:pt x="33861" y="259501"/>
                    <a:pt x="66991" y="182197"/>
                  </a:cubicBezTo>
                  <a:cubicBezTo>
                    <a:pt x="100121" y="104893"/>
                    <a:pt x="148713" y="32006"/>
                    <a:pt x="199513" y="9919"/>
                  </a:cubicBezTo>
                  <a:cubicBezTo>
                    <a:pt x="250313" y="-12168"/>
                    <a:pt x="314365" y="3293"/>
                    <a:pt x="371791" y="49675"/>
                  </a:cubicBezTo>
                  <a:cubicBezTo>
                    <a:pt x="429217" y="96057"/>
                    <a:pt x="513148" y="241831"/>
                    <a:pt x="544070" y="288214"/>
                  </a:cubicBezTo>
                  <a:cubicBezTo>
                    <a:pt x="574992" y="334597"/>
                    <a:pt x="521983" y="314719"/>
                    <a:pt x="557322" y="327971"/>
                  </a:cubicBezTo>
                  <a:cubicBezTo>
                    <a:pt x="592661" y="341223"/>
                    <a:pt x="689843" y="369936"/>
                    <a:pt x="756104" y="367727"/>
                  </a:cubicBezTo>
                  <a:cubicBezTo>
                    <a:pt x="822365" y="365518"/>
                    <a:pt x="941635" y="277171"/>
                    <a:pt x="954887" y="314719"/>
                  </a:cubicBezTo>
                  <a:cubicBezTo>
                    <a:pt x="968139" y="352267"/>
                    <a:pt x="884209" y="473745"/>
                    <a:pt x="822365" y="579762"/>
                  </a:cubicBezTo>
                  <a:close/>
                </a:path>
              </a:pathLst>
            </a:custGeom>
            <a:grp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30" name="Freeform 129">
              <a:extLst>
                <a:ext uri="{FF2B5EF4-FFF2-40B4-BE49-F238E27FC236}">
                  <a16:creationId xmlns:a16="http://schemas.microsoft.com/office/drawing/2014/main" id="{ACF0F17E-0077-40D9-900B-28902FDFB493}"/>
                </a:ext>
              </a:extLst>
            </p:cNvPr>
            <p:cNvSpPr/>
            <p:nvPr/>
          </p:nvSpPr>
          <p:spPr>
            <a:xfrm rot="14400000">
              <a:off x="4489853" y="2747698"/>
              <a:ext cx="1242225" cy="1026373"/>
            </a:xfrm>
            <a:custGeom>
              <a:avLst/>
              <a:gdLst>
                <a:gd name="connsiteX0" fmla="*/ 822365 w 956282"/>
                <a:gd name="connsiteY0" fmla="*/ 579762 h 1026373"/>
                <a:gd name="connsiteX1" fmla="*/ 583826 w 956282"/>
                <a:gd name="connsiteY1" fmla="*/ 950823 h 1026373"/>
                <a:gd name="connsiteX2" fmla="*/ 318783 w 956282"/>
                <a:gd name="connsiteY2" fmla="*/ 1017084 h 1026373"/>
                <a:gd name="connsiteX3" fmla="*/ 106748 w 956282"/>
                <a:gd name="connsiteY3" fmla="*/ 818301 h 1026373"/>
                <a:gd name="connsiteX4" fmla="*/ 730 w 956282"/>
                <a:gd name="connsiteY4" fmla="*/ 473745 h 1026373"/>
                <a:gd name="connsiteX5" fmla="*/ 66991 w 956282"/>
                <a:gd name="connsiteY5" fmla="*/ 182197 h 1026373"/>
                <a:gd name="connsiteX6" fmla="*/ 199513 w 956282"/>
                <a:gd name="connsiteY6" fmla="*/ 9919 h 1026373"/>
                <a:gd name="connsiteX7" fmla="*/ 371791 w 956282"/>
                <a:gd name="connsiteY7" fmla="*/ 49675 h 1026373"/>
                <a:gd name="connsiteX8" fmla="*/ 544070 w 956282"/>
                <a:gd name="connsiteY8" fmla="*/ 288214 h 1026373"/>
                <a:gd name="connsiteX9" fmla="*/ 557322 w 956282"/>
                <a:gd name="connsiteY9" fmla="*/ 327971 h 1026373"/>
                <a:gd name="connsiteX10" fmla="*/ 756104 w 956282"/>
                <a:gd name="connsiteY10" fmla="*/ 367727 h 1026373"/>
                <a:gd name="connsiteX11" fmla="*/ 954887 w 956282"/>
                <a:gd name="connsiteY11" fmla="*/ 314719 h 1026373"/>
                <a:gd name="connsiteX12" fmla="*/ 822365 w 956282"/>
                <a:gd name="connsiteY12" fmla="*/ 579762 h 1026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56282" h="1026373">
                  <a:moveTo>
                    <a:pt x="822365" y="579762"/>
                  </a:moveTo>
                  <a:cubicBezTo>
                    <a:pt x="760521" y="685779"/>
                    <a:pt x="667756" y="877936"/>
                    <a:pt x="583826" y="950823"/>
                  </a:cubicBezTo>
                  <a:cubicBezTo>
                    <a:pt x="499896" y="1023710"/>
                    <a:pt x="398296" y="1039171"/>
                    <a:pt x="318783" y="1017084"/>
                  </a:cubicBezTo>
                  <a:cubicBezTo>
                    <a:pt x="239270" y="994997"/>
                    <a:pt x="159757" y="908857"/>
                    <a:pt x="106748" y="818301"/>
                  </a:cubicBezTo>
                  <a:cubicBezTo>
                    <a:pt x="53739" y="727745"/>
                    <a:pt x="7356" y="579762"/>
                    <a:pt x="730" y="473745"/>
                  </a:cubicBezTo>
                  <a:cubicBezTo>
                    <a:pt x="-5896" y="367728"/>
                    <a:pt x="33861" y="259501"/>
                    <a:pt x="66991" y="182197"/>
                  </a:cubicBezTo>
                  <a:cubicBezTo>
                    <a:pt x="100121" y="104893"/>
                    <a:pt x="148713" y="32006"/>
                    <a:pt x="199513" y="9919"/>
                  </a:cubicBezTo>
                  <a:cubicBezTo>
                    <a:pt x="250313" y="-12168"/>
                    <a:pt x="314365" y="3293"/>
                    <a:pt x="371791" y="49675"/>
                  </a:cubicBezTo>
                  <a:cubicBezTo>
                    <a:pt x="429217" y="96057"/>
                    <a:pt x="513148" y="241831"/>
                    <a:pt x="544070" y="288214"/>
                  </a:cubicBezTo>
                  <a:cubicBezTo>
                    <a:pt x="574992" y="334597"/>
                    <a:pt x="521983" y="314719"/>
                    <a:pt x="557322" y="327971"/>
                  </a:cubicBezTo>
                  <a:cubicBezTo>
                    <a:pt x="592661" y="341223"/>
                    <a:pt x="689843" y="369936"/>
                    <a:pt x="756104" y="367727"/>
                  </a:cubicBezTo>
                  <a:cubicBezTo>
                    <a:pt x="822365" y="365518"/>
                    <a:pt x="941635" y="277171"/>
                    <a:pt x="954887" y="314719"/>
                  </a:cubicBezTo>
                  <a:cubicBezTo>
                    <a:pt x="968139" y="352267"/>
                    <a:pt x="884209" y="473745"/>
                    <a:pt x="822365" y="579762"/>
                  </a:cubicBezTo>
                  <a:close/>
                </a:path>
              </a:pathLst>
            </a:custGeom>
            <a:grp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grpSp>
        <p:nvGrpSpPr>
          <p:cNvPr id="126" name="Group 130">
            <a:extLst>
              <a:ext uri="{FF2B5EF4-FFF2-40B4-BE49-F238E27FC236}">
                <a16:creationId xmlns:a16="http://schemas.microsoft.com/office/drawing/2014/main" id="{E4C178CB-A939-41EB-811E-0CB2A8040002}"/>
              </a:ext>
            </a:extLst>
          </p:cNvPr>
          <p:cNvGrpSpPr/>
          <p:nvPr/>
        </p:nvGrpSpPr>
        <p:grpSpPr bwMode="auto">
          <a:xfrm>
            <a:off x="743378" y="351472"/>
            <a:ext cx="2131494" cy="2228899"/>
            <a:chOff x="3491880" y="1653355"/>
            <a:chExt cx="2132272" cy="2228642"/>
          </a:xfrm>
          <a:solidFill>
            <a:srgbClr val="FFB9FF"/>
          </a:solidFill>
        </p:grpSpPr>
        <p:sp>
          <p:nvSpPr>
            <p:cNvPr id="132" name="Freeform 131">
              <a:extLst>
                <a:ext uri="{FF2B5EF4-FFF2-40B4-BE49-F238E27FC236}">
                  <a16:creationId xmlns:a16="http://schemas.microsoft.com/office/drawing/2014/main" id="{4FE2C231-967E-4450-B6E5-03AB934F1EC1}"/>
                </a:ext>
              </a:extLst>
            </p:cNvPr>
            <p:cNvSpPr/>
            <p:nvPr/>
          </p:nvSpPr>
          <p:spPr>
            <a:xfrm>
              <a:off x="3491880" y="2492896"/>
              <a:ext cx="1242225" cy="1026373"/>
            </a:xfrm>
            <a:custGeom>
              <a:avLst/>
              <a:gdLst>
                <a:gd name="connsiteX0" fmla="*/ 822365 w 956282"/>
                <a:gd name="connsiteY0" fmla="*/ 579762 h 1026373"/>
                <a:gd name="connsiteX1" fmla="*/ 583826 w 956282"/>
                <a:gd name="connsiteY1" fmla="*/ 950823 h 1026373"/>
                <a:gd name="connsiteX2" fmla="*/ 318783 w 956282"/>
                <a:gd name="connsiteY2" fmla="*/ 1017084 h 1026373"/>
                <a:gd name="connsiteX3" fmla="*/ 106748 w 956282"/>
                <a:gd name="connsiteY3" fmla="*/ 818301 h 1026373"/>
                <a:gd name="connsiteX4" fmla="*/ 730 w 956282"/>
                <a:gd name="connsiteY4" fmla="*/ 473745 h 1026373"/>
                <a:gd name="connsiteX5" fmla="*/ 66991 w 956282"/>
                <a:gd name="connsiteY5" fmla="*/ 182197 h 1026373"/>
                <a:gd name="connsiteX6" fmla="*/ 199513 w 956282"/>
                <a:gd name="connsiteY6" fmla="*/ 9919 h 1026373"/>
                <a:gd name="connsiteX7" fmla="*/ 371791 w 956282"/>
                <a:gd name="connsiteY7" fmla="*/ 49675 h 1026373"/>
                <a:gd name="connsiteX8" fmla="*/ 544070 w 956282"/>
                <a:gd name="connsiteY8" fmla="*/ 288214 h 1026373"/>
                <a:gd name="connsiteX9" fmla="*/ 557322 w 956282"/>
                <a:gd name="connsiteY9" fmla="*/ 327971 h 1026373"/>
                <a:gd name="connsiteX10" fmla="*/ 756104 w 956282"/>
                <a:gd name="connsiteY10" fmla="*/ 367727 h 1026373"/>
                <a:gd name="connsiteX11" fmla="*/ 954887 w 956282"/>
                <a:gd name="connsiteY11" fmla="*/ 314719 h 1026373"/>
                <a:gd name="connsiteX12" fmla="*/ 822365 w 956282"/>
                <a:gd name="connsiteY12" fmla="*/ 579762 h 1026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56282" h="1026373">
                  <a:moveTo>
                    <a:pt x="822365" y="579762"/>
                  </a:moveTo>
                  <a:cubicBezTo>
                    <a:pt x="760521" y="685779"/>
                    <a:pt x="667756" y="877936"/>
                    <a:pt x="583826" y="950823"/>
                  </a:cubicBezTo>
                  <a:cubicBezTo>
                    <a:pt x="499896" y="1023710"/>
                    <a:pt x="398296" y="1039171"/>
                    <a:pt x="318783" y="1017084"/>
                  </a:cubicBezTo>
                  <a:cubicBezTo>
                    <a:pt x="239270" y="994997"/>
                    <a:pt x="159757" y="908857"/>
                    <a:pt x="106748" y="818301"/>
                  </a:cubicBezTo>
                  <a:cubicBezTo>
                    <a:pt x="53739" y="727745"/>
                    <a:pt x="7356" y="579762"/>
                    <a:pt x="730" y="473745"/>
                  </a:cubicBezTo>
                  <a:cubicBezTo>
                    <a:pt x="-5896" y="367728"/>
                    <a:pt x="33861" y="259501"/>
                    <a:pt x="66991" y="182197"/>
                  </a:cubicBezTo>
                  <a:cubicBezTo>
                    <a:pt x="100121" y="104893"/>
                    <a:pt x="148713" y="32006"/>
                    <a:pt x="199513" y="9919"/>
                  </a:cubicBezTo>
                  <a:cubicBezTo>
                    <a:pt x="250313" y="-12168"/>
                    <a:pt x="314365" y="3293"/>
                    <a:pt x="371791" y="49675"/>
                  </a:cubicBezTo>
                  <a:cubicBezTo>
                    <a:pt x="429217" y="96057"/>
                    <a:pt x="513148" y="241831"/>
                    <a:pt x="544070" y="288214"/>
                  </a:cubicBezTo>
                  <a:cubicBezTo>
                    <a:pt x="574992" y="334597"/>
                    <a:pt x="521983" y="314719"/>
                    <a:pt x="557322" y="327971"/>
                  </a:cubicBezTo>
                  <a:cubicBezTo>
                    <a:pt x="592661" y="341223"/>
                    <a:pt x="689843" y="369936"/>
                    <a:pt x="756104" y="367727"/>
                  </a:cubicBezTo>
                  <a:cubicBezTo>
                    <a:pt x="822365" y="365518"/>
                    <a:pt x="941635" y="277171"/>
                    <a:pt x="954887" y="314719"/>
                  </a:cubicBezTo>
                  <a:cubicBezTo>
                    <a:pt x="968139" y="352267"/>
                    <a:pt x="884209" y="473745"/>
                    <a:pt x="822365" y="579762"/>
                  </a:cubicBezTo>
                  <a:close/>
                </a:path>
              </a:pathLst>
            </a:custGeom>
            <a:grp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33" name="Freeform 132">
              <a:extLst>
                <a:ext uri="{FF2B5EF4-FFF2-40B4-BE49-F238E27FC236}">
                  <a16:creationId xmlns:a16="http://schemas.microsoft.com/office/drawing/2014/main" id="{4DEF54EA-0876-41F2-8012-2DEC55C9A506}"/>
                </a:ext>
              </a:extLst>
            </p:cNvPr>
            <p:cNvSpPr/>
            <p:nvPr/>
          </p:nvSpPr>
          <p:spPr>
            <a:xfrm rot="7200000">
              <a:off x="4201821" y="1761281"/>
              <a:ext cx="1242225" cy="1026373"/>
            </a:xfrm>
            <a:custGeom>
              <a:avLst/>
              <a:gdLst>
                <a:gd name="connsiteX0" fmla="*/ 822365 w 956282"/>
                <a:gd name="connsiteY0" fmla="*/ 579762 h 1026373"/>
                <a:gd name="connsiteX1" fmla="*/ 583826 w 956282"/>
                <a:gd name="connsiteY1" fmla="*/ 950823 h 1026373"/>
                <a:gd name="connsiteX2" fmla="*/ 318783 w 956282"/>
                <a:gd name="connsiteY2" fmla="*/ 1017084 h 1026373"/>
                <a:gd name="connsiteX3" fmla="*/ 106748 w 956282"/>
                <a:gd name="connsiteY3" fmla="*/ 818301 h 1026373"/>
                <a:gd name="connsiteX4" fmla="*/ 730 w 956282"/>
                <a:gd name="connsiteY4" fmla="*/ 473745 h 1026373"/>
                <a:gd name="connsiteX5" fmla="*/ 66991 w 956282"/>
                <a:gd name="connsiteY5" fmla="*/ 182197 h 1026373"/>
                <a:gd name="connsiteX6" fmla="*/ 199513 w 956282"/>
                <a:gd name="connsiteY6" fmla="*/ 9919 h 1026373"/>
                <a:gd name="connsiteX7" fmla="*/ 371791 w 956282"/>
                <a:gd name="connsiteY7" fmla="*/ 49675 h 1026373"/>
                <a:gd name="connsiteX8" fmla="*/ 544070 w 956282"/>
                <a:gd name="connsiteY8" fmla="*/ 288214 h 1026373"/>
                <a:gd name="connsiteX9" fmla="*/ 557322 w 956282"/>
                <a:gd name="connsiteY9" fmla="*/ 327971 h 1026373"/>
                <a:gd name="connsiteX10" fmla="*/ 756104 w 956282"/>
                <a:gd name="connsiteY10" fmla="*/ 367727 h 1026373"/>
                <a:gd name="connsiteX11" fmla="*/ 954887 w 956282"/>
                <a:gd name="connsiteY11" fmla="*/ 314719 h 1026373"/>
                <a:gd name="connsiteX12" fmla="*/ 822365 w 956282"/>
                <a:gd name="connsiteY12" fmla="*/ 579762 h 1026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56282" h="1026373">
                  <a:moveTo>
                    <a:pt x="822365" y="579762"/>
                  </a:moveTo>
                  <a:cubicBezTo>
                    <a:pt x="760521" y="685779"/>
                    <a:pt x="667756" y="877936"/>
                    <a:pt x="583826" y="950823"/>
                  </a:cubicBezTo>
                  <a:cubicBezTo>
                    <a:pt x="499896" y="1023710"/>
                    <a:pt x="398296" y="1039171"/>
                    <a:pt x="318783" y="1017084"/>
                  </a:cubicBezTo>
                  <a:cubicBezTo>
                    <a:pt x="239270" y="994997"/>
                    <a:pt x="159757" y="908857"/>
                    <a:pt x="106748" y="818301"/>
                  </a:cubicBezTo>
                  <a:cubicBezTo>
                    <a:pt x="53739" y="727745"/>
                    <a:pt x="7356" y="579762"/>
                    <a:pt x="730" y="473745"/>
                  </a:cubicBezTo>
                  <a:cubicBezTo>
                    <a:pt x="-5896" y="367728"/>
                    <a:pt x="33861" y="259501"/>
                    <a:pt x="66991" y="182197"/>
                  </a:cubicBezTo>
                  <a:cubicBezTo>
                    <a:pt x="100121" y="104893"/>
                    <a:pt x="148713" y="32006"/>
                    <a:pt x="199513" y="9919"/>
                  </a:cubicBezTo>
                  <a:cubicBezTo>
                    <a:pt x="250313" y="-12168"/>
                    <a:pt x="314365" y="3293"/>
                    <a:pt x="371791" y="49675"/>
                  </a:cubicBezTo>
                  <a:cubicBezTo>
                    <a:pt x="429217" y="96057"/>
                    <a:pt x="513148" y="241831"/>
                    <a:pt x="544070" y="288214"/>
                  </a:cubicBezTo>
                  <a:cubicBezTo>
                    <a:pt x="574992" y="334597"/>
                    <a:pt x="521983" y="314719"/>
                    <a:pt x="557322" y="327971"/>
                  </a:cubicBezTo>
                  <a:cubicBezTo>
                    <a:pt x="592661" y="341223"/>
                    <a:pt x="689843" y="369936"/>
                    <a:pt x="756104" y="367727"/>
                  </a:cubicBezTo>
                  <a:cubicBezTo>
                    <a:pt x="822365" y="365518"/>
                    <a:pt x="941635" y="277171"/>
                    <a:pt x="954887" y="314719"/>
                  </a:cubicBezTo>
                  <a:cubicBezTo>
                    <a:pt x="968139" y="352267"/>
                    <a:pt x="884209" y="473745"/>
                    <a:pt x="822365" y="579762"/>
                  </a:cubicBezTo>
                  <a:close/>
                </a:path>
              </a:pathLst>
            </a:custGeom>
            <a:grp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34" name="Freeform 133">
              <a:extLst>
                <a:ext uri="{FF2B5EF4-FFF2-40B4-BE49-F238E27FC236}">
                  <a16:creationId xmlns:a16="http://schemas.microsoft.com/office/drawing/2014/main" id="{694ED50D-2E7E-4265-952C-23F2713334CA}"/>
                </a:ext>
              </a:extLst>
            </p:cNvPr>
            <p:cNvSpPr/>
            <p:nvPr/>
          </p:nvSpPr>
          <p:spPr>
            <a:xfrm rot="14400000">
              <a:off x="4489853" y="2747698"/>
              <a:ext cx="1242225" cy="1026373"/>
            </a:xfrm>
            <a:custGeom>
              <a:avLst/>
              <a:gdLst>
                <a:gd name="connsiteX0" fmla="*/ 822365 w 956282"/>
                <a:gd name="connsiteY0" fmla="*/ 579762 h 1026373"/>
                <a:gd name="connsiteX1" fmla="*/ 583826 w 956282"/>
                <a:gd name="connsiteY1" fmla="*/ 950823 h 1026373"/>
                <a:gd name="connsiteX2" fmla="*/ 318783 w 956282"/>
                <a:gd name="connsiteY2" fmla="*/ 1017084 h 1026373"/>
                <a:gd name="connsiteX3" fmla="*/ 106748 w 956282"/>
                <a:gd name="connsiteY3" fmla="*/ 818301 h 1026373"/>
                <a:gd name="connsiteX4" fmla="*/ 730 w 956282"/>
                <a:gd name="connsiteY4" fmla="*/ 473745 h 1026373"/>
                <a:gd name="connsiteX5" fmla="*/ 66991 w 956282"/>
                <a:gd name="connsiteY5" fmla="*/ 182197 h 1026373"/>
                <a:gd name="connsiteX6" fmla="*/ 199513 w 956282"/>
                <a:gd name="connsiteY6" fmla="*/ 9919 h 1026373"/>
                <a:gd name="connsiteX7" fmla="*/ 371791 w 956282"/>
                <a:gd name="connsiteY7" fmla="*/ 49675 h 1026373"/>
                <a:gd name="connsiteX8" fmla="*/ 544070 w 956282"/>
                <a:gd name="connsiteY8" fmla="*/ 288214 h 1026373"/>
                <a:gd name="connsiteX9" fmla="*/ 557322 w 956282"/>
                <a:gd name="connsiteY9" fmla="*/ 327971 h 1026373"/>
                <a:gd name="connsiteX10" fmla="*/ 756104 w 956282"/>
                <a:gd name="connsiteY10" fmla="*/ 367727 h 1026373"/>
                <a:gd name="connsiteX11" fmla="*/ 954887 w 956282"/>
                <a:gd name="connsiteY11" fmla="*/ 314719 h 1026373"/>
                <a:gd name="connsiteX12" fmla="*/ 822365 w 956282"/>
                <a:gd name="connsiteY12" fmla="*/ 579762 h 1026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56282" h="1026373">
                  <a:moveTo>
                    <a:pt x="822365" y="579762"/>
                  </a:moveTo>
                  <a:cubicBezTo>
                    <a:pt x="760521" y="685779"/>
                    <a:pt x="667756" y="877936"/>
                    <a:pt x="583826" y="950823"/>
                  </a:cubicBezTo>
                  <a:cubicBezTo>
                    <a:pt x="499896" y="1023710"/>
                    <a:pt x="398296" y="1039171"/>
                    <a:pt x="318783" y="1017084"/>
                  </a:cubicBezTo>
                  <a:cubicBezTo>
                    <a:pt x="239270" y="994997"/>
                    <a:pt x="159757" y="908857"/>
                    <a:pt x="106748" y="818301"/>
                  </a:cubicBezTo>
                  <a:cubicBezTo>
                    <a:pt x="53739" y="727745"/>
                    <a:pt x="7356" y="579762"/>
                    <a:pt x="730" y="473745"/>
                  </a:cubicBezTo>
                  <a:cubicBezTo>
                    <a:pt x="-5896" y="367728"/>
                    <a:pt x="33861" y="259501"/>
                    <a:pt x="66991" y="182197"/>
                  </a:cubicBezTo>
                  <a:cubicBezTo>
                    <a:pt x="100121" y="104893"/>
                    <a:pt x="148713" y="32006"/>
                    <a:pt x="199513" y="9919"/>
                  </a:cubicBezTo>
                  <a:cubicBezTo>
                    <a:pt x="250313" y="-12168"/>
                    <a:pt x="314365" y="3293"/>
                    <a:pt x="371791" y="49675"/>
                  </a:cubicBezTo>
                  <a:cubicBezTo>
                    <a:pt x="429217" y="96057"/>
                    <a:pt x="513148" y="241831"/>
                    <a:pt x="544070" y="288214"/>
                  </a:cubicBezTo>
                  <a:cubicBezTo>
                    <a:pt x="574992" y="334597"/>
                    <a:pt x="521983" y="314719"/>
                    <a:pt x="557322" y="327971"/>
                  </a:cubicBezTo>
                  <a:cubicBezTo>
                    <a:pt x="592661" y="341223"/>
                    <a:pt x="689843" y="369936"/>
                    <a:pt x="756104" y="367727"/>
                  </a:cubicBezTo>
                  <a:cubicBezTo>
                    <a:pt x="822365" y="365518"/>
                    <a:pt x="941635" y="277171"/>
                    <a:pt x="954887" y="314719"/>
                  </a:cubicBezTo>
                  <a:cubicBezTo>
                    <a:pt x="968139" y="352267"/>
                    <a:pt x="884209" y="473745"/>
                    <a:pt x="822365" y="579762"/>
                  </a:cubicBezTo>
                  <a:close/>
                </a:path>
              </a:pathLst>
            </a:custGeom>
            <a:grp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grpSp>
        <p:nvGrpSpPr>
          <p:cNvPr id="127" name="Group 134">
            <a:extLst>
              <a:ext uri="{FF2B5EF4-FFF2-40B4-BE49-F238E27FC236}">
                <a16:creationId xmlns:a16="http://schemas.microsoft.com/office/drawing/2014/main" id="{97D82174-CBB5-413B-B35A-BB58DCD540CA}"/>
              </a:ext>
            </a:extLst>
          </p:cNvPr>
          <p:cNvGrpSpPr>
            <a:grpSpLocks/>
          </p:cNvGrpSpPr>
          <p:nvPr/>
        </p:nvGrpSpPr>
        <p:grpSpPr bwMode="auto">
          <a:xfrm>
            <a:off x="611188" y="238125"/>
            <a:ext cx="2611437" cy="2614613"/>
            <a:chOff x="3132138" y="1539875"/>
            <a:chExt cx="2611437" cy="2614613"/>
          </a:xfrm>
        </p:grpSpPr>
        <p:sp>
          <p:nvSpPr>
            <p:cNvPr id="136" name="Oval 135">
              <a:extLst>
                <a:ext uri="{FF2B5EF4-FFF2-40B4-BE49-F238E27FC236}">
                  <a16:creationId xmlns:a16="http://schemas.microsoft.com/office/drawing/2014/main" id="{57A43F03-62AC-478E-B120-8773A1CB8B15}"/>
                </a:ext>
              </a:extLst>
            </p:cNvPr>
            <p:cNvSpPr/>
            <p:nvPr/>
          </p:nvSpPr>
          <p:spPr bwMode="auto">
            <a:xfrm>
              <a:off x="3251200" y="1662113"/>
              <a:ext cx="2374900" cy="2376487"/>
            </a:xfrm>
            <a:prstGeom prst="ellipse">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37" name="Oval 136">
              <a:extLst>
                <a:ext uri="{FF2B5EF4-FFF2-40B4-BE49-F238E27FC236}">
                  <a16:creationId xmlns:a16="http://schemas.microsoft.com/office/drawing/2014/main" id="{A8CCAFCF-DF41-4EA9-A62B-5D78545FB38F}"/>
                </a:ext>
              </a:extLst>
            </p:cNvPr>
            <p:cNvSpPr/>
            <p:nvPr/>
          </p:nvSpPr>
          <p:spPr bwMode="auto">
            <a:xfrm>
              <a:off x="3132138" y="1539875"/>
              <a:ext cx="2611437" cy="2614613"/>
            </a:xfrm>
            <a:prstGeom prst="ellipse">
              <a:avLst/>
            </a:prstGeom>
            <a:noFill/>
            <a:ln w="381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38" name="Oval 137">
              <a:extLst>
                <a:ext uri="{FF2B5EF4-FFF2-40B4-BE49-F238E27FC236}">
                  <a16:creationId xmlns:a16="http://schemas.microsoft.com/office/drawing/2014/main" id="{D3406FCE-B68D-4767-B5D0-40BDB69373B4}"/>
                </a:ext>
              </a:extLst>
            </p:cNvPr>
            <p:cNvSpPr/>
            <p:nvPr/>
          </p:nvSpPr>
          <p:spPr bwMode="auto">
            <a:xfrm>
              <a:off x="3359150" y="1770063"/>
              <a:ext cx="2159000" cy="2160587"/>
            </a:xfrm>
            <a:prstGeom prst="ellipse">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nvGrpSpPr>
            <p:cNvPr id="8224" name="Group 26">
              <a:extLst>
                <a:ext uri="{FF2B5EF4-FFF2-40B4-BE49-F238E27FC236}">
                  <a16:creationId xmlns:a16="http://schemas.microsoft.com/office/drawing/2014/main" id="{211BED25-CFED-4012-9C36-0644ED4054E9}"/>
                </a:ext>
              </a:extLst>
            </p:cNvPr>
            <p:cNvGrpSpPr>
              <a:grpSpLocks/>
            </p:cNvGrpSpPr>
            <p:nvPr/>
          </p:nvGrpSpPr>
          <p:grpSpPr bwMode="auto">
            <a:xfrm>
              <a:off x="3506572" y="1916233"/>
              <a:ext cx="1869768" cy="1875458"/>
              <a:chOff x="6234904" y="1916832"/>
              <a:chExt cx="1870450" cy="1875242"/>
            </a:xfrm>
          </p:grpSpPr>
          <p:grpSp>
            <p:nvGrpSpPr>
              <p:cNvPr id="8229" name="Group 31">
                <a:extLst>
                  <a:ext uri="{FF2B5EF4-FFF2-40B4-BE49-F238E27FC236}">
                    <a16:creationId xmlns:a16="http://schemas.microsoft.com/office/drawing/2014/main" id="{BAB19096-06A7-438A-959D-99B633B45E46}"/>
                  </a:ext>
                </a:extLst>
              </p:cNvPr>
              <p:cNvGrpSpPr>
                <a:grpSpLocks/>
              </p:cNvGrpSpPr>
              <p:nvPr/>
            </p:nvGrpSpPr>
            <p:grpSpPr bwMode="auto">
              <a:xfrm>
                <a:off x="6234904" y="1916832"/>
                <a:ext cx="1865488" cy="1867631"/>
                <a:chOff x="6234904" y="1916832"/>
                <a:chExt cx="1865488" cy="1867631"/>
              </a:xfrm>
            </p:grpSpPr>
            <p:grpSp>
              <p:nvGrpSpPr>
                <p:cNvPr id="8249" name="Group 51">
                  <a:extLst>
                    <a:ext uri="{FF2B5EF4-FFF2-40B4-BE49-F238E27FC236}">
                      <a16:creationId xmlns:a16="http://schemas.microsoft.com/office/drawing/2014/main" id="{151270BD-9FD9-4B9B-9DAF-A9A10078D06A}"/>
                    </a:ext>
                  </a:extLst>
                </p:cNvPr>
                <p:cNvGrpSpPr>
                  <a:grpSpLocks/>
                </p:cNvGrpSpPr>
                <p:nvPr/>
              </p:nvGrpSpPr>
              <p:grpSpPr bwMode="auto">
                <a:xfrm>
                  <a:off x="6613314" y="1916832"/>
                  <a:ext cx="1127038" cy="1845704"/>
                  <a:chOff x="6613314" y="1916832"/>
                  <a:chExt cx="1127038" cy="1845704"/>
                </a:xfrm>
              </p:grpSpPr>
              <p:cxnSp>
                <p:nvCxnSpPr>
                  <p:cNvPr id="180" name="Straight Connector 179">
                    <a:extLst>
                      <a:ext uri="{FF2B5EF4-FFF2-40B4-BE49-F238E27FC236}">
                        <a16:creationId xmlns:a16="http://schemas.microsoft.com/office/drawing/2014/main" id="{C261D966-0BBA-4612-B5E1-EC7FF77FF32D}"/>
                      </a:ext>
                    </a:extLst>
                  </p:cNvPr>
                  <p:cNvCxnSpPr/>
                  <p:nvPr/>
                </p:nvCxnSpPr>
                <p:spPr>
                  <a:xfrm>
                    <a:off x="6613083" y="1916712"/>
                    <a:ext cx="335084" cy="549212"/>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a:extLst>
                      <a:ext uri="{FF2B5EF4-FFF2-40B4-BE49-F238E27FC236}">
                        <a16:creationId xmlns:a16="http://schemas.microsoft.com/office/drawing/2014/main" id="{0E695AF7-B587-4690-B30E-E6CB4943AE18}"/>
                      </a:ext>
                    </a:extLst>
                  </p:cNvPr>
                  <p:cNvCxnSpPr/>
                  <p:nvPr/>
                </p:nvCxnSpPr>
                <p:spPr>
                  <a:xfrm>
                    <a:off x="7405534" y="3200852"/>
                    <a:ext cx="335085" cy="549212"/>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8250" name="Group 52">
                  <a:extLst>
                    <a:ext uri="{FF2B5EF4-FFF2-40B4-BE49-F238E27FC236}">
                      <a16:creationId xmlns:a16="http://schemas.microsoft.com/office/drawing/2014/main" id="{9C17574A-1E61-4461-A87D-A6DE1D8E204D}"/>
                    </a:ext>
                  </a:extLst>
                </p:cNvPr>
                <p:cNvGrpSpPr>
                  <a:grpSpLocks/>
                </p:cNvGrpSpPr>
                <p:nvPr/>
              </p:nvGrpSpPr>
              <p:grpSpPr bwMode="auto">
                <a:xfrm rot="1800000">
                  <a:off x="6600861" y="1936685"/>
                  <a:ext cx="1127038" cy="1845704"/>
                  <a:chOff x="6613314" y="1916832"/>
                  <a:chExt cx="1127038" cy="1845704"/>
                </a:xfrm>
              </p:grpSpPr>
              <p:cxnSp>
                <p:nvCxnSpPr>
                  <p:cNvPr id="178" name="Straight Connector 177">
                    <a:extLst>
                      <a:ext uri="{FF2B5EF4-FFF2-40B4-BE49-F238E27FC236}">
                        <a16:creationId xmlns:a16="http://schemas.microsoft.com/office/drawing/2014/main" id="{C15EFC15-D3FC-4667-BA4A-B60BD460405E}"/>
                      </a:ext>
                    </a:extLst>
                  </p:cNvPr>
                  <p:cNvCxnSpPr/>
                  <p:nvPr/>
                </p:nvCxnSpPr>
                <p:spPr>
                  <a:xfrm>
                    <a:off x="6613742" y="1917272"/>
                    <a:ext cx="335084" cy="549212"/>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79" name="Straight Connector 178">
                    <a:extLst>
                      <a:ext uri="{FF2B5EF4-FFF2-40B4-BE49-F238E27FC236}">
                        <a16:creationId xmlns:a16="http://schemas.microsoft.com/office/drawing/2014/main" id="{49C36B44-1C69-4BEB-BA13-521153C170FC}"/>
                      </a:ext>
                    </a:extLst>
                  </p:cNvPr>
                  <p:cNvCxnSpPr/>
                  <p:nvPr/>
                </p:nvCxnSpPr>
                <p:spPr>
                  <a:xfrm>
                    <a:off x="7395479" y="3205765"/>
                    <a:ext cx="333497" cy="546037"/>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8251" name="Group 53">
                  <a:extLst>
                    <a:ext uri="{FF2B5EF4-FFF2-40B4-BE49-F238E27FC236}">
                      <a16:creationId xmlns:a16="http://schemas.microsoft.com/office/drawing/2014/main" id="{467DB4A7-E4DB-42B2-B026-076BC39EA4CB}"/>
                    </a:ext>
                  </a:extLst>
                </p:cNvPr>
                <p:cNvGrpSpPr>
                  <a:grpSpLocks/>
                </p:cNvGrpSpPr>
                <p:nvPr/>
              </p:nvGrpSpPr>
              <p:grpSpPr bwMode="auto">
                <a:xfrm rot="3600000">
                  <a:off x="6584604" y="1950182"/>
                  <a:ext cx="1146056" cy="1808076"/>
                  <a:chOff x="6589607" y="1936119"/>
                  <a:chExt cx="1146056" cy="1808076"/>
                </a:xfrm>
              </p:grpSpPr>
              <p:cxnSp>
                <p:nvCxnSpPr>
                  <p:cNvPr id="176" name="Straight Connector 175">
                    <a:extLst>
                      <a:ext uri="{FF2B5EF4-FFF2-40B4-BE49-F238E27FC236}">
                        <a16:creationId xmlns:a16="http://schemas.microsoft.com/office/drawing/2014/main" id="{CE2E8FC2-7766-49A8-9820-83909D5BE2B7}"/>
                      </a:ext>
                    </a:extLst>
                  </p:cNvPr>
                  <p:cNvCxnSpPr/>
                  <p:nvPr/>
                </p:nvCxnSpPr>
                <p:spPr>
                  <a:xfrm>
                    <a:off x="6578819" y="1926230"/>
                    <a:ext cx="346035" cy="547887"/>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a:extLst>
                      <a:ext uri="{FF2B5EF4-FFF2-40B4-BE49-F238E27FC236}">
                        <a16:creationId xmlns:a16="http://schemas.microsoft.com/office/drawing/2014/main" id="{B4872720-354C-4C68-B012-9DE9AF8DB9C3}"/>
                      </a:ext>
                    </a:extLst>
                  </p:cNvPr>
                  <p:cNvCxnSpPr/>
                  <p:nvPr/>
                </p:nvCxnSpPr>
                <p:spPr>
                  <a:xfrm>
                    <a:off x="7390465" y="3175108"/>
                    <a:ext cx="334924" cy="551064"/>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8252" name="Group 54">
                  <a:extLst>
                    <a:ext uri="{FF2B5EF4-FFF2-40B4-BE49-F238E27FC236}">
                      <a16:creationId xmlns:a16="http://schemas.microsoft.com/office/drawing/2014/main" id="{7742E3F2-E2A8-4941-8109-44D873806A39}"/>
                    </a:ext>
                  </a:extLst>
                </p:cNvPr>
                <p:cNvGrpSpPr>
                  <a:grpSpLocks/>
                </p:cNvGrpSpPr>
                <p:nvPr/>
              </p:nvGrpSpPr>
              <p:grpSpPr bwMode="auto">
                <a:xfrm rot="9000000">
                  <a:off x="6576864" y="1967357"/>
                  <a:ext cx="1142864" cy="1817106"/>
                  <a:chOff x="6618755" y="1913297"/>
                  <a:chExt cx="1142864" cy="1817106"/>
                </a:xfrm>
              </p:grpSpPr>
              <p:cxnSp>
                <p:nvCxnSpPr>
                  <p:cNvPr id="174" name="Straight Connector 173">
                    <a:extLst>
                      <a:ext uri="{FF2B5EF4-FFF2-40B4-BE49-F238E27FC236}">
                        <a16:creationId xmlns:a16="http://schemas.microsoft.com/office/drawing/2014/main" id="{40F7A3D8-CBE6-45EE-9A0B-D2F67580B555}"/>
                      </a:ext>
                    </a:extLst>
                  </p:cNvPr>
                  <p:cNvCxnSpPr/>
                  <p:nvPr/>
                </p:nvCxnSpPr>
                <p:spPr>
                  <a:xfrm>
                    <a:off x="6629882" y="1937681"/>
                    <a:ext cx="347790" cy="54445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a:extLst>
                      <a:ext uri="{FF2B5EF4-FFF2-40B4-BE49-F238E27FC236}">
                        <a16:creationId xmlns:a16="http://schemas.microsoft.com/office/drawing/2014/main" id="{3680053C-594F-4B6E-BA17-2D0351D00FBD}"/>
                      </a:ext>
                    </a:extLst>
                  </p:cNvPr>
                  <p:cNvCxnSpPr/>
                  <p:nvPr/>
                </p:nvCxnSpPr>
                <p:spPr>
                  <a:xfrm>
                    <a:off x="7437232" y="3196669"/>
                    <a:ext cx="338261" cy="549212"/>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8253" name="Group 55">
                  <a:extLst>
                    <a:ext uri="{FF2B5EF4-FFF2-40B4-BE49-F238E27FC236}">
                      <a16:creationId xmlns:a16="http://schemas.microsoft.com/office/drawing/2014/main" id="{B1CC5DBF-5CE9-4AE6-95F1-E058992A4679}"/>
                    </a:ext>
                  </a:extLst>
                </p:cNvPr>
                <p:cNvGrpSpPr>
                  <a:grpSpLocks/>
                </p:cNvGrpSpPr>
                <p:nvPr/>
              </p:nvGrpSpPr>
              <p:grpSpPr bwMode="auto">
                <a:xfrm rot="7200000">
                  <a:off x="6594237" y="1949176"/>
                  <a:ext cx="1127038" cy="1845704"/>
                  <a:chOff x="6613314" y="1916832"/>
                  <a:chExt cx="1127038" cy="1845704"/>
                </a:xfrm>
              </p:grpSpPr>
              <p:cxnSp>
                <p:nvCxnSpPr>
                  <p:cNvPr id="172" name="Straight Connector 171">
                    <a:extLst>
                      <a:ext uri="{FF2B5EF4-FFF2-40B4-BE49-F238E27FC236}">
                        <a16:creationId xmlns:a16="http://schemas.microsoft.com/office/drawing/2014/main" id="{94734207-5CE4-4F3F-A6B7-BE0387175D7F}"/>
                      </a:ext>
                    </a:extLst>
                  </p:cNvPr>
                  <p:cNvCxnSpPr/>
                  <p:nvPr/>
                </p:nvCxnSpPr>
                <p:spPr>
                  <a:xfrm>
                    <a:off x="6610451" y="1915250"/>
                    <a:ext cx="334924" cy="551064"/>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a:extLst>
                      <a:ext uri="{FF2B5EF4-FFF2-40B4-BE49-F238E27FC236}">
                        <a16:creationId xmlns:a16="http://schemas.microsoft.com/office/drawing/2014/main" id="{7653FB79-6396-4968-8F35-930FC615D0B3}"/>
                      </a:ext>
                    </a:extLst>
                  </p:cNvPr>
                  <p:cNvCxnSpPr/>
                  <p:nvPr/>
                </p:nvCxnSpPr>
                <p:spPr>
                  <a:xfrm>
                    <a:off x="7390970" y="3209465"/>
                    <a:ext cx="331750" cy="554239"/>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8254" name="Group 56">
                  <a:extLst>
                    <a:ext uri="{FF2B5EF4-FFF2-40B4-BE49-F238E27FC236}">
                      <a16:creationId xmlns:a16="http://schemas.microsoft.com/office/drawing/2014/main" id="{2570957C-2941-4F23-B640-BDAA754ECB8E}"/>
                    </a:ext>
                  </a:extLst>
                </p:cNvPr>
                <p:cNvGrpSpPr>
                  <a:grpSpLocks/>
                </p:cNvGrpSpPr>
                <p:nvPr/>
              </p:nvGrpSpPr>
              <p:grpSpPr bwMode="auto">
                <a:xfrm rot="5400000">
                  <a:off x="6614021" y="1963043"/>
                  <a:ext cx="1127038" cy="1845704"/>
                  <a:chOff x="6613314" y="1916832"/>
                  <a:chExt cx="1127038" cy="1845704"/>
                </a:xfrm>
              </p:grpSpPr>
              <p:cxnSp>
                <p:nvCxnSpPr>
                  <p:cNvPr id="170" name="Straight Connector 169">
                    <a:extLst>
                      <a:ext uri="{FF2B5EF4-FFF2-40B4-BE49-F238E27FC236}">
                        <a16:creationId xmlns:a16="http://schemas.microsoft.com/office/drawing/2014/main" id="{4A7D6127-BFF3-47C5-BEE9-381392B31A48}"/>
                      </a:ext>
                    </a:extLst>
                  </p:cNvPr>
                  <p:cNvCxnSpPr/>
                  <p:nvPr/>
                </p:nvCxnSpPr>
                <p:spPr>
                  <a:xfrm>
                    <a:off x="6601304" y="1879585"/>
                    <a:ext cx="334923" cy="549475"/>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a:extLst>
                      <a:ext uri="{FF2B5EF4-FFF2-40B4-BE49-F238E27FC236}">
                        <a16:creationId xmlns:a16="http://schemas.microsoft.com/office/drawing/2014/main" id="{60F14849-EA61-4545-A0E0-81671BB8511F}"/>
                      </a:ext>
                    </a:extLst>
                  </p:cNvPr>
                  <p:cNvCxnSpPr/>
                  <p:nvPr/>
                </p:nvCxnSpPr>
                <p:spPr>
                  <a:xfrm>
                    <a:off x="7393376" y="3177047"/>
                    <a:ext cx="334924" cy="549475"/>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grpSp>
            <p:nvGrpSpPr>
              <p:cNvPr id="8230" name="Group 32">
                <a:extLst>
                  <a:ext uri="{FF2B5EF4-FFF2-40B4-BE49-F238E27FC236}">
                    <a16:creationId xmlns:a16="http://schemas.microsoft.com/office/drawing/2014/main" id="{D1AB7333-17C0-4028-AFF6-6556F999E02F}"/>
                  </a:ext>
                </a:extLst>
              </p:cNvPr>
              <p:cNvGrpSpPr>
                <a:grpSpLocks/>
              </p:cNvGrpSpPr>
              <p:nvPr/>
            </p:nvGrpSpPr>
            <p:grpSpPr bwMode="auto">
              <a:xfrm rot="900000">
                <a:off x="6250641" y="1931854"/>
                <a:ext cx="1854713" cy="1860220"/>
                <a:chOff x="6251570" y="1922169"/>
                <a:chExt cx="1854713" cy="1860220"/>
              </a:xfrm>
            </p:grpSpPr>
            <p:grpSp>
              <p:nvGrpSpPr>
                <p:cNvPr id="8231" name="Group 33">
                  <a:extLst>
                    <a:ext uri="{FF2B5EF4-FFF2-40B4-BE49-F238E27FC236}">
                      <a16:creationId xmlns:a16="http://schemas.microsoft.com/office/drawing/2014/main" id="{FF132A2E-DCF8-4A9E-BE3C-B76E3792A30D}"/>
                    </a:ext>
                  </a:extLst>
                </p:cNvPr>
                <p:cNvGrpSpPr>
                  <a:grpSpLocks/>
                </p:cNvGrpSpPr>
                <p:nvPr/>
              </p:nvGrpSpPr>
              <p:grpSpPr bwMode="auto">
                <a:xfrm>
                  <a:off x="6615186" y="1922169"/>
                  <a:ext cx="1117402" cy="1840299"/>
                  <a:chOff x="6615186" y="1922169"/>
                  <a:chExt cx="1117402" cy="1840299"/>
                </a:xfrm>
              </p:grpSpPr>
              <p:cxnSp>
                <p:nvCxnSpPr>
                  <p:cNvPr id="162" name="Straight Connector 161">
                    <a:extLst>
                      <a:ext uri="{FF2B5EF4-FFF2-40B4-BE49-F238E27FC236}">
                        <a16:creationId xmlns:a16="http://schemas.microsoft.com/office/drawing/2014/main" id="{8857E335-840D-430D-BA30-AD2F5A0BCC24}"/>
                      </a:ext>
                    </a:extLst>
                  </p:cNvPr>
                  <p:cNvCxnSpPr/>
                  <p:nvPr/>
                </p:nvCxnSpPr>
                <p:spPr>
                  <a:xfrm>
                    <a:off x="6598285" y="1907730"/>
                    <a:ext cx="341436" cy="550799"/>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a:extLst>
                      <a:ext uri="{FF2B5EF4-FFF2-40B4-BE49-F238E27FC236}">
                        <a16:creationId xmlns:a16="http://schemas.microsoft.com/office/drawing/2014/main" id="{1FDEE412-4F85-4474-BE3D-E1486EA46EE6}"/>
                      </a:ext>
                    </a:extLst>
                  </p:cNvPr>
                  <p:cNvCxnSpPr/>
                  <p:nvPr/>
                </p:nvCxnSpPr>
                <p:spPr>
                  <a:xfrm>
                    <a:off x="7382092" y="3194839"/>
                    <a:ext cx="341437" cy="549212"/>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8232" name="Group 34">
                  <a:extLst>
                    <a:ext uri="{FF2B5EF4-FFF2-40B4-BE49-F238E27FC236}">
                      <a16:creationId xmlns:a16="http://schemas.microsoft.com/office/drawing/2014/main" id="{7F3892E0-B878-4D1A-855D-B87A978F0F1D}"/>
                    </a:ext>
                  </a:extLst>
                </p:cNvPr>
                <p:cNvGrpSpPr>
                  <a:grpSpLocks/>
                </p:cNvGrpSpPr>
                <p:nvPr/>
              </p:nvGrpSpPr>
              <p:grpSpPr bwMode="auto">
                <a:xfrm rot="1800000">
                  <a:off x="6600861" y="1936685"/>
                  <a:ext cx="1127038" cy="1845704"/>
                  <a:chOff x="6613314" y="1916832"/>
                  <a:chExt cx="1127038" cy="1845704"/>
                </a:xfrm>
              </p:grpSpPr>
              <p:cxnSp>
                <p:nvCxnSpPr>
                  <p:cNvPr id="160" name="Straight Connector 159">
                    <a:extLst>
                      <a:ext uri="{FF2B5EF4-FFF2-40B4-BE49-F238E27FC236}">
                        <a16:creationId xmlns:a16="http://schemas.microsoft.com/office/drawing/2014/main" id="{5D6FFF15-886C-4577-85B0-4C4E016C9941}"/>
                      </a:ext>
                    </a:extLst>
                  </p:cNvPr>
                  <p:cNvCxnSpPr/>
                  <p:nvPr/>
                </p:nvCxnSpPr>
                <p:spPr>
                  <a:xfrm>
                    <a:off x="6600271" y="1902225"/>
                    <a:ext cx="335085" cy="55080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61" name="Straight Connector 160">
                    <a:extLst>
                      <a:ext uri="{FF2B5EF4-FFF2-40B4-BE49-F238E27FC236}">
                        <a16:creationId xmlns:a16="http://schemas.microsoft.com/office/drawing/2014/main" id="{F708B208-B4CA-422F-AF62-2DD32DE1A979}"/>
                      </a:ext>
                    </a:extLst>
                  </p:cNvPr>
                  <p:cNvCxnSpPr/>
                  <p:nvPr/>
                </p:nvCxnSpPr>
                <p:spPr>
                  <a:xfrm>
                    <a:off x="7369718" y="3207020"/>
                    <a:ext cx="333497" cy="550799"/>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8233" name="Group 35">
                  <a:extLst>
                    <a:ext uri="{FF2B5EF4-FFF2-40B4-BE49-F238E27FC236}">
                      <a16:creationId xmlns:a16="http://schemas.microsoft.com/office/drawing/2014/main" id="{867D1BAC-FDD3-496B-9874-7E8E973EF218}"/>
                    </a:ext>
                  </a:extLst>
                </p:cNvPr>
                <p:cNvGrpSpPr>
                  <a:grpSpLocks/>
                </p:cNvGrpSpPr>
                <p:nvPr/>
              </p:nvGrpSpPr>
              <p:grpSpPr bwMode="auto">
                <a:xfrm rot="3600000">
                  <a:off x="6596829" y="1948027"/>
                  <a:ext cx="1183638" cy="1806040"/>
                  <a:chOff x="6583576" y="1908691"/>
                  <a:chExt cx="1183638" cy="1806040"/>
                </a:xfrm>
              </p:grpSpPr>
              <p:cxnSp>
                <p:nvCxnSpPr>
                  <p:cNvPr id="158" name="Straight Connector 157">
                    <a:extLst>
                      <a:ext uri="{FF2B5EF4-FFF2-40B4-BE49-F238E27FC236}">
                        <a16:creationId xmlns:a16="http://schemas.microsoft.com/office/drawing/2014/main" id="{FEE0BB4C-2413-4A7D-B2C1-8C8A6AC85977}"/>
                      </a:ext>
                    </a:extLst>
                  </p:cNvPr>
                  <p:cNvCxnSpPr/>
                  <p:nvPr/>
                </p:nvCxnSpPr>
                <p:spPr>
                  <a:xfrm>
                    <a:off x="6557921" y="1910987"/>
                    <a:ext cx="344448" cy="551063"/>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59" name="Straight Connector 158">
                    <a:extLst>
                      <a:ext uri="{FF2B5EF4-FFF2-40B4-BE49-F238E27FC236}">
                        <a16:creationId xmlns:a16="http://schemas.microsoft.com/office/drawing/2014/main" id="{BDB877B8-CA07-4CBB-AC30-412A76B89CD7}"/>
                      </a:ext>
                    </a:extLst>
                  </p:cNvPr>
                  <p:cNvCxnSpPr/>
                  <p:nvPr/>
                </p:nvCxnSpPr>
                <p:spPr>
                  <a:xfrm>
                    <a:off x="7406981" y="3164858"/>
                    <a:ext cx="334924" cy="549475"/>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8234" name="Group 36">
                  <a:extLst>
                    <a:ext uri="{FF2B5EF4-FFF2-40B4-BE49-F238E27FC236}">
                      <a16:creationId xmlns:a16="http://schemas.microsoft.com/office/drawing/2014/main" id="{C1C33BD1-615D-466E-85A3-216D49EE38AE}"/>
                    </a:ext>
                  </a:extLst>
                </p:cNvPr>
                <p:cNvGrpSpPr>
                  <a:grpSpLocks/>
                </p:cNvGrpSpPr>
                <p:nvPr/>
              </p:nvGrpSpPr>
              <p:grpSpPr bwMode="auto">
                <a:xfrm rot="9000000">
                  <a:off x="6566136" y="1950470"/>
                  <a:ext cx="1169381" cy="1824591"/>
                  <a:chOff x="6596733" y="1919676"/>
                  <a:chExt cx="1169381" cy="1824591"/>
                </a:xfrm>
              </p:grpSpPr>
              <p:cxnSp>
                <p:nvCxnSpPr>
                  <p:cNvPr id="156" name="Straight Connector 155">
                    <a:extLst>
                      <a:ext uri="{FF2B5EF4-FFF2-40B4-BE49-F238E27FC236}">
                        <a16:creationId xmlns:a16="http://schemas.microsoft.com/office/drawing/2014/main" id="{6CE98873-BC1F-47ED-82F9-F97D63B0FC42}"/>
                      </a:ext>
                    </a:extLst>
                  </p:cNvPr>
                  <p:cNvCxnSpPr/>
                  <p:nvPr/>
                </p:nvCxnSpPr>
                <p:spPr>
                  <a:xfrm>
                    <a:off x="6596331" y="1920447"/>
                    <a:ext cx="336673" cy="552386"/>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57" name="Straight Connector 156">
                    <a:extLst>
                      <a:ext uri="{FF2B5EF4-FFF2-40B4-BE49-F238E27FC236}">
                        <a16:creationId xmlns:a16="http://schemas.microsoft.com/office/drawing/2014/main" id="{77799DD2-E7A7-4E3C-8067-6F95C22B26B4}"/>
                      </a:ext>
                    </a:extLst>
                  </p:cNvPr>
                  <p:cNvCxnSpPr/>
                  <p:nvPr/>
                </p:nvCxnSpPr>
                <p:spPr>
                  <a:xfrm>
                    <a:off x="7434499" y="3205232"/>
                    <a:ext cx="339849" cy="549212"/>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8235" name="Group 37">
                  <a:extLst>
                    <a:ext uri="{FF2B5EF4-FFF2-40B4-BE49-F238E27FC236}">
                      <a16:creationId xmlns:a16="http://schemas.microsoft.com/office/drawing/2014/main" id="{DCEC03B5-E6BB-4888-9D3F-C6DCA1B91559}"/>
                    </a:ext>
                  </a:extLst>
                </p:cNvPr>
                <p:cNvGrpSpPr>
                  <a:grpSpLocks/>
                </p:cNvGrpSpPr>
                <p:nvPr/>
              </p:nvGrpSpPr>
              <p:grpSpPr bwMode="auto">
                <a:xfrm rot="7200000">
                  <a:off x="6606248" y="1958099"/>
                  <a:ext cx="1120043" cy="1829400"/>
                  <a:chOff x="6613222" y="1917226"/>
                  <a:chExt cx="1120043" cy="1829400"/>
                </a:xfrm>
              </p:grpSpPr>
              <p:cxnSp>
                <p:nvCxnSpPr>
                  <p:cNvPr id="154" name="Straight Connector 153">
                    <a:extLst>
                      <a:ext uri="{FF2B5EF4-FFF2-40B4-BE49-F238E27FC236}">
                        <a16:creationId xmlns:a16="http://schemas.microsoft.com/office/drawing/2014/main" id="{EA6CB2CE-02CE-4ACD-8F0C-FD4C7DE59703}"/>
                      </a:ext>
                    </a:extLst>
                  </p:cNvPr>
                  <p:cNvCxnSpPr/>
                  <p:nvPr/>
                </p:nvCxnSpPr>
                <p:spPr>
                  <a:xfrm>
                    <a:off x="6614112" y="1939127"/>
                    <a:ext cx="336511" cy="549475"/>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55" name="Straight Connector 154">
                    <a:extLst>
                      <a:ext uri="{FF2B5EF4-FFF2-40B4-BE49-F238E27FC236}">
                        <a16:creationId xmlns:a16="http://schemas.microsoft.com/office/drawing/2014/main" id="{C4A98AA4-B8D5-49E8-B15A-7F83F5ACFEAE}"/>
                      </a:ext>
                    </a:extLst>
                  </p:cNvPr>
                  <p:cNvCxnSpPr/>
                  <p:nvPr/>
                </p:nvCxnSpPr>
                <p:spPr>
                  <a:xfrm>
                    <a:off x="7401710" y="3230374"/>
                    <a:ext cx="334923" cy="55424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8236" name="Group 38">
                  <a:extLst>
                    <a:ext uri="{FF2B5EF4-FFF2-40B4-BE49-F238E27FC236}">
                      <a16:creationId xmlns:a16="http://schemas.microsoft.com/office/drawing/2014/main" id="{593D4938-B45B-49F7-8F04-91B9215426A4}"/>
                    </a:ext>
                  </a:extLst>
                </p:cNvPr>
                <p:cNvGrpSpPr>
                  <a:grpSpLocks/>
                </p:cNvGrpSpPr>
                <p:nvPr/>
              </p:nvGrpSpPr>
              <p:grpSpPr bwMode="auto">
                <a:xfrm rot="5400000">
                  <a:off x="6630539" y="1967687"/>
                  <a:ext cx="1121840" cy="1829649"/>
                  <a:chOff x="6612528" y="1910942"/>
                  <a:chExt cx="1121840" cy="1829649"/>
                </a:xfrm>
              </p:grpSpPr>
              <p:cxnSp>
                <p:nvCxnSpPr>
                  <p:cNvPr id="152" name="Straight Connector 151">
                    <a:extLst>
                      <a:ext uri="{FF2B5EF4-FFF2-40B4-BE49-F238E27FC236}">
                        <a16:creationId xmlns:a16="http://schemas.microsoft.com/office/drawing/2014/main" id="{8D6DBEB2-E04C-44BB-9D44-1ECA2CB4B029}"/>
                      </a:ext>
                    </a:extLst>
                  </p:cNvPr>
                  <p:cNvCxnSpPr/>
                  <p:nvPr/>
                </p:nvCxnSpPr>
                <p:spPr>
                  <a:xfrm>
                    <a:off x="6603886" y="1939898"/>
                    <a:ext cx="331750" cy="554239"/>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53" name="Straight Connector 152">
                    <a:extLst>
                      <a:ext uri="{FF2B5EF4-FFF2-40B4-BE49-F238E27FC236}">
                        <a16:creationId xmlns:a16="http://schemas.microsoft.com/office/drawing/2014/main" id="{6D4848DA-48FB-44FC-B0F4-95720A7AE56C}"/>
                      </a:ext>
                    </a:extLst>
                  </p:cNvPr>
                  <p:cNvCxnSpPr/>
                  <p:nvPr/>
                </p:nvCxnSpPr>
                <p:spPr>
                  <a:xfrm>
                    <a:off x="7383799" y="3213587"/>
                    <a:ext cx="333337" cy="554239"/>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grpSp>
        <p:grpSp>
          <p:nvGrpSpPr>
            <p:cNvPr id="8225" name="Group 27">
              <a:extLst>
                <a:ext uri="{FF2B5EF4-FFF2-40B4-BE49-F238E27FC236}">
                  <a16:creationId xmlns:a16="http://schemas.microsoft.com/office/drawing/2014/main" id="{F1725207-1329-4F0B-9243-EB9FB9B39093}"/>
                </a:ext>
              </a:extLst>
            </p:cNvPr>
            <p:cNvGrpSpPr>
              <a:grpSpLocks/>
            </p:cNvGrpSpPr>
            <p:nvPr/>
          </p:nvGrpSpPr>
          <p:grpSpPr bwMode="auto">
            <a:xfrm>
              <a:off x="3964102" y="2394416"/>
              <a:ext cx="915291" cy="916406"/>
              <a:chOff x="6692604" y="2394959"/>
              <a:chExt cx="915625" cy="916300"/>
            </a:xfrm>
          </p:grpSpPr>
          <p:sp>
            <p:nvSpPr>
              <p:cNvPr id="141" name="Oval 140">
                <a:extLst>
                  <a:ext uri="{FF2B5EF4-FFF2-40B4-BE49-F238E27FC236}">
                    <a16:creationId xmlns:a16="http://schemas.microsoft.com/office/drawing/2014/main" id="{49AB76C2-28A8-44AE-9C0B-8264B117730C}"/>
                  </a:ext>
                </a:extLst>
              </p:cNvPr>
              <p:cNvSpPr/>
              <p:nvPr/>
            </p:nvSpPr>
            <p:spPr>
              <a:xfrm>
                <a:off x="6883059" y="2565923"/>
                <a:ext cx="568532" cy="569847"/>
              </a:xfrm>
              <a:prstGeom prst="ellipse">
                <a:avLst/>
              </a:prstGeom>
              <a:solidFill>
                <a:srgbClr val="FF99FF"/>
              </a:solidFill>
              <a:ln w="38100">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42" name="Oval 141">
                <a:extLst>
                  <a:ext uri="{FF2B5EF4-FFF2-40B4-BE49-F238E27FC236}">
                    <a16:creationId xmlns:a16="http://schemas.microsoft.com/office/drawing/2014/main" id="{3FC65E48-82E5-468E-ACEF-B6584BD34CDE}"/>
                  </a:ext>
                </a:extLst>
              </p:cNvPr>
              <p:cNvSpPr/>
              <p:nvPr/>
            </p:nvSpPr>
            <p:spPr>
              <a:xfrm>
                <a:off x="6692490" y="2394493"/>
                <a:ext cx="916321" cy="917469"/>
              </a:xfrm>
              <a:prstGeom prst="ellipse">
                <a:avLst/>
              </a:prstGeom>
              <a:noFill/>
              <a:ln>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43" name="Oval 142">
                <a:extLst>
                  <a:ext uri="{FF2B5EF4-FFF2-40B4-BE49-F238E27FC236}">
                    <a16:creationId xmlns:a16="http://schemas.microsoft.com/office/drawing/2014/main" id="{E37AE4D9-5835-41C2-B98A-42E9503046B9}"/>
                  </a:ext>
                </a:extLst>
              </p:cNvPr>
              <p:cNvSpPr/>
              <p:nvPr/>
            </p:nvSpPr>
            <p:spPr>
              <a:xfrm>
                <a:off x="6729015" y="2435763"/>
                <a:ext cx="832154" cy="834928"/>
              </a:xfrm>
              <a:prstGeom prst="ellipse">
                <a:avLst/>
              </a:prstGeom>
              <a:noFill/>
              <a:ln>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grpSp>
      <p:cxnSp>
        <p:nvCxnSpPr>
          <p:cNvPr id="183" name="Straight Arrow Connector 182">
            <a:extLst>
              <a:ext uri="{FF2B5EF4-FFF2-40B4-BE49-F238E27FC236}">
                <a16:creationId xmlns:a16="http://schemas.microsoft.com/office/drawing/2014/main" id="{C7AC7696-6D56-4B1A-8462-6D0015D3EEA8}"/>
              </a:ext>
            </a:extLst>
          </p:cNvPr>
          <p:cNvCxnSpPr/>
          <p:nvPr/>
        </p:nvCxnSpPr>
        <p:spPr>
          <a:xfrm rot="2700000">
            <a:off x="1196182" y="1248568"/>
            <a:ext cx="0" cy="2100263"/>
          </a:xfrm>
          <a:prstGeom prst="straightConnector1">
            <a:avLst/>
          </a:prstGeom>
          <a:ln w="28575">
            <a:solidFill>
              <a:srgbClr val="7030A0"/>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84" name="Rectangle 31">
            <a:extLst>
              <a:ext uri="{FF2B5EF4-FFF2-40B4-BE49-F238E27FC236}">
                <a16:creationId xmlns:a16="http://schemas.microsoft.com/office/drawing/2014/main" id="{7AB7250A-7033-424A-B1B2-918FDD0E0D52}"/>
              </a:ext>
            </a:extLst>
          </p:cNvPr>
          <p:cNvSpPr>
            <a:spLocks noChangeArrowheads="1"/>
          </p:cNvSpPr>
          <p:nvPr/>
        </p:nvSpPr>
        <p:spPr bwMode="auto">
          <a:xfrm>
            <a:off x="225425" y="3028950"/>
            <a:ext cx="3397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7030A0"/>
                </a:solidFill>
              </a:rPr>
              <a:t>Z</a:t>
            </a:r>
            <a:endParaRPr lang="en-IN" altLang="en-US">
              <a:solidFill>
                <a:srgbClr val="7030A0"/>
              </a:solidFill>
            </a:endParaRPr>
          </a:p>
        </p:txBody>
      </p:sp>
      <p:sp>
        <p:nvSpPr>
          <p:cNvPr id="8215" name="Rectangle 44">
            <a:extLst>
              <a:ext uri="{FF2B5EF4-FFF2-40B4-BE49-F238E27FC236}">
                <a16:creationId xmlns:a16="http://schemas.microsoft.com/office/drawing/2014/main" id="{42BAF069-0D88-49AE-94A9-36B542F98623}"/>
              </a:ext>
            </a:extLst>
          </p:cNvPr>
          <p:cNvSpPr>
            <a:spLocks noChangeArrowheads="1"/>
          </p:cNvSpPr>
          <p:nvPr/>
        </p:nvSpPr>
        <p:spPr bwMode="auto">
          <a:xfrm>
            <a:off x="539750" y="2924175"/>
            <a:ext cx="52657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99"/>
                </a:solidFill>
                <a:ea typeface="Times New Roman" panose="02020603050405020304" pitchFamily="18" charset="0"/>
                <a:cs typeface="Bookman-Light"/>
              </a:rPr>
              <a:t>A table fan rotating about its axis (</a:t>
            </a:r>
            <a:r>
              <a:rPr lang="en-US" altLang="en-US" sz="2400" b="1" baseline="-25000">
                <a:solidFill>
                  <a:srgbClr val="00FF99"/>
                </a:solidFill>
                <a:ea typeface="Times New Roman" panose="02020603050405020304" pitchFamily="18" charset="0"/>
                <a:cs typeface="Bookman-Light"/>
              </a:rPr>
              <a:t>┴ </a:t>
            </a:r>
            <a:r>
              <a:rPr lang="en-US" altLang="en-US" b="1">
                <a:solidFill>
                  <a:srgbClr val="00FF99"/>
                </a:solidFill>
                <a:ea typeface="Times New Roman" panose="02020603050405020304" pitchFamily="18" charset="0"/>
                <a:cs typeface="Bookman-Light"/>
              </a:rPr>
              <a:t>to screen)</a:t>
            </a:r>
            <a:endParaRPr lang="en-IN" altLang="en-US">
              <a:solidFill>
                <a:srgbClr val="00FF99"/>
              </a:solidFill>
              <a:ea typeface="Times New Roman" panose="02020603050405020304" pitchFamily="18" charset="0"/>
              <a:cs typeface="Bookman-Light"/>
            </a:endParaRPr>
          </a:p>
        </p:txBody>
      </p:sp>
      <p:cxnSp>
        <p:nvCxnSpPr>
          <p:cNvPr id="186" name="Straight Arrow Connector 185">
            <a:extLst>
              <a:ext uri="{FF2B5EF4-FFF2-40B4-BE49-F238E27FC236}">
                <a16:creationId xmlns:a16="http://schemas.microsoft.com/office/drawing/2014/main" id="{94061E6C-157B-4ADC-8E05-6CC1D96B1AFE}"/>
              </a:ext>
            </a:extLst>
          </p:cNvPr>
          <p:cNvCxnSpPr/>
          <p:nvPr/>
        </p:nvCxnSpPr>
        <p:spPr>
          <a:xfrm>
            <a:off x="7019925" y="1263650"/>
            <a:ext cx="0" cy="890588"/>
          </a:xfrm>
          <a:prstGeom prst="straightConnector1">
            <a:avLst/>
          </a:prstGeom>
          <a:ln w="28575">
            <a:solidFill>
              <a:srgbClr val="00B0F0"/>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8288" name="Rectangle 8287">
            <a:extLst>
              <a:ext uri="{FF2B5EF4-FFF2-40B4-BE49-F238E27FC236}">
                <a16:creationId xmlns:a16="http://schemas.microsoft.com/office/drawing/2014/main" id="{DADF4E11-A544-4AF3-AC96-3E28F9B0EA7E}"/>
              </a:ext>
            </a:extLst>
          </p:cNvPr>
          <p:cNvSpPr>
            <a:spLocks noChangeArrowheads="1"/>
          </p:cNvSpPr>
          <p:nvPr/>
        </p:nvSpPr>
        <p:spPr bwMode="auto">
          <a:xfrm>
            <a:off x="4986338" y="128588"/>
            <a:ext cx="12620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FF99"/>
                </a:solidFill>
                <a:ea typeface="Times New Roman" panose="02020603050405020304" pitchFamily="18" charset="0"/>
                <a:cs typeface="Bookman-Demi"/>
              </a:rPr>
              <a:t>Examples</a:t>
            </a:r>
            <a:endParaRPr lang="en-IN" altLang="en-US">
              <a:ea typeface="Times New Roman" panose="02020603050405020304" pitchFamily="18" charset="0"/>
              <a:cs typeface="Bookman-Demi"/>
            </a:endParaRPr>
          </a:p>
        </p:txBody>
      </p:sp>
      <p:sp>
        <p:nvSpPr>
          <p:cNvPr id="8218" name="TextBox 73">
            <a:extLst>
              <a:ext uri="{FF2B5EF4-FFF2-40B4-BE49-F238E27FC236}">
                <a16:creationId xmlns:a16="http://schemas.microsoft.com/office/drawing/2014/main" id="{126FAC81-BC4B-4D64-8595-30904491B651}"/>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8219" name="TextBox 74">
            <a:extLst>
              <a:ext uri="{FF2B5EF4-FFF2-40B4-BE49-F238E27FC236}">
                <a16:creationId xmlns:a16="http://schemas.microsoft.com/office/drawing/2014/main" id="{20CB9C86-1A8F-4257-A6D0-62686AB31192}"/>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8220" name="TextBox 75">
            <a:extLst>
              <a:ext uri="{FF2B5EF4-FFF2-40B4-BE49-F238E27FC236}">
                <a16:creationId xmlns:a16="http://schemas.microsoft.com/office/drawing/2014/main" id="{BE33008B-6017-458F-840D-47A5983A5696}"/>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8288"/>
                                        </p:tgtEl>
                                        <p:attrNameLst>
                                          <p:attrName>style.visibility</p:attrName>
                                        </p:attrNameLst>
                                      </p:cBhvr>
                                      <p:to>
                                        <p:strVal val="visible"/>
                                      </p:to>
                                    </p:set>
                                    <p:animEffect transition="in" filter="fade">
                                      <p:cBhvr>
                                        <p:cTn id="7" dur="1000"/>
                                        <p:tgtEl>
                                          <p:spTgt spid="8288"/>
                                        </p:tgtEl>
                                      </p:cBhvr>
                                    </p:animEffect>
                                    <p:anim calcmode="lin" valueType="num">
                                      <p:cBhvr>
                                        <p:cTn id="8" dur="1000" fill="hold"/>
                                        <p:tgtEl>
                                          <p:spTgt spid="8288"/>
                                        </p:tgtEl>
                                        <p:attrNameLst>
                                          <p:attrName>ppt_x</p:attrName>
                                        </p:attrNameLst>
                                      </p:cBhvr>
                                      <p:tavLst>
                                        <p:tav tm="0">
                                          <p:val>
                                            <p:strVal val="#ppt_x"/>
                                          </p:val>
                                        </p:tav>
                                        <p:tav tm="100000">
                                          <p:val>
                                            <p:strVal val="#ppt_x"/>
                                          </p:val>
                                        </p:tav>
                                      </p:tavLst>
                                    </p:anim>
                                    <p:anim calcmode="lin" valueType="num">
                                      <p:cBhvr>
                                        <p:cTn id="9" dur="1000" fill="hold"/>
                                        <p:tgtEl>
                                          <p:spTgt spid="828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nodeType="clickEffect">
                                  <p:stCondLst>
                                    <p:cond delay="0"/>
                                  </p:stCondLst>
                                  <p:childTnLst>
                                    <p:set>
                                      <p:cBhvr>
                                        <p:cTn id="13" dur="1" fill="hold">
                                          <p:stCondLst>
                                            <p:cond delay="0"/>
                                          </p:stCondLst>
                                        </p:cTn>
                                        <p:tgtEl>
                                          <p:spTgt spid="126"/>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127"/>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1" fill="hold" nodeType="clickEffect">
                                  <p:stCondLst>
                                    <p:cond delay="0"/>
                                  </p:stCondLst>
                                  <p:childTnLst>
                                    <p:set>
                                      <p:cBhvr>
                                        <p:cTn id="19" dur="1" fill="hold">
                                          <p:stCondLst>
                                            <p:cond delay="0"/>
                                          </p:stCondLst>
                                        </p:cTn>
                                        <p:tgtEl>
                                          <p:spTgt spid="183"/>
                                        </p:tgtEl>
                                        <p:attrNameLst>
                                          <p:attrName>style.visibility</p:attrName>
                                        </p:attrNameLst>
                                      </p:cBhvr>
                                      <p:to>
                                        <p:strVal val="visible"/>
                                      </p:to>
                                    </p:set>
                                    <p:animEffect transition="in" filter="wipe(up)">
                                      <p:cBhvr>
                                        <p:cTn id="20" dur="500"/>
                                        <p:tgtEl>
                                          <p:spTgt spid="183"/>
                                        </p:tgtEl>
                                      </p:cBhvr>
                                    </p:animEffect>
                                  </p:childTnLst>
                                </p:cTn>
                              </p:par>
                              <p:par>
                                <p:cTn id="21" presetID="22" presetClass="entr" presetSubtype="4" fill="hold" nodeType="withEffect">
                                  <p:stCondLst>
                                    <p:cond delay="0"/>
                                  </p:stCondLst>
                                  <p:childTnLst>
                                    <p:set>
                                      <p:cBhvr>
                                        <p:cTn id="22" dur="1" fill="hold">
                                          <p:stCondLst>
                                            <p:cond delay="0"/>
                                          </p:stCondLst>
                                        </p:cTn>
                                        <p:tgtEl>
                                          <p:spTgt spid="182"/>
                                        </p:tgtEl>
                                        <p:attrNameLst>
                                          <p:attrName>style.visibility</p:attrName>
                                        </p:attrNameLst>
                                      </p:cBhvr>
                                      <p:to>
                                        <p:strVal val="visible"/>
                                      </p:to>
                                    </p:set>
                                    <p:animEffect transition="in" filter="wipe(down)">
                                      <p:cBhvr>
                                        <p:cTn id="23" dur="500"/>
                                        <p:tgtEl>
                                          <p:spTgt spid="182"/>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184"/>
                                        </p:tgtEl>
                                        <p:attrNameLst>
                                          <p:attrName>style.visibility</p:attrName>
                                        </p:attrNameLst>
                                      </p:cBhvr>
                                      <p:to>
                                        <p:strVal val="visible"/>
                                      </p:to>
                                    </p:set>
                                    <p:anim calcmode="lin" valueType="num">
                                      <p:cBhvr>
                                        <p:cTn id="26" dur="500" fill="hold"/>
                                        <p:tgtEl>
                                          <p:spTgt spid="184"/>
                                        </p:tgtEl>
                                        <p:attrNameLst>
                                          <p:attrName>ppt_w</p:attrName>
                                        </p:attrNameLst>
                                      </p:cBhvr>
                                      <p:tavLst>
                                        <p:tav tm="0">
                                          <p:val>
                                            <p:fltVal val="0"/>
                                          </p:val>
                                        </p:tav>
                                        <p:tav tm="100000">
                                          <p:val>
                                            <p:strVal val="#ppt_w"/>
                                          </p:val>
                                        </p:tav>
                                      </p:tavLst>
                                    </p:anim>
                                    <p:anim calcmode="lin" valueType="num">
                                      <p:cBhvr>
                                        <p:cTn id="27" dur="500" fill="hold"/>
                                        <p:tgtEl>
                                          <p:spTgt spid="184"/>
                                        </p:tgtEl>
                                        <p:attrNameLst>
                                          <p:attrName>ppt_h</p:attrName>
                                        </p:attrNameLst>
                                      </p:cBhvr>
                                      <p:tavLst>
                                        <p:tav tm="0">
                                          <p:val>
                                            <p:fltVal val="0"/>
                                          </p:val>
                                        </p:tav>
                                        <p:tav tm="100000">
                                          <p:val>
                                            <p:strVal val="#ppt_h"/>
                                          </p:val>
                                        </p:tav>
                                      </p:tavLst>
                                    </p:anim>
                                    <p:animEffect transition="in" filter="fade">
                                      <p:cBhvr>
                                        <p:cTn id="28" dur="500"/>
                                        <p:tgtEl>
                                          <p:spTgt spid="184"/>
                                        </p:tgtEl>
                                      </p:cBhvr>
                                    </p:animEffect>
                                  </p:childTnLst>
                                </p:cTn>
                              </p:par>
                            </p:childTnLst>
                          </p:cTn>
                        </p:par>
                        <p:par>
                          <p:cTn id="29" fill="hold" nodeType="afterGroup">
                            <p:stCondLst>
                              <p:cond delay="500"/>
                            </p:stCondLst>
                            <p:childTnLst>
                              <p:par>
                                <p:cTn id="30" presetID="1" presetClass="entr" presetSubtype="0" fill="hold" grpId="0" nodeType="afterEffect">
                                  <p:stCondLst>
                                    <p:cond delay="0"/>
                                  </p:stCondLst>
                                  <p:childTnLst>
                                    <p:set>
                                      <p:cBhvr>
                                        <p:cTn id="31" dur="1" fill="hold">
                                          <p:stCondLst>
                                            <p:cond delay="0"/>
                                          </p:stCondLst>
                                        </p:cTn>
                                        <p:tgtEl>
                                          <p:spTgt spid="8215"/>
                                        </p:tgtEl>
                                        <p:attrNameLst>
                                          <p:attrName>style.visibility</p:attrName>
                                        </p:attrNameLst>
                                      </p:cBhvr>
                                      <p:to>
                                        <p:strVal val="visible"/>
                                      </p:to>
                                    </p:set>
                                  </p:childTnLst>
                                </p:cTn>
                              </p:par>
                            </p:childTnLst>
                          </p:cTn>
                        </p:par>
                        <p:par>
                          <p:cTn id="32" fill="hold" nodeType="afterGroup">
                            <p:stCondLst>
                              <p:cond delay="500"/>
                            </p:stCondLst>
                            <p:childTnLst>
                              <p:par>
                                <p:cTn id="33" presetID="1" presetClass="exit" presetSubtype="0" fill="hold" nodeType="afterEffect">
                                  <p:stCondLst>
                                    <p:cond delay="0"/>
                                  </p:stCondLst>
                                  <p:childTnLst>
                                    <p:set>
                                      <p:cBhvr>
                                        <p:cTn id="34" dur="1" fill="hold">
                                          <p:stCondLst>
                                            <p:cond delay="0"/>
                                          </p:stCondLst>
                                        </p:cTn>
                                        <p:tgtEl>
                                          <p:spTgt spid="126"/>
                                        </p:tgtEl>
                                        <p:attrNameLst>
                                          <p:attrName>style.visibility</p:attrName>
                                        </p:attrNameLst>
                                      </p:cBhvr>
                                      <p:to>
                                        <p:strVal val="hidden"/>
                                      </p:to>
                                    </p:set>
                                  </p:childTnLst>
                                </p:cTn>
                              </p:par>
                            </p:childTnLst>
                          </p:cTn>
                        </p:par>
                        <p:par>
                          <p:cTn id="35" fill="hold" nodeType="afterGroup">
                            <p:stCondLst>
                              <p:cond delay="500"/>
                            </p:stCondLst>
                            <p:childTnLst>
                              <p:par>
                                <p:cTn id="36" presetID="1" presetClass="entr" presetSubtype="0" fill="hold" nodeType="afterEffect">
                                  <p:stCondLst>
                                    <p:cond delay="0"/>
                                  </p:stCondLst>
                                  <p:childTnLst>
                                    <p:set>
                                      <p:cBhvr>
                                        <p:cTn id="37" dur="1" fill="hold">
                                          <p:stCondLst>
                                            <p:cond delay="0"/>
                                          </p:stCondLst>
                                        </p:cTn>
                                        <p:tgtEl>
                                          <p:spTgt spid="122"/>
                                        </p:tgtEl>
                                        <p:attrNameLst>
                                          <p:attrName>style.visibility</p:attrName>
                                        </p:attrNameLst>
                                      </p:cBhvr>
                                      <p:to>
                                        <p:strVal val="visible"/>
                                      </p:to>
                                    </p:set>
                                  </p:childTnLst>
                                </p:cTn>
                              </p:par>
                            </p:childTnLst>
                          </p:cTn>
                        </p:par>
                        <p:par>
                          <p:cTn id="38" fill="hold" nodeType="afterGroup">
                            <p:stCondLst>
                              <p:cond delay="500"/>
                            </p:stCondLst>
                            <p:childTnLst>
                              <p:par>
                                <p:cTn id="39" presetID="8" presetClass="emph" presetSubtype="0" repeatCount="indefinite" fill="hold" nodeType="afterEffect">
                                  <p:stCondLst>
                                    <p:cond delay="0"/>
                                  </p:stCondLst>
                                  <p:endCondLst>
                                    <p:cond evt="onNext" delay="0">
                                      <p:tgtEl>
                                        <p:sldTgt/>
                                      </p:tgtEl>
                                    </p:cond>
                                  </p:endCondLst>
                                  <p:childTnLst>
                                    <p:animRot by="21600000">
                                      <p:cBhvr>
                                        <p:cTn id="40" dur="500" fill="hold"/>
                                        <p:tgtEl>
                                          <p:spTgt spid="122"/>
                                        </p:tgtEl>
                                        <p:attrNameLst>
                                          <p:attrName>r</p:attrName>
                                        </p:attrNameLst>
                                      </p:cBhvr>
                                    </p:animRo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xit" presetSubtype="0" fill="hold" nodeType="clickEffect">
                                  <p:stCondLst>
                                    <p:cond delay="0"/>
                                  </p:stCondLst>
                                  <p:childTnLst>
                                    <p:set>
                                      <p:cBhvr>
                                        <p:cTn id="44" dur="1" fill="hold">
                                          <p:stCondLst>
                                            <p:cond delay="0"/>
                                          </p:stCondLst>
                                        </p:cTn>
                                        <p:tgtEl>
                                          <p:spTgt spid="122"/>
                                        </p:tgtEl>
                                        <p:attrNameLst>
                                          <p:attrName>style.visibility</p:attrName>
                                        </p:attrNameLst>
                                      </p:cBhvr>
                                      <p:to>
                                        <p:strVal val="hidden"/>
                                      </p:to>
                                    </p:set>
                                  </p:childTnLst>
                                </p:cTn>
                              </p:par>
                              <p:par>
                                <p:cTn id="45" presetID="1" presetClass="entr" presetSubtype="0" fill="hold" nodeType="withEffect">
                                  <p:stCondLst>
                                    <p:cond delay="0"/>
                                  </p:stCondLst>
                                  <p:childTnLst>
                                    <p:set>
                                      <p:cBhvr>
                                        <p:cTn id="46" dur="1" fill="hold">
                                          <p:stCondLst>
                                            <p:cond delay="0"/>
                                          </p:stCondLst>
                                        </p:cTn>
                                        <p:tgtEl>
                                          <p:spTgt spid="126"/>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22" presetClass="entr" presetSubtype="8" fill="hold" nodeType="clickEffect">
                                  <p:stCondLst>
                                    <p:cond delay="0"/>
                                  </p:stCondLst>
                                  <p:childTnLst>
                                    <p:set>
                                      <p:cBhvr>
                                        <p:cTn id="50" dur="1" fill="hold">
                                          <p:stCondLst>
                                            <p:cond delay="0"/>
                                          </p:stCondLst>
                                        </p:cTn>
                                        <p:tgtEl>
                                          <p:spTgt spid="123"/>
                                        </p:tgtEl>
                                        <p:attrNameLst>
                                          <p:attrName>style.visibility</p:attrName>
                                        </p:attrNameLst>
                                      </p:cBhvr>
                                      <p:to>
                                        <p:strVal val="visible"/>
                                      </p:to>
                                    </p:set>
                                    <p:animEffect transition="in" filter="wipe(left)">
                                      <p:cBhvr>
                                        <p:cTn id="51" dur="500"/>
                                        <p:tgtEl>
                                          <p:spTgt spid="123"/>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1" presetClass="entr" presetSubtype="0" fill="hold" nodeType="clickEffect">
                                  <p:stCondLst>
                                    <p:cond delay="0"/>
                                  </p:stCondLst>
                                  <p:childTnLst>
                                    <p:set>
                                      <p:cBhvr>
                                        <p:cTn id="55" dur="1" fill="hold">
                                          <p:stCondLst>
                                            <p:cond delay="0"/>
                                          </p:stCondLst>
                                        </p:cTn>
                                        <p:tgtEl>
                                          <p:spTgt spid="47"/>
                                        </p:tgtEl>
                                        <p:attrNameLst>
                                          <p:attrName>style.visibility</p:attrName>
                                        </p:attrNameLst>
                                      </p:cBhvr>
                                      <p:to>
                                        <p:strVal val="visible"/>
                                      </p:to>
                                    </p:set>
                                  </p:childTnLst>
                                </p:cTn>
                              </p:par>
                            </p:childTnLst>
                          </p:cTn>
                        </p:par>
                      </p:childTnLst>
                    </p:cTn>
                  </p:par>
                  <p:par>
                    <p:cTn id="56" fill="hold" nodeType="clickPar">
                      <p:stCondLst>
                        <p:cond delay="indefinite"/>
                      </p:stCondLst>
                      <p:childTnLst>
                        <p:par>
                          <p:cTn id="57" fill="hold" nodeType="withGroup">
                            <p:stCondLst>
                              <p:cond delay="0"/>
                            </p:stCondLst>
                            <p:childTnLst>
                              <p:par>
                                <p:cTn id="58" presetID="22" presetClass="entr" presetSubtype="4" fill="hold" nodeType="clickEffect">
                                  <p:stCondLst>
                                    <p:cond delay="0"/>
                                  </p:stCondLst>
                                  <p:childTnLst>
                                    <p:set>
                                      <p:cBhvr>
                                        <p:cTn id="59" dur="1" fill="hold">
                                          <p:stCondLst>
                                            <p:cond delay="0"/>
                                          </p:stCondLst>
                                        </p:cTn>
                                        <p:tgtEl>
                                          <p:spTgt spid="124"/>
                                        </p:tgtEl>
                                        <p:attrNameLst>
                                          <p:attrName>style.visibility</p:attrName>
                                        </p:attrNameLst>
                                      </p:cBhvr>
                                      <p:to>
                                        <p:strVal val="visible"/>
                                      </p:to>
                                    </p:set>
                                    <p:animEffect transition="in" filter="wipe(down)">
                                      <p:cBhvr>
                                        <p:cTn id="60" dur="500"/>
                                        <p:tgtEl>
                                          <p:spTgt spid="124"/>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8208"/>
                                        </p:tgtEl>
                                        <p:attrNameLst>
                                          <p:attrName>style.visibility</p:attrName>
                                        </p:attrNameLst>
                                      </p:cBhvr>
                                      <p:to>
                                        <p:strVal val="visible"/>
                                      </p:to>
                                    </p:set>
                                  </p:childTnLst>
                                </p:cTn>
                              </p:par>
                            </p:childTnLst>
                          </p:cTn>
                        </p:par>
                        <p:par>
                          <p:cTn id="65" fill="hold" nodeType="afterGroup">
                            <p:stCondLst>
                              <p:cond delay="0"/>
                            </p:stCondLst>
                            <p:childTnLst>
                              <p:par>
                                <p:cTn id="66" presetID="45" presetClass="entr" presetSubtype="0" repeatCount="10000" fill="hold" nodeType="afterEffect">
                                  <p:stCondLst>
                                    <p:cond delay="0"/>
                                  </p:stCondLst>
                                  <p:childTnLst>
                                    <p:set>
                                      <p:cBhvr>
                                        <p:cTn id="67" dur="1" fill="hold">
                                          <p:stCondLst>
                                            <p:cond delay="0"/>
                                          </p:stCondLst>
                                        </p:cTn>
                                        <p:tgtEl>
                                          <p:spTgt spid="47"/>
                                        </p:tgtEl>
                                        <p:attrNameLst>
                                          <p:attrName>style.visibility</p:attrName>
                                        </p:attrNameLst>
                                      </p:cBhvr>
                                      <p:to>
                                        <p:strVal val="visible"/>
                                      </p:to>
                                    </p:set>
                                    <p:animEffect transition="in" filter="fade">
                                      <p:cBhvr>
                                        <p:cTn id="68" dur="500"/>
                                        <p:tgtEl>
                                          <p:spTgt spid="47"/>
                                        </p:tgtEl>
                                      </p:cBhvr>
                                    </p:animEffect>
                                    <p:anim calcmode="lin" valueType="num">
                                      <p:cBhvr>
                                        <p:cTn id="69" dur="500" fill="hold"/>
                                        <p:tgtEl>
                                          <p:spTgt spid="47"/>
                                        </p:tgtEl>
                                        <p:attrNameLst>
                                          <p:attrName>ppt_w</p:attrName>
                                        </p:attrNameLst>
                                      </p:cBhvr>
                                      <p:tavLst>
                                        <p:tav tm="0" fmla="#ppt_w*sin(2.5*pi*$)">
                                          <p:val>
                                            <p:fltVal val="0"/>
                                          </p:val>
                                        </p:tav>
                                        <p:tav tm="100000">
                                          <p:val>
                                            <p:fltVal val="1"/>
                                          </p:val>
                                        </p:tav>
                                      </p:tavLst>
                                    </p:anim>
                                    <p:anim calcmode="lin" valueType="num">
                                      <p:cBhvr>
                                        <p:cTn id="70" dur="500" fill="hold"/>
                                        <p:tgtEl>
                                          <p:spTgt spid="47"/>
                                        </p:tgtEl>
                                        <p:attrNameLst>
                                          <p:attrName>ppt_h</p:attrName>
                                        </p:attrNameLst>
                                      </p:cBhvr>
                                      <p:tavLst>
                                        <p:tav tm="0">
                                          <p:val>
                                            <p:strVal val="#ppt_h"/>
                                          </p:val>
                                        </p:tav>
                                        <p:tav tm="100000">
                                          <p:val>
                                            <p:strVal val="#ppt_h"/>
                                          </p:val>
                                        </p:tav>
                                      </p:tavLst>
                                    </p:anim>
                                  </p:childTnLst>
                                  <p:subTnLst>
                                    <p:set>
                                      <p:cBhvr override="childStyle">
                                        <p:cTn dur="1" fill="hold" display="0" masterRel="sameClick" afterEffect="1">
                                          <p:stCondLst>
                                            <p:cond evt="end" delay="0">
                                              <p:tn val="66"/>
                                            </p:cond>
                                          </p:stCondLst>
                                        </p:cTn>
                                        <p:tgtEl>
                                          <p:spTgt spid="47"/>
                                        </p:tgtEl>
                                        <p:attrNameLst>
                                          <p:attrName>style.visibility</p:attrName>
                                        </p:attrNameLst>
                                      </p:cBhvr>
                                      <p:to>
                                        <p:strVal val="hidden"/>
                                      </p:to>
                                    </p:set>
                                  </p:subTnLst>
                                </p:cTn>
                              </p:par>
                              <p:par>
                                <p:cTn id="71" presetID="45" presetClass="entr" presetSubtype="0" repeatCount="10000" fill="hold" nodeType="withEffect">
                                  <p:stCondLst>
                                    <p:cond delay="100"/>
                                  </p:stCondLst>
                                  <p:childTnLst>
                                    <p:set>
                                      <p:cBhvr>
                                        <p:cTn id="72" dur="1" fill="hold">
                                          <p:stCondLst>
                                            <p:cond delay="0"/>
                                          </p:stCondLst>
                                        </p:cTn>
                                        <p:tgtEl>
                                          <p:spTgt spid="62"/>
                                        </p:tgtEl>
                                        <p:attrNameLst>
                                          <p:attrName>style.visibility</p:attrName>
                                        </p:attrNameLst>
                                      </p:cBhvr>
                                      <p:to>
                                        <p:strVal val="visible"/>
                                      </p:to>
                                    </p:set>
                                    <p:animEffect transition="in" filter="fade">
                                      <p:cBhvr>
                                        <p:cTn id="73" dur="500"/>
                                        <p:tgtEl>
                                          <p:spTgt spid="62"/>
                                        </p:tgtEl>
                                      </p:cBhvr>
                                    </p:animEffect>
                                    <p:anim calcmode="lin" valueType="num">
                                      <p:cBhvr>
                                        <p:cTn id="74" dur="500" fill="hold"/>
                                        <p:tgtEl>
                                          <p:spTgt spid="62"/>
                                        </p:tgtEl>
                                        <p:attrNameLst>
                                          <p:attrName>ppt_w</p:attrName>
                                        </p:attrNameLst>
                                      </p:cBhvr>
                                      <p:tavLst>
                                        <p:tav tm="0" fmla="#ppt_w*sin(2.5*pi*$)">
                                          <p:val>
                                            <p:fltVal val="0"/>
                                          </p:val>
                                        </p:tav>
                                        <p:tav tm="100000">
                                          <p:val>
                                            <p:fltVal val="1"/>
                                          </p:val>
                                        </p:tav>
                                      </p:tavLst>
                                    </p:anim>
                                    <p:anim calcmode="lin" valueType="num">
                                      <p:cBhvr>
                                        <p:cTn id="75" dur="500" fill="hold"/>
                                        <p:tgtEl>
                                          <p:spTgt spid="62"/>
                                        </p:tgtEl>
                                        <p:attrNameLst>
                                          <p:attrName>ppt_h</p:attrName>
                                        </p:attrNameLst>
                                      </p:cBhvr>
                                      <p:tavLst>
                                        <p:tav tm="0">
                                          <p:val>
                                            <p:strVal val="#ppt_h"/>
                                          </p:val>
                                        </p:tav>
                                        <p:tav tm="100000">
                                          <p:val>
                                            <p:strVal val="#ppt_h"/>
                                          </p:val>
                                        </p:tav>
                                      </p:tavLst>
                                    </p:anim>
                                  </p:childTnLst>
                                  <p:subTnLst>
                                    <p:set>
                                      <p:cBhvr override="childStyle">
                                        <p:cTn dur="1" fill="hold" display="0" masterRel="sameClick" afterEffect="1">
                                          <p:stCondLst>
                                            <p:cond evt="end" delay="0">
                                              <p:tn val="71"/>
                                            </p:cond>
                                          </p:stCondLst>
                                        </p:cTn>
                                        <p:tgtEl>
                                          <p:spTgt spid="62"/>
                                        </p:tgtEl>
                                        <p:attrNameLst>
                                          <p:attrName>style.visibility</p:attrName>
                                        </p:attrNameLst>
                                      </p:cBhvr>
                                      <p:to>
                                        <p:strVal val="hidden"/>
                                      </p:to>
                                    </p:set>
                                  </p:subTnLst>
                                </p:cTn>
                              </p:par>
                              <p:par>
                                <p:cTn id="76" presetID="45" presetClass="entr" presetSubtype="0" repeatCount="10000" fill="hold" nodeType="withEffect">
                                  <p:stCondLst>
                                    <p:cond delay="200"/>
                                  </p:stCondLst>
                                  <p:childTnLst>
                                    <p:set>
                                      <p:cBhvr>
                                        <p:cTn id="77" dur="1" fill="hold">
                                          <p:stCondLst>
                                            <p:cond delay="0"/>
                                          </p:stCondLst>
                                        </p:cTn>
                                        <p:tgtEl>
                                          <p:spTgt spid="77"/>
                                        </p:tgtEl>
                                        <p:attrNameLst>
                                          <p:attrName>style.visibility</p:attrName>
                                        </p:attrNameLst>
                                      </p:cBhvr>
                                      <p:to>
                                        <p:strVal val="visible"/>
                                      </p:to>
                                    </p:set>
                                    <p:animEffect transition="in" filter="fade">
                                      <p:cBhvr>
                                        <p:cTn id="78" dur="500"/>
                                        <p:tgtEl>
                                          <p:spTgt spid="77"/>
                                        </p:tgtEl>
                                      </p:cBhvr>
                                    </p:animEffect>
                                    <p:anim calcmode="lin" valueType="num">
                                      <p:cBhvr>
                                        <p:cTn id="79" dur="500" fill="hold"/>
                                        <p:tgtEl>
                                          <p:spTgt spid="77"/>
                                        </p:tgtEl>
                                        <p:attrNameLst>
                                          <p:attrName>ppt_w</p:attrName>
                                        </p:attrNameLst>
                                      </p:cBhvr>
                                      <p:tavLst>
                                        <p:tav tm="0" fmla="#ppt_w*sin(2.5*pi*$)">
                                          <p:val>
                                            <p:fltVal val="0"/>
                                          </p:val>
                                        </p:tav>
                                        <p:tav tm="100000">
                                          <p:val>
                                            <p:fltVal val="1"/>
                                          </p:val>
                                        </p:tav>
                                      </p:tavLst>
                                    </p:anim>
                                    <p:anim calcmode="lin" valueType="num">
                                      <p:cBhvr>
                                        <p:cTn id="80" dur="500" fill="hold"/>
                                        <p:tgtEl>
                                          <p:spTgt spid="77"/>
                                        </p:tgtEl>
                                        <p:attrNameLst>
                                          <p:attrName>ppt_h</p:attrName>
                                        </p:attrNameLst>
                                      </p:cBhvr>
                                      <p:tavLst>
                                        <p:tav tm="0">
                                          <p:val>
                                            <p:strVal val="#ppt_h"/>
                                          </p:val>
                                        </p:tav>
                                        <p:tav tm="100000">
                                          <p:val>
                                            <p:strVal val="#ppt_h"/>
                                          </p:val>
                                        </p:tav>
                                      </p:tavLst>
                                    </p:anim>
                                  </p:childTnLst>
                                  <p:subTnLst>
                                    <p:set>
                                      <p:cBhvr override="childStyle">
                                        <p:cTn dur="1" fill="hold" display="0" masterRel="sameClick" afterEffect="1">
                                          <p:stCondLst>
                                            <p:cond evt="end" delay="0">
                                              <p:tn val="76"/>
                                            </p:cond>
                                          </p:stCondLst>
                                        </p:cTn>
                                        <p:tgtEl>
                                          <p:spTgt spid="77"/>
                                        </p:tgtEl>
                                        <p:attrNameLst>
                                          <p:attrName>style.visibility</p:attrName>
                                        </p:attrNameLst>
                                      </p:cBhvr>
                                      <p:to>
                                        <p:strVal val="hidden"/>
                                      </p:to>
                                    </p:set>
                                  </p:subTnLst>
                                </p:cTn>
                              </p:par>
                              <p:par>
                                <p:cTn id="81" presetID="45" presetClass="entr" presetSubtype="0" repeatCount="10000" fill="hold" nodeType="withEffect">
                                  <p:stCondLst>
                                    <p:cond delay="300"/>
                                  </p:stCondLst>
                                  <p:childTnLst>
                                    <p:set>
                                      <p:cBhvr>
                                        <p:cTn id="82" dur="1" fill="hold">
                                          <p:stCondLst>
                                            <p:cond delay="0"/>
                                          </p:stCondLst>
                                        </p:cTn>
                                        <p:tgtEl>
                                          <p:spTgt spid="92"/>
                                        </p:tgtEl>
                                        <p:attrNameLst>
                                          <p:attrName>style.visibility</p:attrName>
                                        </p:attrNameLst>
                                      </p:cBhvr>
                                      <p:to>
                                        <p:strVal val="visible"/>
                                      </p:to>
                                    </p:set>
                                    <p:animEffect transition="in" filter="fade">
                                      <p:cBhvr>
                                        <p:cTn id="83" dur="500"/>
                                        <p:tgtEl>
                                          <p:spTgt spid="92"/>
                                        </p:tgtEl>
                                      </p:cBhvr>
                                    </p:animEffect>
                                    <p:anim calcmode="lin" valueType="num">
                                      <p:cBhvr>
                                        <p:cTn id="84" dur="500" fill="hold"/>
                                        <p:tgtEl>
                                          <p:spTgt spid="92"/>
                                        </p:tgtEl>
                                        <p:attrNameLst>
                                          <p:attrName>ppt_w</p:attrName>
                                        </p:attrNameLst>
                                      </p:cBhvr>
                                      <p:tavLst>
                                        <p:tav tm="0" fmla="#ppt_w*sin(2.5*pi*$)">
                                          <p:val>
                                            <p:fltVal val="0"/>
                                          </p:val>
                                        </p:tav>
                                        <p:tav tm="100000">
                                          <p:val>
                                            <p:fltVal val="1"/>
                                          </p:val>
                                        </p:tav>
                                      </p:tavLst>
                                    </p:anim>
                                    <p:anim calcmode="lin" valueType="num">
                                      <p:cBhvr>
                                        <p:cTn id="85" dur="500" fill="hold"/>
                                        <p:tgtEl>
                                          <p:spTgt spid="92"/>
                                        </p:tgtEl>
                                        <p:attrNameLst>
                                          <p:attrName>ppt_h</p:attrName>
                                        </p:attrNameLst>
                                      </p:cBhvr>
                                      <p:tavLst>
                                        <p:tav tm="0">
                                          <p:val>
                                            <p:strVal val="#ppt_h"/>
                                          </p:val>
                                        </p:tav>
                                        <p:tav tm="100000">
                                          <p:val>
                                            <p:strVal val="#ppt_h"/>
                                          </p:val>
                                        </p:tav>
                                      </p:tavLst>
                                    </p:anim>
                                  </p:childTnLst>
                                  <p:subTnLst>
                                    <p:set>
                                      <p:cBhvr override="childStyle">
                                        <p:cTn dur="1" fill="hold" display="0" masterRel="sameClick" afterEffect="1">
                                          <p:stCondLst>
                                            <p:cond evt="end" delay="0">
                                              <p:tn val="81"/>
                                            </p:cond>
                                          </p:stCondLst>
                                        </p:cTn>
                                        <p:tgtEl>
                                          <p:spTgt spid="92"/>
                                        </p:tgtEl>
                                        <p:attrNameLst>
                                          <p:attrName>style.visibility</p:attrName>
                                        </p:attrNameLst>
                                      </p:cBhvr>
                                      <p:to>
                                        <p:strVal val="hidden"/>
                                      </p:to>
                                    </p:set>
                                  </p:subTnLst>
                                </p:cTn>
                              </p:par>
                              <p:par>
                                <p:cTn id="86" presetID="45" presetClass="entr" presetSubtype="0" repeatCount="10000" fill="hold" nodeType="withEffect">
                                  <p:stCondLst>
                                    <p:cond delay="400"/>
                                  </p:stCondLst>
                                  <p:childTnLst>
                                    <p:set>
                                      <p:cBhvr>
                                        <p:cTn id="87" dur="1" fill="hold">
                                          <p:stCondLst>
                                            <p:cond delay="0"/>
                                          </p:stCondLst>
                                        </p:cTn>
                                        <p:tgtEl>
                                          <p:spTgt spid="107"/>
                                        </p:tgtEl>
                                        <p:attrNameLst>
                                          <p:attrName>style.visibility</p:attrName>
                                        </p:attrNameLst>
                                      </p:cBhvr>
                                      <p:to>
                                        <p:strVal val="visible"/>
                                      </p:to>
                                    </p:set>
                                    <p:animEffect transition="in" filter="fade">
                                      <p:cBhvr>
                                        <p:cTn id="88" dur="500"/>
                                        <p:tgtEl>
                                          <p:spTgt spid="107"/>
                                        </p:tgtEl>
                                      </p:cBhvr>
                                    </p:animEffect>
                                    <p:anim calcmode="lin" valueType="num">
                                      <p:cBhvr>
                                        <p:cTn id="89" dur="500" fill="hold"/>
                                        <p:tgtEl>
                                          <p:spTgt spid="107"/>
                                        </p:tgtEl>
                                        <p:attrNameLst>
                                          <p:attrName>ppt_w</p:attrName>
                                        </p:attrNameLst>
                                      </p:cBhvr>
                                      <p:tavLst>
                                        <p:tav tm="0" fmla="#ppt_w*sin(2.5*pi*$)">
                                          <p:val>
                                            <p:fltVal val="0"/>
                                          </p:val>
                                        </p:tav>
                                        <p:tav tm="100000">
                                          <p:val>
                                            <p:fltVal val="1"/>
                                          </p:val>
                                        </p:tav>
                                      </p:tavLst>
                                    </p:anim>
                                    <p:anim calcmode="lin" valueType="num">
                                      <p:cBhvr>
                                        <p:cTn id="90" dur="500" fill="hold"/>
                                        <p:tgtEl>
                                          <p:spTgt spid="107"/>
                                        </p:tgtEl>
                                        <p:attrNameLst>
                                          <p:attrName>ppt_h</p:attrName>
                                        </p:attrNameLst>
                                      </p:cBhvr>
                                      <p:tavLst>
                                        <p:tav tm="0">
                                          <p:val>
                                            <p:strVal val="#ppt_h"/>
                                          </p:val>
                                        </p:tav>
                                        <p:tav tm="100000">
                                          <p:val>
                                            <p:strVal val="#ppt_h"/>
                                          </p:val>
                                        </p:tav>
                                      </p:tavLst>
                                    </p:anim>
                                  </p:childTnLst>
                                </p:cTn>
                              </p:par>
                            </p:childTnLst>
                          </p:cTn>
                        </p:par>
                      </p:childTnLst>
                    </p:cTn>
                  </p:par>
                  <p:par>
                    <p:cTn id="91" fill="hold" nodeType="clickPar">
                      <p:stCondLst>
                        <p:cond delay="indefinite"/>
                      </p:stCondLst>
                      <p:childTnLst>
                        <p:par>
                          <p:cTn id="92" fill="hold" nodeType="withGroup">
                            <p:stCondLst>
                              <p:cond delay="0"/>
                            </p:stCondLst>
                            <p:childTnLst>
                              <p:par>
                                <p:cTn id="93" presetID="1" presetClass="entr" presetSubtype="0" fill="hold" nodeType="clickEffect">
                                  <p:stCondLst>
                                    <p:cond delay="0"/>
                                  </p:stCondLst>
                                  <p:childTnLst>
                                    <p:set>
                                      <p:cBhvr>
                                        <p:cTn id="94" dur="1" fill="hold">
                                          <p:stCondLst>
                                            <p:cond delay="0"/>
                                          </p:stCondLst>
                                        </p:cTn>
                                        <p:tgtEl>
                                          <p:spTgt spid="2"/>
                                        </p:tgtEl>
                                        <p:attrNameLst>
                                          <p:attrName>style.visibility</p:attrName>
                                        </p:attrNameLst>
                                      </p:cBhvr>
                                      <p:to>
                                        <p:strVal val="visible"/>
                                      </p:to>
                                    </p:set>
                                  </p:childTnLst>
                                </p:cTn>
                              </p:par>
                            </p:childTnLst>
                          </p:cTn>
                        </p:par>
                      </p:childTnLst>
                    </p:cTn>
                  </p:par>
                  <p:par>
                    <p:cTn id="95" fill="hold" nodeType="clickPar">
                      <p:stCondLst>
                        <p:cond delay="indefinite"/>
                      </p:stCondLst>
                      <p:childTnLst>
                        <p:par>
                          <p:cTn id="96" fill="hold" nodeType="withGroup">
                            <p:stCondLst>
                              <p:cond delay="0"/>
                            </p:stCondLst>
                            <p:childTnLst>
                              <p:par>
                                <p:cTn id="97" presetID="22" presetClass="entr" presetSubtype="4" fill="hold" nodeType="clickEffect">
                                  <p:stCondLst>
                                    <p:cond delay="0"/>
                                  </p:stCondLst>
                                  <p:childTnLst>
                                    <p:set>
                                      <p:cBhvr>
                                        <p:cTn id="98" dur="1" fill="hold">
                                          <p:stCondLst>
                                            <p:cond delay="0"/>
                                          </p:stCondLst>
                                        </p:cTn>
                                        <p:tgtEl>
                                          <p:spTgt spid="125"/>
                                        </p:tgtEl>
                                        <p:attrNameLst>
                                          <p:attrName>style.visibility</p:attrName>
                                        </p:attrNameLst>
                                      </p:cBhvr>
                                      <p:to>
                                        <p:strVal val="visible"/>
                                      </p:to>
                                    </p:set>
                                    <p:animEffect transition="in" filter="wipe(down)">
                                      <p:cBhvr>
                                        <p:cTn id="99" dur="500"/>
                                        <p:tgtEl>
                                          <p:spTgt spid="125"/>
                                        </p:tgtEl>
                                      </p:cBhvr>
                                    </p:animEffect>
                                  </p:childTnLst>
                                </p:cTn>
                              </p:par>
                              <p:par>
                                <p:cTn id="100" presetID="22" presetClass="entr" presetSubtype="4" fill="hold" nodeType="withEffect">
                                  <p:stCondLst>
                                    <p:cond delay="500"/>
                                  </p:stCondLst>
                                  <p:childTnLst>
                                    <p:set>
                                      <p:cBhvr>
                                        <p:cTn id="101" dur="1" fill="hold">
                                          <p:stCondLst>
                                            <p:cond delay="0"/>
                                          </p:stCondLst>
                                        </p:cTn>
                                        <p:tgtEl>
                                          <p:spTgt spid="186"/>
                                        </p:tgtEl>
                                        <p:attrNameLst>
                                          <p:attrName>style.visibility</p:attrName>
                                        </p:attrNameLst>
                                      </p:cBhvr>
                                      <p:to>
                                        <p:strVal val="visible"/>
                                      </p:to>
                                    </p:set>
                                    <p:animEffect transition="in" filter="wipe(down)">
                                      <p:cBhvr>
                                        <p:cTn id="102" dur="500"/>
                                        <p:tgtEl>
                                          <p:spTgt spid="186"/>
                                        </p:tgtEl>
                                      </p:cBhvr>
                                    </p:animEffec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8209"/>
                                        </p:tgtEl>
                                        <p:attrNameLst>
                                          <p:attrName>style.visibility</p:attrName>
                                        </p:attrNameLst>
                                      </p:cBhvr>
                                      <p:to>
                                        <p:strVal val="visible"/>
                                      </p:to>
                                    </p:set>
                                  </p:childTnLst>
                                </p:cTn>
                              </p:par>
                              <p:par>
                                <p:cTn id="107" presetID="45" presetClass="entr" presetSubtype="0" repeatCount="10000" fill="hold" nodeType="withEffect">
                                  <p:stCondLst>
                                    <p:cond delay="0"/>
                                  </p:stCondLst>
                                  <p:childTnLst>
                                    <p:set>
                                      <p:cBhvr>
                                        <p:cTn id="108" dur="1" fill="hold">
                                          <p:stCondLst>
                                            <p:cond delay="0"/>
                                          </p:stCondLst>
                                        </p:cTn>
                                        <p:tgtEl>
                                          <p:spTgt spid="2"/>
                                        </p:tgtEl>
                                        <p:attrNameLst>
                                          <p:attrName>style.visibility</p:attrName>
                                        </p:attrNameLst>
                                      </p:cBhvr>
                                      <p:to>
                                        <p:strVal val="visible"/>
                                      </p:to>
                                    </p:set>
                                    <p:animEffect transition="in" filter="fade">
                                      <p:cBhvr>
                                        <p:cTn id="109" dur="500"/>
                                        <p:tgtEl>
                                          <p:spTgt spid="2"/>
                                        </p:tgtEl>
                                      </p:cBhvr>
                                    </p:animEffect>
                                    <p:anim calcmode="lin" valueType="num">
                                      <p:cBhvr>
                                        <p:cTn id="110" dur="500" fill="hold"/>
                                        <p:tgtEl>
                                          <p:spTgt spid="2"/>
                                        </p:tgtEl>
                                        <p:attrNameLst>
                                          <p:attrName>ppt_w</p:attrName>
                                        </p:attrNameLst>
                                      </p:cBhvr>
                                      <p:tavLst>
                                        <p:tav tm="0" fmla="#ppt_w*sin(2.5*pi*$)">
                                          <p:val>
                                            <p:fltVal val="0"/>
                                          </p:val>
                                        </p:tav>
                                        <p:tav tm="100000">
                                          <p:val>
                                            <p:fltVal val="1"/>
                                          </p:val>
                                        </p:tav>
                                      </p:tavLst>
                                    </p:anim>
                                    <p:anim calcmode="lin" valueType="num">
                                      <p:cBhvr>
                                        <p:cTn id="111" dur="500" fill="hold"/>
                                        <p:tgtEl>
                                          <p:spTgt spid="2"/>
                                        </p:tgtEl>
                                        <p:attrNameLst>
                                          <p:attrName>ppt_h</p:attrName>
                                        </p:attrNameLst>
                                      </p:cBhvr>
                                      <p:tavLst>
                                        <p:tav tm="0">
                                          <p:val>
                                            <p:strVal val="#ppt_h"/>
                                          </p:val>
                                        </p:tav>
                                        <p:tav tm="100000">
                                          <p:val>
                                            <p:strVal val="#ppt_h"/>
                                          </p:val>
                                        </p:tav>
                                      </p:tavLst>
                                    </p:anim>
                                  </p:childTnLst>
                                  <p:subTnLst>
                                    <p:set>
                                      <p:cBhvr override="childStyle">
                                        <p:cTn dur="1" fill="hold" display="0" masterRel="sameClick" afterEffect="1">
                                          <p:stCondLst>
                                            <p:cond evt="end" delay="0">
                                              <p:tn val="107"/>
                                            </p:cond>
                                          </p:stCondLst>
                                        </p:cTn>
                                        <p:tgtEl>
                                          <p:spTgt spid="2"/>
                                        </p:tgtEl>
                                        <p:attrNameLst>
                                          <p:attrName>style.visibility</p:attrName>
                                        </p:attrNameLst>
                                      </p:cBhvr>
                                      <p:to>
                                        <p:strVal val="hidden"/>
                                      </p:to>
                                    </p:set>
                                  </p:subTnLst>
                                </p:cTn>
                              </p:par>
                              <p:par>
                                <p:cTn id="112" presetID="45" presetClass="entr" presetSubtype="0" repeatCount="10000" fill="hold" nodeType="withEffect">
                                  <p:stCondLst>
                                    <p:cond delay="100"/>
                                  </p:stCondLst>
                                  <p:childTnLst>
                                    <p:set>
                                      <p:cBhvr>
                                        <p:cTn id="113" dur="1" fill="hold">
                                          <p:stCondLst>
                                            <p:cond delay="0"/>
                                          </p:stCondLst>
                                        </p:cTn>
                                        <p:tgtEl>
                                          <p:spTgt spid="11"/>
                                        </p:tgtEl>
                                        <p:attrNameLst>
                                          <p:attrName>style.visibility</p:attrName>
                                        </p:attrNameLst>
                                      </p:cBhvr>
                                      <p:to>
                                        <p:strVal val="visible"/>
                                      </p:to>
                                    </p:set>
                                    <p:animEffect transition="in" filter="fade">
                                      <p:cBhvr>
                                        <p:cTn id="114" dur="500"/>
                                        <p:tgtEl>
                                          <p:spTgt spid="11"/>
                                        </p:tgtEl>
                                      </p:cBhvr>
                                    </p:animEffect>
                                    <p:anim calcmode="lin" valueType="num">
                                      <p:cBhvr>
                                        <p:cTn id="115" dur="500" fill="hold"/>
                                        <p:tgtEl>
                                          <p:spTgt spid="11"/>
                                        </p:tgtEl>
                                        <p:attrNameLst>
                                          <p:attrName>ppt_w</p:attrName>
                                        </p:attrNameLst>
                                      </p:cBhvr>
                                      <p:tavLst>
                                        <p:tav tm="0" fmla="#ppt_w*sin(2.5*pi*$)">
                                          <p:val>
                                            <p:fltVal val="0"/>
                                          </p:val>
                                        </p:tav>
                                        <p:tav tm="100000">
                                          <p:val>
                                            <p:fltVal val="1"/>
                                          </p:val>
                                        </p:tav>
                                      </p:tavLst>
                                    </p:anim>
                                    <p:anim calcmode="lin" valueType="num">
                                      <p:cBhvr>
                                        <p:cTn id="116" dur="500" fill="hold"/>
                                        <p:tgtEl>
                                          <p:spTgt spid="11"/>
                                        </p:tgtEl>
                                        <p:attrNameLst>
                                          <p:attrName>ppt_h</p:attrName>
                                        </p:attrNameLst>
                                      </p:cBhvr>
                                      <p:tavLst>
                                        <p:tav tm="0">
                                          <p:val>
                                            <p:strVal val="#ppt_h"/>
                                          </p:val>
                                        </p:tav>
                                        <p:tav tm="100000">
                                          <p:val>
                                            <p:strVal val="#ppt_h"/>
                                          </p:val>
                                        </p:tav>
                                      </p:tavLst>
                                    </p:anim>
                                  </p:childTnLst>
                                  <p:subTnLst>
                                    <p:set>
                                      <p:cBhvr override="childStyle">
                                        <p:cTn dur="1" fill="hold" display="0" masterRel="sameClick" afterEffect="1">
                                          <p:stCondLst>
                                            <p:cond evt="end" delay="0">
                                              <p:tn val="112"/>
                                            </p:cond>
                                          </p:stCondLst>
                                        </p:cTn>
                                        <p:tgtEl>
                                          <p:spTgt spid="11"/>
                                        </p:tgtEl>
                                        <p:attrNameLst>
                                          <p:attrName>style.visibility</p:attrName>
                                        </p:attrNameLst>
                                      </p:cBhvr>
                                      <p:to>
                                        <p:strVal val="hidden"/>
                                      </p:to>
                                    </p:set>
                                  </p:subTnLst>
                                </p:cTn>
                              </p:par>
                              <p:par>
                                <p:cTn id="117" presetID="45" presetClass="entr" presetSubtype="0" repeatCount="10000" fill="hold" nodeType="withEffect">
                                  <p:stCondLst>
                                    <p:cond delay="200"/>
                                  </p:stCondLst>
                                  <p:childTnLst>
                                    <p:set>
                                      <p:cBhvr>
                                        <p:cTn id="118" dur="1" fill="hold">
                                          <p:stCondLst>
                                            <p:cond delay="0"/>
                                          </p:stCondLst>
                                        </p:cTn>
                                        <p:tgtEl>
                                          <p:spTgt spid="20"/>
                                        </p:tgtEl>
                                        <p:attrNameLst>
                                          <p:attrName>style.visibility</p:attrName>
                                        </p:attrNameLst>
                                      </p:cBhvr>
                                      <p:to>
                                        <p:strVal val="visible"/>
                                      </p:to>
                                    </p:set>
                                    <p:animEffect transition="in" filter="fade">
                                      <p:cBhvr>
                                        <p:cTn id="119" dur="500"/>
                                        <p:tgtEl>
                                          <p:spTgt spid="20"/>
                                        </p:tgtEl>
                                      </p:cBhvr>
                                    </p:animEffect>
                                    <p:anim calcmode="lin" valueType="num">
                                      <p:cBhvr>
                                        <p:cTn id="120" dur="500" fill="hold"/>
                                        <p:tgtEl>
                                          <p:spTgt spid="20"/>
                                        </p:tgtEl>
                                        <p:attrNameLst>
                                          <p:attrName>ppt_w</p:attrName>
                                        </p:attrNameLst>
                                      </p:cBhvr>
                                      <p:tavLst>
                                        <p:tav tm="0" fmla="#ppt_w*sin(2.5*pi*$)">
                                          <p:val>
                                            <p:fltVal val="0"/>
                                          </p:val>
                                        </p:tav>
                                        <p:tav tm="100000">
                                          <p:val>
                                            <p:fltVal val="1"/>
                                          </p:val>
                                        </p:tav>
                                      </p:tavLst>
                                    </p:anim>
                                    <p:anim calcmode="lin" valueType="num">
                                      <p:cBhvr>
                                        <p:cTn id="121" dur="500" fill="hold"/>
                                        <p:tgtEl>
                                          <p:spTgt spid="20"/>
                                        </p:tgtEl>
                                        <p:attrNameLst>
                                          <p:attrName>ppt_h</p:attrName>
                                        </p:attrNameLst>
                                      </p:cBhvr>
                                      <p:tavLst>
                                        <p:tav tm="0">
                                          <p:val>
                                            <p:strVal val="#ppt_h"/>
                                          </p:val>
                                        </p:tav>
                                        <p:tav tm="100000">
                                          <p:val>
                                            <p:strVal val="#ppt_h"/>
                                          </p:val>
                                        </p:tav>
                                      </p:tavLst>
                                    </p:anim>
                                  </p:childTnLst>
                                  <p:subTnLst>
                                    <p:set>
                                      <p:cBhvr override="childStyle">
                                        <p:cTn dur="1" fill="hold" display="0" masterRel="sameClick" afterEffect="1">
                                          <p:stCondLst>
                                            <p:cond evt="end" delay="0">
                                              <p:tn val="117"/>
                                            </p:cond>
                                          </p:stCondLst>
                                        </p:cTn>
                                        <p:tgtEl>
                                          <p:spTgt spid="20"/>
                                        </p:tgtEl>
                                        <p:attrNameLst>
                                          <p:attrName>style.visibility</p:attrName>
                                        </p:attrNameLst>
                                      </p:cBhvr>
                                      <p:to>
                                        <p:strVal val="hidden"/>
                                      </p:to>
                                    </p:set>
                                  </p:subTnLst>
                                </p:cTn>
                              </p:par>
                              <p:par>
                                <p:cTn id="122" presetID="45" presetClass="entr" presetSubtype="0" repeatCount="10000" fill="hold" nodeType="withEffect">
                                  <p:stCondLst>
                                    <p:cond delay="300"/>
                                  </p:stCondLst>
                                  <p:childTnLst>
                                    <p:set>
                                      <p:cBhvr>
                                        <p:cTn id="123" dur="1" fill="hold">
                                          <p:stCondLst>
                                            <p:cond delay="0"/>
                                          </p:stCondLst>
                                        </p:cTn>
                                        <p:tgtEl>
                                          <p:spTgt spid="29"/>
                                        </p:tgtEl>
                                        <p:attrNameLst>
                                          <p:attrName>style.visibility</p:attrName>
                                        </p:attrNameLst>
                                      </p:cBhvr>
                                      <p:to>
                                        <p:strVal val="visible"/>
                                      </p:to>
                                    </p:set>
                                    <p:animEffect transition="in" filter="fade">
                                      <p:cBhvr>
                                        <p:cTn id="124" dur="500"/>
                                        <p:tgtEl>
                                          <p:spTgt spid="29"/>
                                        </p:tgtEl>
                                      </p:cBhvr>
                                    </p:animEffect>
                                    <p:anim calcmode="lin" valueType="num">
                                      <p:cBhvr>
                                        <p:cTn id="125" dur="500" fill="hold"/>
                                        <p:tgtEl>
                                          <p:spTgt spid="29"/>
                                        </p:tgtEl>
                                        <p:attrNameLst>
                                          <p:attrName>ppt_w</p:attrName>
                                        </p:attrNameLst>
                                      </p:cBhvr>
                                      <p:tavLst>
                                        <p:tav tm="0" fmla="#ppt_w*sin(2.5*pi*$)">
                                          <p:val>
                                            <p:fltVal val="0"/>
                                          </p:val>
                                        </p:tav>
                                        <p:tav tm="100000">
                                          <p:val>
                                            <p:fltVal val="1"/>
                                          </p:val>
                                        </p:tav>
                                      </p:tavLst>
                                    </p:anim>
                                    <p:anim calcmode="lin" valueType="num">
                                      <p:cBhvr>
                                        <p:cTn id="126" dur="500" fill="hold"/>
                                        <p:tgtEl>
                                          <p:spTgt spid="29"/>
                                        </p:tgtEl>
                                        <p:attrNameLst>
                                          <p:attrName>ppt_h</p:attrName>
                                        </p:attrNameLst>
                                      </p:cBhvr>
                                      <p:tavLst>
                                        <p:tav tm="0">
                                          <p:val>
                                            <p:strVal val="#ppt_h"/>
                                          </p:val>
                                        </p:tav>
                                        <p:tav tm="100000">
                                          <p:val>
                                            <p:strVal val="#ppt_h"/>
                                          </p:val>
                                        </p:tav>
                                      </p:tavLst>
                                    </p:anim>
                                  </p:childTnLst>
                                  <p:subTnLst>
                                    <p:set>
                                      <p:cBhvr override="childStyle">
                                        <p:cTn dur="1" fill="hold" display="0" masterRel="sameClick" afterEffect="1">
                                          <p:stCondLst>
                                            <p:cond evt="end" delay="0">
                                              <p:tn val="122"/>
                                            </p:cond>
                                          </p:stCondLst>
                                        </p:cTn>
                                        <p:tgtEl>
                                          <p:spTgt spid="29"/>
                                        </p:tgtEl>
                                        <p:attrNameLst>
                                          <p:attrName>style.visibility</p:attrName>
                                        </p:attrNameLst>
                                      </p:cBhvr>
                                      <p:to>
                                        <p:strVal val="hidden"/>
                                      </p:to>
                                    </p:set>
                                  </p:subTnLst>
                                </p:cTn>
                              </p:par>
                              <p:par>
                                <p:cTn id="127" presetID="45" presetClass="entr" presetSubtype="0" repeatCount="10000" fill="hold" nodeType="withEffect">
                                  <p:stCondLst>
                                    <p:cond delay="400"/>
                                  </p:stCondLst>
                                  <p:childTnLst>
                                    <p:set>
                                      <p:cBhvr>
                                        <p:cTn id="128" dur="1" fill="hold">
                                          <p:stCondLst>
                                            <p:cond delay="0"/>
                                          </p:stCondLst>
                                        </p:cTn>
                                        <p:tgtEl>
                                          <p:spTgt spid="38"/>
                                        </p:tgtEl>
                                        <p:attrNameLst>
                                          <p:attrName>style.visibility</p:attrName>
                                        </p:attrNameLst>
                                      </p:cBhvr>
                                      <p:to>
                                        <p:strVal val="visible"/>
                                      </p:to>
                                    </p:set>
                                    <p:animEffect transition="in" filter="fade">
                                      <p:cBhvr>
                                        <p:cTn id="129" dur="500"/>
                                        <p:tgtEl>
                                          <p:spTgt spid="38"/>
                                        </p:tgtEl>
                                      </p:cBhvr>
                                    </p:animEffect>
                                    <p:anim calcmode="lin" valueType="num">
                                      <p:cBhvr>
                                        <p:cTn id="130" dur="500" fill="hold"/>
                                        <p:tgtEl>
                                          <p:spTgt spid="38"/>
                                        </p:tgtEl>
                                        <p:attrNameLst>
                                          <p:attrName>ppt_w</p:attrName>
                                        </p:attrNameLst>
                                      </p:cBhvr>
                                      <p:tavLst>
                                        <p:tav tm="0" fmla="#ppt_w*sin(2.5*pi*$)">
                                          <p:val>
                                            <p:fltVal val="0"/>
                                          </p:val>
                                        </p:tav>
                                        <p:tav tm="100000">
                                          <p:val>
                                            <p:fltVal val="1"/>
                                          </p:val>
                                        </p:tav>
                                      </p:tavLst>
                                    </p:anim>
                                    <p:anim calcmode="lin" valueType="num">
                                      <p:cBhvr>
                                        <p:cTn id="131" dur="500" fill="hold"/>
                                        <p:tgtEl>
                                          <p:spTgt spid="3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08" grpId="0"/>
      <p:bldP spid="8209" grpId="0"/>
      <p:bldP spid="184" grpId="0"/>
      <p:bldP spid="8215" grpId="0"/>
      <p:bldP spid="828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a:extLst>
              <a:ext uri="{FF2B5EF4-FFF2-40B4-BE49-F238E27FC236}">
                <a16:creationId xmlns:a16="http://schemas.microsoft.com/office/drawing/2014/main" id="{F2D0273A-EAE5-4C7B-B25A-4A4A60F31FBE}"/>
              </a:ext>
            </a:extLst>
          </p:cNvPr>
          <p:cNvSpPr>
            <a:spLocks noChangeArrowheads="1"/>
          </p:cNvSpPr>
          <p:nvPr/>
        </p:nvSpPr>
        <p:spPr bwMode="auto">
          <a:xfrm>
            <a:off x="293688" y="44450"/>
            <a:ext cx="85312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66FFFF"/>
                </a:solidFill>
                <a:ea typeface="Times New Roman" panose="02020603050405020304" pitchFamily="18" charset="0"/>
                <a:cs typeface="Bookman-Light"/>
              </a:rPr>
              <a:t>                                                            The particles describe circular motion with the planes of the circles lying in XZ plane. i.e. perpendicular to Y-axis.</a:t>
            </a:r>
          </a:p>
        </p:txBody>
      </p:sp>
      <p:cxnSp>
        <p:nvCxnSpPr>
          <p:cNvPr id="54" name="Straight Arrow Connector 53">
            <a:extLst>
              <a:ext uri="{FF2B5EF4-FFF2-40B4-BE49-F238E27FC236}">
                <a16:creationId xmlns:a16="http://schemas.microsoft.com/office/drawing/2014/main" id="{46260CF1-51F9-4AD7-8D2F-DA4D36EFAE0B}"/>
              </a:ext>
            </a:extLst>
          </p:cNvPr>
          <p:cNvCxnSpPr/>
          <p:nvPr/>
        </p:nvCxnSpPr>
        <p:spPr>
          <a:xfrm rot="2700000">
            <a:off x="2932907" y="1129506"/>
            <a:ext cx="0" cy="2100263"/>
          </a:xfrm>
          <a:prstGeom prst="straightConnector1">
            <a:avLst/>
          </a:prstGeom>
          <a:ln w="28575">
            <a:solidFill>
              <a:srgbClr val="7030A0"/>
            </a:solidFill>
            <a:prstDash val="sys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2" name="Group 62">
            <a:extLst>
              <a:ext uri="{FF2B5EF4-FFF2-40B4-BE49-F238E27FC236}">
                <a16:creationId xmlns:a16="http://schemas.microsoft.com/office/drawing/2014/main" id="{D7358B81-4050-4757-B644-B5B5357C5CE6}"/>
              </a:ext>
            </a:extLst>
          </p:cNvPr>
          <p:cNvGrpSpPr>
            <a:grpSpLocks/>
          </p:cNvGrpSpPr>
          <p:nvPr/>
        </p:nvGrpSpPr>
        <p:grpSpPr bwMode="auto">
          <a:xfrm>
            <a:off x="1339850" y="1882775"/>
            <a:ext cx="1655763" cy="1944688"/>
            <a:chOff x="1691680" y="2073275"/>
            <a:chExt cx="1655763" cy="1944688"/>
          </a:xfrm>
        </p:grpSpPr>
        <p:grpSp>
          <p:nvGrpSpPr>
            <p:cNvPr id="9251" name="Group 29">
              <a:extLst>
                <a:ext uri="{FF2B5EF4-FFF2-40B4-BE49-F238E27FC236}">
                  <a16:creationId xmlns:a16="http://schemas.microsoft.com/office/drawing/2014/main" id="{972793BB-E395-4A14-A7FE-6411047CCA77}"/>
                </a:ext>
              </a:extLst>
            </p:cNvPr>
            <p:cNvGrpSpPr>
              <a:grpSpLocks/>
            </p:cNvGrpSpPr>
            <p:nvPr/>
          </p:nvGrpSpPr>
          <p:grpSpPr bwMode="auto">
            <a:xfrm>
              <a:off x="1691680" y="2073275"/>
              <a:ext cx="1655763" cy="1944688"/>
              <a:chOff x="1664743" y="2073622"/>
              <a:chExt cx="1655762" cy="1944688"/>
            </a:xfrm>
          </p:grpSpPr>
          <p:grpSp>
            <p:nvGrpSpPr>
              <p:cNvPr id="9253" name="Group 17">
                <a:extLst>
                  <a:ext uri="{FF2B5EF4-FFF2-40B4-BE49-F238E27FC236}">
                    <a16:creationId xmlns:a16="http://schemas.microsoft.com/office/drawing/2014/main" id="{63461BCE-B702-41BE-9166-FE9C58245870}"/>
                  </a:ext>
                </a:extLst>
              </p:cNvPr>
              <p:cNvGrpSpPr>
                <a:grpSpLocks/>
              </p:cNvGrpSpPr>
              <p:nvPr/>
            </p:nvGrpSpPr>
            <p:grpSpPr bwMode="auto">
              <a:xfrm>
                <a:off x="1664743" y="2073622"/>
                <a:ext cx="1655762" cy="1944688"/>
                <a:chOff x="5062117" y="2060575"/>
                <a:chExt cx="1655762" cy="1944688"/>
              </a:xfrm>
            </p:grpSpPr>
            <p:sp>
              <p:nvSpPr>
                <p:cNvPr id="78" name="Freeform 77">
                  <a:extLst>
                    <a:ext uri="{FF2B5EF4-FFF2-40B4-BE49-F238E27FC236}">
                      <a16:creationId xmlns:a16="http://schemas.microsoft.com/office/drawing/2014/main" id="{9E6F9784-A145-490F-8E86-0F1622FC53AB}"/>
                    </a:ext>
                  </a:extLst>
                </p:cNvPr>
                <p:cNvSpPr/>
                <p:nvPr/>
              </p:nvSpPr>
              <p:spPr>
                <a:xfrm>
                  <a:off x="5062117" y="2060575"/>
                  <a:ext cx="1655762" cy="1944688"/>
                </a:xfrm>
                <a:custGeom>
                  <a:avLst/>
                  <a:gdLst>
                    <a:gd name="connsiteX0" fmla="*/ 492352 w 2718646"/>
                    <a:gd name="connsiteY0" fmla="*/ 450574 h 3076849"/>
                    <a:gd name="connsiteX1" fmla="*/ 492352 w 2718646"/>
                    <a:gd name="connsiteY1" fmla="*/ 450574 h 3076849"/>
                    <a:gd name="connsiteX2" fmla="*/ 611621 w 2718646"/>
                    <a:gd name="connsiteY2" fmla="*/ 331304 h 3076849"/>
                    <a:gd name="connsiteX3" fmla="*/ 638126 w 2718646"/>
                    <a:gd name="connsiteY3" fmla="*/ 304800 h 3076849"/>
                    <a:gd name="connsiteX4" fmla="*/ 677882 w 2718646"/>
                    <a:gd name="connsiteY4" fmla="*/ 278296 h 3076849"/>
                    <a:gd name="connsiteX5" fmla="*/ 691134 w 2718646"/>
                    <a:gd name="connsiteY5" fmla="*/ 212035 h 3076849"/>
                    <a:gd name="connsiteX6" fmla="*/ 744143 w 2718646"/>
                    <a:gd name="connsiteY6" fmla="*/ 132522 h 3076849"/>
                    <a:gd name="connsiteX7" fmla="*/ 770647 w 2718646"/>
                    <a:gd name="connsiteY7" fmla="*/ 106017 h 3076849"/>
                    <a:gd name="connsiteX8" fmla="*/ 850161 w 2718646"/>
                    <a:gd name="connsiteY8" fmla="*/ 66261 h 3076849"/>
                    <a:gd name="connsiteX9" fmla="*/ 942926 w 2718646"/>
                    <a:gd name="connsiteY9" fmla="*/ 53009 h 3076849"/>
                    <a:gd name="connsiteX10" fmla="*/ 1075447 w 2718646"/>
                    <a:gd name="connsiteY10" fmla="*/ 26504 h 3076849"/>
                    <a:gd name="connsiteX11" fmla="*/ 1260978 w 2718646"/>
                    <a:gd name="connsiteY11" fmla="*/ 0 h 3076849"/>
                    <a:gd name="connsiteX12" fmla="*/ 1526021 w 2718646"/>
                    <a:gd name="connsiteY12" fmla="*/ 26504 h 3076849"/>
                    <a:gd name="connsiteX13" fmla="*/ 1565778 w 2718646"/>
                    <a:gd name="connsiteY13" fmla="*/ 53009 h 3076849"/>
                    <a:gd name="connsiteX14" fmla="*/ 1698300 w 2718646"/>
                    <a:gd name="connsiteY14" fmla="*/ 79513 h 3076849"/>
                    <a:gd name="connsiteX15" fmla="*/ 1738056 w 2718646"/>
                    <a:gd name="connsiteY15" fmla="*/ 92765 h 3076849"/>
                    <a:gd name="connsiteX16" fmla="*/ 1830821 w 2718646"/>
                    <a:gd name="connsiteY16" fmla="*/ 185530 h 3076849"/>
                    <a:gd name="connsiteX17" fmla="*/ 1857326 w 2718646"/>
                    <a:gd name="connsiteY17" fmla="*/ 212035 h 3076849"/>
                    <a:gd name="connsiteX18" fmla="*/ 1883830 w 2718646"/>
                    <a:gd name="connsiteY18" fmla="*/ 304800 h 3076849"/>
                    <a:gd name="connsiteX19" fmla="*/ 1910334 w 2718646"/>
                    <a:gd name="connsiteY19" fmla="*/ 344556 h 3076849"/>
                    <a:gd name="connsiteX20" fmla="*/ 1950091 w 2718646"/>
                    <a:gd name="connsiteY20" fmla="*/ 424069 h 3076849"/>
                    <a:gd name="connsiteX21" fmla="*/ 1963343 w 2718646"/>
                    <a:gd name="connsiteY21" fmla="*/ 463826 h 3076849"/>
                    <a:gd name="connsiteX22" fmla="*/ 1989847 w 2718646"/>
                    <a:gd name="connsiteY22" fmla="*/ 516835 h 3076849"/>
                    <a:gd name="connsiteX23" fmla="*/ 2016352 w 2718646"/>
                    <a:gd name="connsiteY23" fmla="*/ 675861 h 3076849"/>
                    <a:gd name="connsiteX24" fmla="*/ 2082613 w 2718646"/>
                    <a:gd name="connsiteY24" fmla="*/ 755374 h 3076849"/>
                    <a:gd name="connsiteX25" fmla="*/ 2162126 w 2718646"/>
                    <a:gd name="connsiteY25" fmla="*/ 848139 h 3076849"/>
                    <a:gd name="connsiteX26" fmla="*/ 2175378 w 2718646"/>
                    <a:gd name="connsiteY26" fmla="*/ 901148 h 3076849"/>
                    <a:gd name="connsiteX27" fmla="*/ 2201882 w 2718646"/>
                    <a:gd name="connsiteY27" fmla="*/ 940904 h 3076849"/>
                    <a:gd name="connsiteX28" fmla="*/ 2321152 w 2718646"/>
                    <a:gd name="connsiteY28" fmla="*/ 1033669 h 3076849"/>
                    <a:gd name="connsiteX29" fmla="*/ 2347656 w 2718646"/>
                    <a:gd name="connsiteY29" fmla="*/ 1060174 h 3076849"/>
                    <a:gd name="connsiteX30" fmla="*/ 2387413 w 2718646"/>
                    <a:gd name="connsiteY30" fmla="*/ 1086678 h 3076849"/>
                    <a:gd name="connsiteX31" fmla="*/ 2440421 w 2718646"/>
                    <a:gd name="connsiteY31" fmla="*/ 1126435 h 3076849"/>
                    <a:gd name="connsiteX32" fmla="*/ 2493430 w 2718646"/>
                    <a:gd name="connsiteY32" fmla="*/ 1192696 h 3076849"/>
                    <a:gd name="connsiteX33" fmla="*/ 2519934 w 2718646"/>
                    <a:gd name="connsiteY33" fmla="*/ 1245704 h 3076849"/>
                    <a:gd name="connsiteX34" fmla="*/ 2572943 w 2718646"/>
                    <a:gd name="connsiteY34" fmla="*/ 1325217 h 3076849"/>
                    <a:gd name="connsiteX35" fmla="*/ 2625952 w 2718646"/>
                    <a:gd name="connsiteY35" fmla="*/ 1431235 h 3076849"/>
                    <a:gd name="connsiteX36" fmla="*/ 2639204 w 2718646"/>
                    <a:gd name="connsiteY36" fmla="*/ 1484243 h 3076849"/>
                    <a:gd name="connsiteX37" fmla="*/ 2678961 w 2718646"/>
                    <a:gd name="connsiteY37" fmla="*/ 1590261 h 3076849"/>
                    <a:gd name="connsiteX38" fmla="*/ 2705465 w 2718646"/>
                    <a:gd name="connsiteY38" fmla="*/ 2226365 h 3076849"/>
                    <a:gd name="connsiteX39" fmla="*/ 2652456 w 2718646"/>
                    <a:gd name="connsiteY39" fmla="*/ 2557669 h 3076849"/>
                    <a:gd name="connsiteX40" fmla="*/ 2612700 w 2718646"/>
                    <a:gd name="connsiteY40" fmla="*/ 2584174 h 3076849"/>
                    <a:gd name="connsiteX41" fmla="*/ 2533187 w 2718646"/>
                    <a:gd name="connsiteY41" fmla="*/ 2716696 h 3076849"/>
                    <a:gd name="connsiteX42" fmla="*/ 2453674 w 2718646"/>
                    <a:gd name="connsiteY42" fmla="*/ 2756452 h 3076849"/>
                    <a:gd name="connsiteX43" fmla="*/ 2360908 w 2718646"/>
                    <a:gd name="connsiteY43" fmla="*/ 2809461 h 3076849"/>
                    <a:gd name="connsiteX44" fmla="*/ 2321152 w 2718646"/>
                    <a:gd name="connsiteY44" fmla="*/ 2822713 h 3076849"/>
                    <a:gd name="connsiteX45" fmla="*/ 2281395 w 2718646"/>
                    <a:gd name="connsiteY45" fmla="*/ 2849217 h 3076849"/>
                    <a:gd name="connsiteX46" fmla="*/ 2175378 w 2718646"/>
                    <a:gd name="connsiteY46" fmla="*/ 2862469 h 3076849"/>
                    <a:gd name="connsiteX47" fmla="*/ 2082613 w 2718646"/>
                    <a:gd name="connsiteY47" fmla="*/ 2902226 h 3076849"/>
                    <a:gd name="connsiteX48" fmla="*/ 1910334 w 2718646"/>
                    <a:gd name="connsiteY48" fmla="*/ 2968487 h 3076849"/>
                    <a:gd name="connsiteX49" fmla="*/ 1791065 w 2718646"/>
                    <a:gd name="connsiteY49" fmla="*/ 3008243 h 3076849"/>
                    <a:gd name="connsiteX50" fmla="*/ 1738056 w 2718646"/>
                    <a:gd name="connsiteY50" fmla="*/ 3021496 h 3076849"/>
                    <a:gd name="connsiteX51" fmla="*/ 1353743 w 2718646"/>
                    <a:gd name="connsiteY51" fmla="*/ 3048000 h 3076849"/>
                    <a:gd name="connsiteX52" fmla="*/ 1207969 w 2718646"/>
                    <a:gd name="connsiteY52" fmla="*/ 3061252 h 3076849"/>
                    <a:gd name="connsiteX53" fmla="*/ 1141708 w 2718646"/>
                    <a:gd name="connsiteY53" fmla="*/ 3074504 h 3076849"/>
                    <a:gd name="connsiteX54" fmla="*/ 823656 w 2718646"/>
                    <a:gd name="connsiteY54" fmla="*/ 3048000 h 3076849"/>
                    <a:gd name="connsiteX55" fmla="*/ 505604 w 2718646"/>
                    <a:gd name="connsiteY55" fmla="*/ 3008243 h 3076849"/>
                    <a:gd name="connsiteX56" fmla="*/ 346578 w 2718646"/>
                    <a:gd name="connsiteY56" fmla="*/ 2994991 h 3076849"/>
                    <a:gd name="connsiteX57" fmla="*/ 306821 w 2718646"/>
                    <a:gd name="connsiteY57" fmla="*/ 2968487 h 3076849"/>
                    <a:gd name="connsiteX58" fmla="*/ 267065 w 2718646"/>
                    <a:gd name="connsiteY58" fmla="*/ 2955235 h 3076849"/>
                    <a:gd name="connsiteX59" fmla="*/ 187552 w 2718646"/>
                    <a:gd name="connsiteY59" fmla="*/ 2862469 h 3076849"/>
                    <a:gd name="connsiteX60" fmla="*/ 161047 w 2718646"/>
                    <a:gd name="connsiteY60" fmla="*/ 2756452 h 3076849"/>
                    <a:gd name="connsiteX61" fmla="*/ 94787 w 2718646"/>
                    <a:gd name="connsiteY61" fmla="*/ 2650435 h 3076849"/>
                    <a:gd name="connsiteX62" fmla="*/ 81534 w 2718646"/>
                    <a:gd name="connsiteY62" fmla="*/ 2610678 h 3076849"/>
                    <a:gd name="connsiteX63" fmla="*/ 28526 w 2718646"/>
                    <a:gd name="connsiteY63" fmla="*/ 2517913 h 3076849"/>
                    <a:gd name="connsiteX64" fmla="*/ 15274 w 2718646"/>
                    <a:gd name="connsiteY64" fmla="*/ 2358887 h 3076849"/>
                    <a:gd name="connsiteX65" fmla="*/ 2021 w 2718646"/>
                    <a:gd name="connsiteY65" fmla="*/ 2266122 h 3076849"/>
                    <a:gd name="connsiteX66" fmla="*/ 28526 w 2718646"/>
                    <a:gd name="connsiteY66" fmla="*/ 1669774 h 3076849"/>
                    <a:gd name="connsiteX67" fmla="*/ 41778 w 2718646"/>
                    <a:gd name="connsiteY67" fmla="*/ 1470991 h 3076849"/>
                    <a:gd name="connsiteX68" fmla="*/ 68282 w 2718646"/>
                    <a:gd name="connsiteY68" fmla="*/ 1391478 h 3076849"/>
                    <a:gd name="connsiteX69" fmla="*/ 94787 w 2718646"/>
                    <a:gd name="connsiteY69" fmla="*/ 1364974 h 3076849"/>
                    <a:gd name="connsiteX70" fmla="*/ 121291 w 2718646"/>
                    <a:gd name="connsiteY70" fmla="*/ 1285461 h 3076849"/>
                    <a:gd name="connsiteX71" fmla="*/ 134543 w 2718646"/>
                    <a:gd name="connsiteY71" fmla="*/ 1245704 h 3076849"/>
                    <a:gd name="connsiteX72" fmla="*/ 187552 w 2718646"/>
                    <a:gd name="connsiteY72" fmla="*/ 1179443 h 3076849"/>
                    <a:gd name="connsiteX73" fmla="*/ 227308 w 2718646"/>
                    <a:gd name="connsiteY73" fmla="*/ 1152939 h 3076849"/>
                    <a:gd name="connsiteX74" fmla="*/ 253813 w 2718646"/>
                    <a:gd name="connsiteY74" fmla="*/ 1113183 h 3076849"/>
                    <a:gd name="connsiteX75" fmla="*/ 267065 w 2718646"/>
                    <a:gd name="connsiteY75" fmla="*/ 967409 h 3076849"/>
                    <a:gd name="connsiteX76" fmla="*/ 280317 w 2718646"/>
                    <a:gd name="connsiteY76" fmla="*/ 927652 h 3076849"/>
                    <a:gd name="connsiteX77" fmla="*/ 320074 w 2718646"/>
                    <a:gd name="connsiteY77" fmla="*/ 901148 h 3076849"/>
                    <a:gd name="connsiteX78" fmla="*/ 359830 w 2718646"/>
                    <a:gd name="connsiteY78" fmla="*/ 834887 h 3076849"/>
                    <a:gd name="connsiteX79" fmla="*/ 412839 w 2718646"/>
                    <a:gd name="connsiteY79" fmla="*/ 768626 h 3076849"/>
                    <a:gd name="connsiteX80" fmla="*/ 426091 w 2718646"/>
                    <a:gd name="connsiteY80" fmla="*/ 728869 h 3076849"/>
                    <a:gd name="connsiteX81" fmla="*/ 452595 w 2718646"/>
                    <a:gd name="connsiteY81" fmla="*/ 689113 h 3076849"/>
                    <a:gd name="connsiteX82" fmla="*/ 479100 w 2718646"/>
                    <a:gd name="connsiteY82" fmla="*/ 609600 h 3076849"/>
                    <a:gd name="connsiteX83" fmla="*/ 492352 w 2718646"/>
                    <a:gd name="connsiteY83" fmla="*/ 450574 h 3076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Lst>
                  <a:rect l="l" t="t" r="r" b="b"/>
                  <a:pathLst>
                    <a:path w="2718646" h="3076849">
                      <a:moveTo>
                        <a:pt x="492352" y="450574"/>
                      </a:moveTo>
                      <a:lnTo>
                        <a:pt x="492352" y="450574"/>
                      </a:lnTo>
                      <a:lnTo>
                        <a:pt x="611621" y="331304"/>
                      </a:lnTo>
                      <a:cubicBezTo>
                        <a:pt x="620456" y="322469"/>
                        <a:pt x="627730" y="311731"/>
                        <a:pt x="638126" y="304800"/>
                      </a:cubicBezTo>
                      <a:lnTo>
                        <a:pt x="677882" y="278296"/>
                      </a:lnTo>
                      <a:cubicBezTo>
                        <a:pt x="682299" y="256209"/>
                        <a:pt x="681813" y="232540"/>
                        <a:pt x="691134" y="212035"/>
                      </a:cubicBezTo>
                      <a:cubicBezTo>
                        <a:pt x="704315" y="183036"/>
                        <a:pt x="721619" y="155047"/>
                        <a:pt x="744143" y="132522"/>
                      </a:cubicBezTo>
                      <a:cubicBezTo>
                        <a:pt x="752978" y="123687"/>
                        <a:pt x="760891" y="113822"/>
                        <a:pt x="770647" y="106017"/>
                      </a:cubicBezTo>
                      <a:cubicBezTo>
                        <a:pt x="796707" y="85169"/>
                        <a:pt x="817502" y="72793"/>
                        <a:pt x="850161" y="66261"/>
                      </a:cubicBezTo>
                      <a:cubicBezTo>
                        <a:pt x="880790" y="60135"/>
                        <a:pt x="912004" y="57426"/>
                        <a:pt x="942926" y="53009"/>
                      </a:cubicBezTo>
                      <a:cubicBezTo>
                        <a:pt x="1010045" y="30634"/>
                        <a:pt x="973929" y="40040"/>
                        <a:pt x="1075447" y="26504"/>
                      </a:cubicBezTo>
                      <a:cubicBezTo>
                        <a:pt x="1241299" y="4391"/>
                        <a:pt x="1121308" y="23278"/>
                        <a:pt x="1260978" y="0"/>
                      </a:cubicBezTo>
                      <a:cubicBezTo>
                        <a:pt x="1267943" y="633"/>
                        <a:pt x="1504718" y="21178"/>
                        <a:pt x="1526021" y="26504"/>
                      </a:cubicBezTo>
                      <a:cubicBezTo>
                        <a:pt x="1541473" y="30367"/>
                        <a:pt x="1550555" y="48325"/>
                        <a:pt x="1565778" y="53009"/>
                      </a:cubicBezTo>
                      <a:cubicBezTo>
                        <a:pt x="1608835" y="66257"/>
                        <a:pt x="1655563" y="65267"/>
                        <a:pt x="1698300" y="79513"/>
                      </a:cubicBezTo>
                      <a:lnTo>
                        <a:pt x="1738056" y="92765"/>
                      </a:lnTo>
                      <a:lnTo>
                        <a:pt x="1830821" y="185530"/>
                      </a:lnTo>
                      <a:lnTo>
                        <a:pt x="1857326" y="212035"/>
                      </a:lnTo>
                      <a:cubicBezTo>
                        <a:pt x="1861572" y="229017"/>
                        <a:pt x="1874325" y="285790"/>
                        <a:pt x="1883830" y="304800"/>
                      </a:cubicBezTo>
                      <a:cubicBezTo>
                        <a:pt x="1890953" y="319046"/>
                        <a:pt x="1903211" y="330311"/>
                        <a:pt x="1910334" y="344556"/>
                      </a:cubicBezTo>
                      <a:cubicBezTo>
                        <a:pt x="1965201" y="454288"/>
                        <a:pt x="1874136" y="310136"/>
                        <a:pt x="1950091" y="424069"/>
                      </a:cubicBezTo>
                      <a:cubicBezTo>
                        <a:pt x="1954508" y="437321"/>
                        <a:pt x="1957840" y="450986"/>
                        <a:pt x="1963343" y="463826"/>
                      </a:cubicBezTo>
                      <a:cubicBezTo>
                        <a:pt x="1971125" y="481984"/>
                        <a:pt x="1985405" y="497586"/>
                        <a:pt x="1989847" y="516835"/>
                      </a:cubicBezTo>
                      <a:cubicBezTo>
                        <a:pt x="1995477" y="541233"/>
                        <a:pt x="1993652" y="636135"/>
                        <a:pt x="2016352" y="675861"/>
                      </a:cubicBezTo>
                      <a:cubicBezTo>
                        <a:pt x="2054884" y="743292"/>
                        <a:pt x="2045424" y="710747"/>
                        <a:pt x="2082613" y="755374"/>
                      </a:cubicBezTo>
                      <a:cubicBezTo>
                        <a:pt x="2167611" y="857373"/>
                        <a:pt x="2077903" y="763918"/>
                        <a:pt x="2162126" y="848139"/>
                      </a:cubicBezTo>
                      <a:cubicBezTo>
                        <a:pt x="2166543" y="865809"/>
                        <a:pt x="2168203" y="884407"/>
                        <a:pt x="2175378" y="901148"/>
                      </a:cubicBezTo>
                      <a:cubicBezTo>
                        <a:pt x="2181652" y="915787"/>
                        <a:pt x="2191301" y="929000"/>
                        <a:pt x="2201882" y="940904"/>
                      </a:cubicBezTo>
                      <a:cubicBezTo>
                        <a:pt x="2277159" y="1025590"/>
                        <a:pt x="2251096" y="1010317"/>
                        <a:pt x="2321152" y="1033669"/>
                      </a:cubicBezTo>
                      <a:cubicBezTo>
                        <a:pt x="2329987" y="1042504"/>
                        <a:pt x="2337900" y="1052369"/>
                        <a:pt x="2347656" y="1060174"/>
                      </a:cubicBezTo>
                      <a:cubicBezTo>
                        <a:pt x="2360093" y="1070124"/>
                        <a:pt x="2374453" y="1077420"/>
                        <a:pt x="2387413" y="1086678"/>
                      </a:cubicBezTo>
                      <a:cubicBezTo>
                        <a:pt x="2405386" y="1099516"/>
                        <a:pt x="2423453" y="1112295"/>
                        <a:pt x="2440421" y="1126435"/>
                      </a:cubicBezTo>
                      <a:cubicBezTo>
                        <a:pt x="2464171" y="1146227"/>
                        <a:pt x="2477864" y="1165456"/>
                        <a:pt x="2493430" y="1192696"/>
                      </a:cubicBezTo>
                      <a:cubicBezTo>
                        <a:pt x="2503231" y="1209848"/>
                        <a:pt x="2509770" y="1228764"/>
                        <a:pt x="2519934" y="1245704"/>
                      </a:cubicBezTo>
                      <a:cubicBezTo>
                        <a:pt x="2536323" y="1273019"/>
                        <a:pt x="2572943" y="1325217"/>
                        <a:pt x="2572943" y="1325217"/>
                      </a:cubicBezTo>
                      <a:cubicBezTo>
                        <a:pt x="2614139" y="1448808"/>
                        <a:pt x="2542501" y="1243472"/>
                        <a:pt x="2625952" y="1431235"/>
                      </a:cubicBezTo>
                      <a:cubicBezTo>
                        <a:pt x="2633349" y="1447878"/>
                        <a:pt x="2632809" y="1467189"/>
                        <a:pt x="2639204" y="1484243"/>
                      </a:cubicBezTo>
                      <a:cubicBezTo>
                        <a:pt x="2691181" y="1622849"/>
                        <a:pt x="2644941" y="1454189"/>
                        <a:pt x="2678961" y="1590261"/>
                      </a:cubicBezTo>
                      <a:cubicBezTo>
                        <a:pt x="2711287" y="1848868"/>
                        <a:pt x="2705465" y="1773813"/>
                        <a:pt x="2705465" y="2226365"/>
                      </a:cubicBezTo>
                      <a:cubicBezTo>
                        <a:pt x="2705465" y="2430990"/>
                        <a:pt x="2758286" y="2469477"/>
                        <a:pt x="2652456" y="2557669"/>
                      </a:cubicBezTo>
                      <a:cubicBezTo>
                        <a:pt x="2640220" y="2567865"/>
                        <a:pt x="2625952" y="2575339"/>
                        <a:pt x="2612700" y="2584174"/>
                      </a:cubicBezTo>
                      <a:cubicBezTo>
                        <a:pt x="2588799" y="2631976"/>
                        <a:pt x="2571542" y="2678341"/>
                        <a:pt x="2533187" y="2716696"/>
                      </a:cubicBezTo>
                      <a:cubicBezTo>
                        <a:pt x="2501354" y="2748529"/>
                        <a:pt x="2491396" y="2740286"/>
                        <a:pt x="2453674" y="2756452"/>
                      </a:cubicBezTo>
                      <a:cubicBezTo>
                        <a:pt x="2291050" y="2826147"/>
                        <a:pt x="2493992" y="2742918"/>
                        <a:pt x="2360908" y="2809461"/>
                      </a:cubicBezTo>
                      <a:cubicBezTo>
                        <a:pt x="2348414" y="2815708"/>
                        <a:pt x="2333646" y="2816466"/>
                        <a:pt x="2321152" y="2822713"/>
                      </a:cubicBezTo>
                      <a:cubicBezTo>
                        <a:pt x="2306906" y="2829836"/>
                        <a:pt x="2296761" y="2845026"/>
                        <a:pt x="2281395" y="2849217"/>
                      </a:cubicBezTo>
                      <a:cubicBezTo>
                        <a:pt x="2247036" y="2858588"/>
                        <a:pt x="2210717" y="2858052"/>
                        <a:pt x="2175378" y="2862469"/>
                      </a:cubicBezTo>
                      <a:cubicBezTo>
                        <a:pt x="2064759" y="2899344"/>
                        <a:pt x="2221823" y="2844904"/>
                        <a:pt x="2082613" y="2902226"/>
                      </a:cubicBezTo>
                      <a:cubicBezTo>
                        <a:pt x="2025720" y="2925652"/>
                        <a:pt x="1968704" y="2949030"/>
                        <a:pt x="1910334" y="2968487"/>
                      </a:cubicBezTo>
                      <a:cubicBezTo>
                        <a:pt x="1870578" y="2981739"/>
                        <a:pt x="1831119" y="2995919"/>
                        <a:pt x="1791065" y="3008243"/>
                      </a:cubicBezTo>
                      <a:cubicBezTo>
                        <a:pt x="1773657" y="3013599"/>
                        <a:pt x="1756195" y="3019847"/>
                        <a:pt x="1738056" y="3021496"/>
                      </a:cubicBezTo>
                      <a:cubicBezTo>
                        <a:pt x="1610175" y="3033122"/>
                        <a:pt x="1481792" y="3038396"/>
                        <a:pt x="1353743" y="3048000"/>
                      </a:cubicBezTo>
                      <a:cubicBezTo>
                        <a:pt x="1305088" y="3051649"/>
                        <a:pt x="1256560" y="3056835"/>
                        <a:pt x="1207969" y="3061252"/>
                      </a:cubicBezTo>
                      <a:cubicBezTo>
                        <a:pt x="1185882" y="3065669"/>
                        <a:pt x="1164232" y="3074504"/>
                        <a:pt x="1141708" y="3074504"/>
                      </a:cubicBezTo>
                      <a:cubicBezTo>
                        <a:pt x="891210" y="3074504"/>
                        <a:pt x="945238" y="3088526"/>
                        <a:pt x="823656" y="3048000"/>
                      </a:cubicBezTo>
                      <a:cubicBezTo>
                        <a:pt x="677882" y="2950817"/>
                        <a:pt x="775948" y="2993224"/>
                        <a:pt x="505604" y="3008243"/>
                      </a:cubicBezTo>
                      <a:cubicBezTo>
                        <a:pt x="452595" y="3003826"/>
                        <a:pt x="398737" y="3005423"/>
                        <a:pt x="346578" y="2994991"/>
                      </a:cubicBezTo>
                      <a:cubicBezTo>
                        <a:pt x="330960" y="2991867"/>
                        <a:pt x="321067" y="2975610"/>
                        <a:pt x="306821" y="2968487"/>
                      </a:cubicBezTo>
                      <a:cubicBezTo>
                        <a:pt x="294327" y="2962240"/>
                        <a:pt x="280317" y="2959652"/>
                        <a:pt x="267065" y="2955235"/>
                      </a:cubicBezTo>
                      <a:cubicBezTo>
                        <a:pt x="202794" y="2890964"/>
                        <a:pt x="227917" y="2923018"/>
                        <a:pt x="187552" y="2862469"/>
                      </a:cubicBezTo>
                      <a:cubicBezTo>
                        <a:pt x="184195" y="2845685"/>
                        <a:pt x="173587" y="2778397"/>
                        <a:pt x="161047" y="2756452"/>
                      </a:cubicBezTo>
                      <a:cubicBezTo>
                        <a:pt x="95817" y="2642299"/>
                        <a:pt x="143352" y="2763751"/>
                        <a:pt x="94787" y="2650435"/>
                      </a:cubicBezTo>
                      <a:cubicBezTo>
                        <a:pt x="89284" y="2637595"/>
                        <a:pt x="87037" y="2623518"/>
                        <a:pt x="81534" y="2610678"/>
                      </a:cubicBezTo>
                      <a:cubicBezTo>
                        <a:pt x="61356" y="2563597"/>
                        <a:pt x="55146" y="2557842"/>
                        <a:pt x="28526" y="2517913"/>
                      </a:cubicBezTo>
                      <a:cubicBezTo>
                        <a:pt x="24109" y="2464904"/>
                        <a:pt x="20843" y="2411787"/>
                        <a:pt x="15274" y="2358887"/>
                      </a:cubicBezTo>
                      <a:cubicBezTo>
                        <a:pt x="12004" y="2327823"/>
                        <a:pt x="2021" y="2297358"/>
                        <a:pt x="2021" y="2266122"/>
                      </a:cubicBezTo>
                      <a:cubicBezTo>
                        <a:pt x="2021" y="1806078"/>
                        <a:pt x="-10884" y="1906234"/>
                        <a:pt x="28526" y="1669774"/>
                      </a:cubicBezTo>
                      <a:cubicBezTo>
                        <a:pt x="32943" y="1603513"/>
                        <a:pt x="32387" y="1536732"/>
                        <a:pt x="41778" y="1470991"/>
                      </a:cubicBezTo>
                      <a:cubicBezTo>
                        <a:pt x="45729" y="1443334"/>
                        <a:pt x="48526" y="1411233"/>
                        <a:pt x="68282" y="1391478"/>
                      </a:cubicBezTo>
                      <a:lnTo>
                        <a:pt x="94787" y="1364974"/>
                      </a:lnTo>
                      <a:lnTo>
                        <a:pt x="121291" y="1285461"/>
                      </a:lnTo>
                      <a:cubicBezTo>
                        <a:pt x="125708" y="1272209"/>
                        <a:pt x="126794" y="1257327"/>
                        <a:pt x="134543" y="1245704"/>
                      </a:cubicBezTo>
                      <a:cubicBezTo>
                        <a:pt x="154223" y="1216184"/>
                        <a:pt x="160575" y="1201024"/>
                        <a:pt x="187552" y="1179443"/>
                      </a:cubicBezTo>
                      <a:cubicBezTo>
                        <a:pt x="199989" y="1169494"/>
                        <a:pt x="214056" y="1161774"/>
                        <a:pt x="227308" y="1152939"/>
                      </a:cubicBezTo>
                      <a:cubicBezTo>
                        <a:pt x="236143" y="1139687"/>
                        <a:pt x="250476" y="1128757"/>
                        <a:pt x="253813" y="1113183"/>
                      </a:cubicBezTo>
                      <a:cubicBezTo>
                        <a:pt x="264036" y="1065474"/>
                        <a:pt x="260165" y="1015710"/>
                        <a:pt x="267065" y="967409"/>
                      </a:cubicBezTo>
                      <a:cubicBezTo>
                        <a:pt x="269041" y="953580"/>
                        <a:pt x="271591" y="938560"/>
                        <a:pt x="280317" y="927652"/>
                      </a:cubicBezTo>
                      <a:cubicBezTo>
                        <a:pt x="290267" y="915215"/>
                        <a:pt x="306822" y="909983"/>
                        <a:pt x="320074" y="901148"/>
                      </a:cubicBezTo>
                      <a:cubicBezTo>
                        <a:pt x="333326" y="879061"/>
                        <a:pt x="345059" y="855988"/>
                        <a:pt x="359830" y="834887"/>
                      </a:cubicBezTo>
                      <a:cubicBezTo>
                        <a:pt x="376050" y="811715"/>
                        <a:pt x="397848" y="792612"/>
                        <a:pt x="412839" y="768626"/>
                      </a:cubicBezTo>
                      <a:cubicBezTo>
                        <a:pt x="420243" y="756780"/>
                        <a:pt x="419844" y="741363"/>
                        <a:pt x="426091" y="728869"/>
                      </a:cubicBezTo>
                      <a:cubicBezTo>
                        <a:pt x="433214" y="714623"/>
                        <a:pt x="443760" y="702365"/>
                        <a:pt x="452595" y="689113"/>
                      </a:cubicBezTo>
                      <a:cubicBezTo>
                        <a:pt x="461430" y="662609"/>
                        <a:pt x="476320" y="637399"/>
                        <a:pt x="479100" y="609600"/>
                      </a:cubicBezTo>
                      <a:cubicBezTo>
                        <a:pt x="493335" y="467250"/>
                        <a:pt x="472498" y="516785"/>
                        <a:pt x="492352" y="450574"/>
                      </a:cubicBezTo>
                      <a:close/>
                    </a:path>
                  </a:pathLst>
                </a:cu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9258" name="Oval 76">
                  <a:extLst>
                    <a:ext uri="{FF2B5EF4-FFF2-40B4-BE49-F238E27FC236}">
                      <a16:creationId xmlns:a16="http://schemas.microsoft.com/office/drawing/2014/main" id="{B3AC7C43-433E-4AC0-9EB0-CE04ABD75D8B}"/>
                    </a:ext>
                  </a:extLst>
                </p:cNvPr>
                <p:cNvSpPr>
                  <a:spLocks noChangeArrowheads="1"/>
                </p:cNvSpPr>
                <p:nvPr/>
              </p:nvSpPr>
              <p:spPr bwMode="auto">
                <a:xfrm>
                  <a:off x="6033392" y="2276872"/>
                  <a:ext cx="50776" cy="50899"/>
                </a:xfrm>
                <a:prstGeom prst="ellipse">
                  <a:avLst/>
                </a:prstGeom>
                <a:solidFill>
                  <a:srgbClr val="FFFF00"/>
                </a:solidFill>
                <a:ln w="28575">
                  <a:solidFill>
                    <a:srgbClr val="FFFF00"/>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solidFill>
                      <a:srgbClr val="FFFF00"/>
                    </a:solidFill>
                  </a:endParaRPr>
                </a:p>
              </p:txBody>
            </p:sp>
            <p:sp>
              <p:nvSpPr>
                <p:cNvPr id="9259" name="Oval 76">
                  <a:extLst>
                    <a:ext uri="{FF2B5EF4-FFF2-40B4-BE49-F238E27FC236}">
                      <a16:creationId xmlns:a16="http://schemas.microsoft.com/office/drawing/2014/main" id="{DC740891-25C3-4775-A7FA-ADBD1CBEBAE8}"/>
                    </a:ext>
                  </a:extLst>
                </p:cNvPr>
                <p:cNvSpPr>
                  <a:spLocks noChangeArrowheads="1"/>
                </p:cNvSpPr>
                <p:nvPr/>
              </p:nvSpPr>
              <p:spPr bwMode="auto">
                <a:xfrm>
                  <a:off x="6393432" y="3082212"/>
                  <a:ext cx="50776" cy="50899"/>
                </a:xfrm>
                <a:prstGeom prst="ellipse">
                  <a:avLst/>
                </a:prstGeom>
                <a:solidFill>
                  <a:srgbClr val="FFFF00"/>
                </a:solidFill>
                <a:ln w="28575">
                  <a:solidFill>
                    <a:srgbClr val="FFFF00"/>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solidFill>
                      <a:srgbClr val="FFFF00"/>
                    </a:solidFill>
                  </a:endParaRPr>
                </a:p>
              </p:txBody>
            </p:sp>
            <p:sp>
              <p:nvSpPr>
                <p:cNvPr id="9260" name="Oval 76">
                  <a:extLst>
                    <a:ext uri="{FF2B5EF4-FFF2-40B4-BE49-F238E27FC236}">
                      <a16:creationId xmlns:a16="http://schemas.microsoft.com/office/drawing/2014/main" id="{5F5B11ED-7DE6-4E27-B5B1-08A078FB8544}"/>
                    </a:ext>
                  </a:extLst>
                </p:cNvPr>
                <p:cNvSpPr>
                  <a:spLocks noChangeArrowheads="1"/>
                </p:cNvSpPr>
                <p:nvPr/>
              </p:nvSpPr>
              <p:spPr bwMode="auto">
                <a:xfrm>
                  <a:off x="6516216" y="3450109"/>
                  <a:ext cx="50776" cy="50899"/>
                </a:xfrm>
                <a:prstGeom prst="ellipse">
                  <a:avLst/>
                </a:prstGeom>
                <a:solidFill>
                  <a:srgbClr val="FFFF00"/>
                </a:solidFill>
                <a:ln w="28575">
                  <a:solidFill>
                    <a:srgbClr val="FFFF00"/>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solidFill>
                      <a:srgbClr val="FFFF00"/>
                    </a:solidFill>
                  </a:endParaRPr>
                </a:p>
              </p:txBody>
            </p:sp>
          </p:grpSp>
          <p:cxnSp>
            <p:nvCxnSpPr>
              <p:cNvPr id="73" name="Straight Connector 72">
                <a:extLst>
                  <a:ext uri="{FF2B5EF4-FFF2-40B4-BE49-F238E27FC236}">
                    <a16:creationId xmlns:a16="http://schemas.microsoft.com/office/drawing/2014/main" id="{E90072E5-E947-4709-A439-FE7FD2280665}"/>
                  </a:ext>
                </a:extLst>
              </p:cNvPr>
              <p:cNvCxnSpPr/>
              <p:nvPr/>
            </p:nvCxnSpPr>
            <p:spPr>
              <a:xfrm flipH="1">
                <a:off x="2488656" y="2314922"/>
                <a:ext cx="173037"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9D7BAA2C-6647-45B8-B191-6CEDB66EF95E}"/>
                  </a:ext>
                </a:extLst>
              </p:cNvPr>
              <p:cNvCxnSpPr/>
              <p:nvPr/>
            </p:nvCxnSpPr>
            <p:spPr>
              <a:xfrm flipH="1">
                <a:off x="2482306" y="3121372"/>
                <a:ext cx="542925"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89763CE5-A39A-4BC6-B6A5-FE4F58D2811A}"/>
                  </a:ext>
                </a:extLst>
              </p:cNvPr>
              <p:cNvCxnSpPr/>
              <p:nvPr/>
            </p:nvCxnSpPr>
            <p:spPr>
              <a:xfrm flipH="1">
                <a:off x="2479131" y="3500785"/>
                <a:ext cx="655637"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9252" name="Oval 76">
              <a:extLst>
                <a:ext uri="{FF2B5EF4-FFF2-40B4-BE49-F238E27FC236}">
                  <a16:creationId xmlns:a16="http://schemas.microsoft.com/office/drawing/2014/main" id="{32D7E395-D5B7-4337-815D-A19104A1821C}"/>
                </a:ext>
              </a:extLst>
            </p:cNvPr>
            <p:cNvSpPr>
              <a:spLocks noChangeArrowheads="1"/>
            </p:cNvSpPr>
            <p:nvPr/>
          </p:nvSpPr>
          <p:spPr bwMode="auto">
            <a:xfrm>
              <a:off x="2489026" y="2636565"/>
              <a:ext cx="50800" cy="50899"/>
            </a:xfrm>
            <a:prstGeom prst="ellipse">
              <a:avLst/>
            </a:prstGeom>
            <a:solidFill>
              <a:srgbClr val="FFFF00"/>
            </a:solidFill>
            <a:ln w="28575">
              <a:solidFill>
                <a:srgbClr val="FFFF00"/>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solidFill>
                  <a:srgbClr val="FFFF00"/>
                </a:solidFill>
              </a:endParaRPr>
            </a:p>
          </p:txBody>
        </p:sp>
      </p:grpSp>
      <p:cxnSp>
        <p:nvCxnSpPr>
          <p:cNvPr id="83" name="Straight Arrow Connector 82">
            <a:extLst>
              <a:ext uri="{FF2B5EF4-FFF2-40B4-BE49-F238E27FC236}">
                <a16:creationId xmlns:a16="http://schemas.microsoft.com/office/drawing/2014/main" id="{F1BD646A-D3C7-47BD-A58A-DF0AD24CA8DF}"/>
              </a:ext>
            </a:extLst>
          </p:cNvPr>
          <p:cNvCxnSpPr/>
          <p:nvPr/>
        </p:nvCxnSpPr>
        <p:spPr>
          <a:xfrm rot="16200000">
            <a:off x="2158207" y="1081881"/>
            <a:ext cx="0" cy="3719513"/>
          </a:xfrm>
          <a:prstGeom prst="straightConnector1">
            <a:avLst/>
          </a:prstGeom>
          <a:ln w="28575">
            <a:solidFill>
              <a:srgbClr val="FF00FF"/>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2" name="Straight Arrow Connector 81">
            <a:extLst>
              <a:ext uri="{FF2B5EF4-FFF2-40B4-BE49-F238E27FC236}">
                <a16:creationId xmlns:a16="http://schemas.microsoft.com/office/drawing/2014/main" id="{EE36EE1C-56F4-4021-88B7-E9E9044D04B0}"/>
              </a:ext>
            </a:extLst>
          </p:cNvPr>
          <p:cNvCxnSpPr/>
          <p:nvPr/>
        </p:nvCxnSpPr>
        <p:spPr bwMode="auto">
          <a:xfrm>
            <a:off x="2170113" y="1077913"/>
            <a:ext cx="0" cy="3719512"/>
          </a:xfrm>
          <a:prstGeom prst="straightConnector1">
            <a:avLst/>
          </a:prstGeom>
          <a:ln w="28575">
            <a:solidFill>
              <a:srgbClr val="FF66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4" name="Straight Arrow Connector 83">
            <a:extLst>
              <a:ext uri="{FF2B5EF4-FFF2-40B4-BE49-F238E27FC236}">
                <a16:creationId xmlns:a16="http://schemas.microsoft.com/office/drawing/2014/main" id="{08B7CE9B-C623-4E41-AF63-5DACD87B0576}"/>
              </a:ext>
            </a:extLst>
          </p:cNvPr>
          <p:cNvCxnSpPr/>
          <p:nvPr/>
        </p:nvCxnSpPr>
        <p:spPr>
          <a:xfrm rot="2700000">
            <a:off x="1424782" y="2645568"/>
            <a:ext cx="0" cy="2100263"/>
          </a:xfrm>
          <a:prstGeom prst="straightConnector1">
            <a:avLst/>
          </a:prstGeom>
          <a:ln w="28575">
            <a:solidFill>
              <a:srgbClr val="7030A0"/>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5" name="Rectangle 8">
            <a:extLst>
              <a:ext uri="{FF2B5EF4-FFF2-40B4-BE49-F238E27FC236}">
                <a16:creationId xmlns:a16="http://schemas.microsoft.com/office/drawing/2014/main" id="{21A4FE6A-ADB3-4A38-BBFB-DB78395543AC}"/>
              </a:ext>
            </a:extLst>
          </p:cNvPr>
          <p:cNvSpPr>
            <a:spLocks noChangeArrowheads="1"/>
          </p:cNvSpPr>
          <p:nvPr/>
        </p:nvSpPr>
        <p:spPr bwMode="auto">
          <a:xfrm>
            <a:off x="3802063" y="2951163"/>
            <a:ext cx="3381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CC"/>
                </a:solidFill>
                <a:ea typeface="Times New Roman" panose="02020603050405020304" pitchFamily="18" charset="0"/>
                <a:cs typeface="Bookman-Light"/>
              </a:rPr>
              <a:t>X</a:t>
            </a:r>
            <a:endParaRPr lang="en-IN" altLang="en-US">
              <a:ea typeface="Times New Roman" panose="02020603050405020304" pitchFamily="18" charset="0"/>
              <a:cs typeface="Bookman-Light"/>
            </a:endParaRPr>
          </a:p>
        </p:txBody>
      </p:sp>
      <p:sp>
        <p:nvSpPr>
          <p:cNvPr id="86" name="Rectangle 30">
            <a:extLst>
              <a:ext uri="{FF2B5EF4-FFF2-40B4-BE49-F238E27FC236}">
                <a16:creationId xmlns:a16="http://schemas.microsoft.com/office/drawing/2014/main" id="{E0FB92BF-D5C1-425B-9A6E-25E887292775}"/>
              </a:ext>
            </a:extLst>
          </p:cNvPr>
          <p:cNvSpPr>
            <a:spLocks noChangeArrowheads="1"/>
          </p:cNvSpPr>
          <p:nvPr/>
        </p:nvSpPr>
        <p:spPr bwMode="auto">
          <a:xfrm>
            <a:off x="2001838" y="790575"/>
            <a:ext cx="3381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0000"/>
                </a:solidFill>
              </a:rPr>
              <a:t>Y</a:t>
            </a:r>
            <a:endParaRPr lang="en-IN" altLang="en-US">
              <a:solidFill>
                <a:srgbClr val="FF0000"/>
              </a:solidFill>
            </a:endParaRPr>
          </a:p>
        </p:txBody>
      </p:sp>
      <p:sp>
        <p:nvSpPr>
          <p:cNvPr id="95" name="Rectangle 31">
            <a:extLst>
              <a:ext uri="{FF2B5EF4-FFF2-40B4-BE49-F238E27FC236}">
                <a16:creationId xmlns:a16="http://schemas.microsoft.com/office/drawing/2014/main" id="{0CA3B4E3-A8CF-4E80-B696-8A2F214EB71A}"/>
              </a:ext>
            </a:extLst>
          </p:cNvPr>
          <p:cNvSpPr>
            <a:spLocks noChangeArrowheads="1"/>
          </p:cNvSpPr>
          <p:nvPr/>
        </p:nvSpPr>
        <p:spPr bwMode="auto">
          <a:xfrm>
            <a:off x="488950" y="4381500"/>
            <a:ext cx="3397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7030A0"/>
                </a:solidFill>
              </a:rPr>
              <a:t>Z</a:t>
            </a:r>
            <a:endParaRPr lang="en-IN" altLang="en-US">
              <a:solidFill>
                <a:srgbClr val="7030A0"/>
              </a:solidFill>
            </a:endParaRPr>
          </a:p>
        </p:txBody>
      </p:sp>
      <p:sp>
        <p:nvSpPr>
          <p:cNvPr id="99" name="Oval 98">
            <a:extLst>
              <a:ext uri="{FF2B5EF4-FFF2-40B4-BE49-F238E27FC236}">
                <a16:creationId xmlns:a16="http://schemas.microsoft.com/office/drawing/2014/main" id="{8B3D7E0F-6DD0-4A16-A818-5D1CEF97ADA7}"/>
              </a:ext>
            </a:extLst>
          </p:cNvPr>
          <p:cNvSpPr/>
          <p:nvPr/>
        </p:nvSpPr>
        <p:spPr>
          <a:xfrm>
            <a:off x="1973263" y="2038350"/>
            <a:ext cx="387350" cy="179388"/>
          </a:xfrm>
          <a:prstGeom prst="ellipse">
            <a:avLst/>
          </a:prstGeom>
          <a:noFill/>
          <a:ln w="28575">
            <a:solidFill>
              <a:srgbClr val="8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00" name="Oval 99">
            <a:extLst>
              <a:ext uri="{FF2B5EF4-FFF2-40B4-BE49-F238E27FC236}">
                <a16:creationId xmlns:a16="http://schemas.microsoft.com/office/drawing/2014/main" id="{92C63FDF-BF9F-4248-B692-E23017CC00E5}"/>
              </a:ext>
            </a:extLst>
          </p:cNvPr>
          <p:cNvSpPr/>
          <p:nvPr/>
        </p:nvSpPr>
        <p:spPr>
          <a:xfrm>
            <a:off x="1616075" y="2806700"/>
            <a:ext cx="1106488" cy="241300"/>
          </a:xfrm>
          <a:prstGeom prst="ellipse">
            <a:avLst/>
          </a:prstGeom>
          <a:noFill/>
          <a:ln w="28575">
            <a:solidFill>
              <a:srgbClr val="8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01" name="Oval 100">
            <a:extLst>
              <a:ext uri="{FF2B5EF4-FFF2-40B4-BE49-F238E27FC236}">
                <a16:creationId xmlns:a16="http://schemas.microsoft.com/office/drawing/2014/main" id="{39D8E1A8-F73C-4359-9EC5-3DDD58AA5FA0}"/>
              </a:ext>
            </a:extLst>
          </p:cNvPr>
          <p:cNvSpPr/>
          <p:nvPr/>
        </p:nvSpPr>
        <p:spPr>
          <a:xfrm>
            <a:off x="1493838" y="3186113"/>
            <a:ext cx="1338262" cy="241300"/>
          </a:xfrm>
          <a:prstGeom prst="ellipse">
            <a:avLst/>
          </a:prstGeom>
          <a:noFill/>
          <a:ln w="28575">
            <a:solidFill>
              <a:srgbClr val="8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9230" name="Rectangle 3">
            <a:extLst>
              <a:ext uri="{FF2B5EF4-FFF2-40B4-BE49-F238E27FC236}">
                <a16:creationId xmlns:a16="http://schemas.microsoft.com/office/drawing/2014/main" id="{6C82ED76-B18B-4997-884B-01D4419D8D60}"/>
              </a:ext>
            </a:extLst>
          </p:cNvPr>
          <p:cNvSpPr>
            <a:spLocks noChangeArrowheads="1"/>
          </p:cNvSpPr>
          <p:nvPr/>
        </p:nvSpPr>
        <p:spPr bwMode="auto">
          <a:xfrm>
            <a:off x="658813" y="5951538"/>
            <a:ext cx="853122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CC"/>
                </a:solidFill>
                <a:ea typeface="Times New Roman" panose="02020603050405020304" pitchFamily="18" charset="0"/>
                <a:cs typeface="Bookman-Light"/>
              </a:rPr>
              <a:t>                                                             The particles describe circular motion with the planes of the circles lying in XY plane. i.e. perpendicular to Z-axis.</a:t>
            </a:r>
          </a:p>
        </p:txBody>
      </p:sp>
      <p:sp>
        <p:nvSpPr>
          <p:cNvPr id="106" name="AutoShape 202">
            <a:extLst>
              <a:ext uri="{FF2B5EF4-FFF2-40B4-BE49-F238E27FC236}">
                <a16:creationId xmlns:a16="http://schemas.microsoft.com/office/drawing/2014/main" id="{C2C54055-2BF9-4420-8EAF-F7382E88DE58}"/>
              </a:ext>
            </a:extLst>
          </p:cNvPr>
          <p:cNvSpPr>
            <a:spLocks noChangeArrowheads="1"/>
          </p:cNvSpPr>
          <p:nvPr/>
        </p:nvSpPr>
        <p:spPr bwMode="auto">
          <a:xfrm rot="21407414" flipH="1">
            <a:off x="1890713" y="1295400"/>
            <a:ext cx="508000" cy="276225"/>
          </a:xfrm>
          <a:prstGeom prst="curvedDownArrow">
            <a:avLst>
              <a:gd name="adj1" fmla="val 33436"/>
              <a:gd name="adj2" fmla="val 66880"/>
              <a:gd name="adj3" fmla="val 33333"/>
            </a:avLst>
          </a:prstGeom>
          <a:solidFill>
            <a:srgbClr val="FF9900"/>
          </a:solidFill>
          <a:ln w="19050">
            <a:solidFill>
              <a:srgbClr val="CC660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cxnSp>
        <p:nvCxnSpPr>
          <p:cNvPr id="108" name="Straight Arrow Connector 107">
            <a:extLst>
              <a:ext uri="{FF2B5EF4-FFF2-40B4-BE49-F238E27FC236}">
                <a16:creationId xmlns:a16="http://schemas.microsoft.com/office/drawing/2014/main" id="{2C3B5B13-4E25-4107-AB12-0A9D4BD3520B}"/>
              </a:ext>
            </a:extLst>
          </p:cNvPr>
          <p:cNvCxnSpPr/>
          <p:nvPr/>
        </p:nvCxnSpPr>
        <p:spPr>
          <a:xfrm rot="2700000">
            <a:off x="7652544" y="2013744"/>
            <a:ext cx="0" cy="2100262"/>
          </a:xfrm>
          <a:prstGeom prst="straightConnector1">
            <a:avLst/>
          </a:prstGeom>
          <a:ln w="28575">
            <a:solidFill>
              <a:srgbClr val="7030A0"/>
            </a:solidFill>
            <a:prstDash val="sys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5" name="Group 108">
            <a:extLst>
              <a:ext uri="{FF2B5EF4-FFF2-40B4-BE49-F238E27FC236}">
                <a16:creationId xmlns:a16="http://schemas.microsoft.com/office/drawing/2014/main" id="{F6874334-F5B3-4E6B-BE0F-AECDBD8749BA}"/>
              </a:ext>
            </a:extLst>
          </p:cNvPr>
          <p:cNvGrpSpPr>
            <a:grpSpLocks/>
          </p:cNvGrpSpPr>
          <p:nvPr/>
        </p:nvGrpSpPr>
        <p:grpSpPr bwMode="auto">
          <a:xfrm>
            <a:off x="6057900" y="2879725"/>
            <a:ext cx="1655763" cy="1944688"/>
            <a:chOff x="5062538" y="2060575"/>
            <a:chExt cx="1655762" cy="1944688"/>
          </a:xfrm>
        </p:grpSpPr>
        <p:sp>
          <p:nvSpPr>
            <p:cNvPr id="110" name="Freeform 109">
              <a:extLst>
                <a:ext uri="{FF2B5EF4-FFF2-40B4-BE49-F238E27FC236}">
                  <a16:creationId xmlns:a16="http://schemas.microsoft.com/office/drawing/2014/main" id="{B32B06F3-583A-4A07-A2B1-ABA6E9345007}"/>
                </a:ext>
              </a:extLst>
            </p:cNvPr>
            <p:cNvSpPr/>
            <p:nvPr/>
          </p:nvSpPr>
          <p:spPr>
            <a:xfrm>
              <a:off x="5062538" y="2060575"/>
              <a:ext cx="1655762" cy="1944688"/>
            </a:xfrm>
            <a:custGeom>
              <a:avLst/>
              <a:gdLst>
                <a:gd name="connsiteX0" fmla="*/ 492352 w 2718646"/>
                <a:gd name="connsiteY0" fmla="*/ 450574 h 3076849"/>
                <a:gd name="connsiteX1" fmla="*/ 492352 w 2718646"/>
                <a:gd name="connsiteY1" fmla="*/ 450574 h 3076849"/>
                <a:gd name="connsiteX2" fmla="*/ 611621 w 2718646"/>
                <a:gd name="connsiteY2" fmla="*/ 331304 h 3076849"/>
                <a:gd name="connsiteX3" fmla="*/ 638126 w 2718646"/>
                <a:gd name="connsiteY3" fmla="*/ 304800 h 3076849"/>
                <a:gd name="connsiteX4" fmla="*/ 677882 w 2718646"/>
                <a:gd name="connsiteY4" fmla="*/ 278296 h 3076849"/>
                <a:gd name="connsiteX5" fmla="*/ 691134 w 2718646"/>
                <a:gd name="connsiteY5" fmla="*/ 212035 h 3076849"/>
                <a:gd name="connsiteX6" fmla="*/ 744143 w 2718646"/>
                <a:gd name="connsiteY6" fmla="*/ 132522 h 3076849"/>
                <a:gd name="connsiteX7" fmla="*/ 770647 w 2718646"/>
                <a:gd name="connsiteY7" fmla="*/ 106017 h 3076849"/>
                <a:gd name="connsiteX8" fmla="*/ 850161 w 2718646"/>
                <a:gd name="connsiteY8" fmla="*/ 66261 h 3076849"/>
                <a:gd name="connsiteX9" fmla="*/ 942926 w 2718646"/>
                <a:gd name="connsiteY9" fmla="*/ 53009 h 3076849"/>
                <a:gd name="connsiteX10" fmla="*/ 1075447 w 2718646"/>
                <a:gd name="connsiteY10" fmla="*/ 26504 h 3076849"/>
                <a:gd name="connsiteX11" fmla="*/ 1260978 w 2718646"/>
                <a:gd name="connsiteY11" fmla="*/ 0 h 3076849"/>
                <a:gd name="connsiteX12" fmla="*/ 1526021 w 2718646"/>
                <a:gd name="connsiteY12" fmla="*/ 26504 h 3076849"/>
                <a:gd name="connsiteX13" fmla="*/ 1565778 w 2718646"/>
                <a:gd name="connsiteY13" fmla="*/ 53009 h 3076849"/>
                <a:gd name="connsiteX14" fmla="*/ 1698300 w 2718646"/>
                <a:gd name="connsiteY14" fmla="*/ 79513 h 3076849"/>
                <a:gd name="connsiteX15" fmla="*/ 1738056 w 2718646"/>
                <a:gd name="connsiteY15" fmla="*/ 92765 h 3076849"/>
                <a:gd name="connsiteX16" fmla="*/ 1830821 w 2718646"/>
                <a:gd name="connsiteY16" fmla="*/ 185530 h 3076849"/>
                <a:gd name="connsiteX17" fmla="*/ 1857326 w 2718646"/>
                <a:gd name="connsiteY17" fmla="*/ 212035 h 3076849"/>
                <a:gd name="connsiteX18" fmla="*/ 1883830 w 2718646"/>
                <a:gd name="connsiteY18" fmla="*/ 304800 h 3076849"/>
                <a:gd name="connsiteX19" fmla="*/ 1910334 w 2718646"/>
                <a:gd name="connsiteY19" fmla="*/ 344556 h 3076849"/>
                <a:gd name="connsiteX20" fmla="*/ 1950091 w 2718646"/>
                <a:gd name="connsiteY20" fmla="*/ 424069 h 3076849"/>
                <a:gd name="connsiteX21" fmla="*/ 1963343 w 2718646"/>
                <a:gd name="connsiteY21" fmla="*/ 463826 h 3076849"/>
                <a:gd name="connsiteX22" fmla="*/ 1989847 w 2718646"/>
                <a:gd name="connsiteY22" fmla="*/ 516835 h 3076849"/>
                <a:gd name="connsiteX23" fmla="*/ 2016352 w 2718646"/>
                <a:gd name="connsiteY23" fmla="*/ 675861 h 3076849"/>
                <a:gd name="connsiteX24" fmla="*/ 2082613 w 2718646"/>
                <a:gd name="connsiteY24" fmla="*/ 755374 h 3076849"/>
                <a:gd name="connsiteX25" fmla="*/ 2162126 w 2718646"/>
                <a:gd name="connsiteY25" fmla="*/ 848139 h 3076849"/>
                <a:gd name="connsiteX26" fmla="*/ 2175378 w 2718646"/>
                <a:gd name="connsiteY26" fmla="*/ 901148 h 3076849"/>
                <a:gd name="connsiteX27" fmla="*/ 2201882 w 2718646"/>
                <a:gd name="connsiteY27" fmla="*/ 940904 h 3076849"/>
                <a:gd name="connsiteX28" fmla="*/ 2321152 w 2718646"/>
                <a:gd name="connsiteY28" fmla="*/ 1033669 h 3076849"/>
                <a:gd name="connsiteX29" fmla="*/ 2347656 w 2718646"/>
                <a:gd name="connsiteY29" fmla="*/ 1060174 h 3076849"/>
                <a:gd name="connsiteX30" fmla="*/ 2387413 w 2718646"/>
                <a:gd name="connsiteY30" fmla="*/ 1086678 h 3076849"/>
                <a:gd name="connsiteX31" fmla="*/ 2440421 w 2718646"/>
                <a:gd name="connsiteY31" fmla="*/ 1126435 h 3076849"/>
                <a:gd name="connsiteX32" fmla="*/ 2493430 w 2718646"/>
                <a:gd name="connsiteY32" fmla="*/ 1192696 h 3076849"/>
                <a:gd name="connsiteX33" fmla="*/ 2519934 w 2718646"/>
                <a:gd name="connsiteY33" fmla="*/ 1245704 h 3076849"/>
                <a:gd name="connsiteX34" fmla="*/ 2572943 w 2718646"/>
                <a:gd name="connsiteY34" fmla="*/ 1325217 h 3076849"/>
                <a:gd name="connsiteX35" fmla="*/ 2625952 w 2718646"/>
                <a:gd name="connsiteY35" fmla="*/ 1431235 h 3076849"/>
                <a:gd name="connsiteX36" fmla="*/ 2639204 w 2718646"/>
                <a:gd name="connsiteY36" fmla="*/ 1484243 h 3076849"/>
                <a:gd name="connsiteX37" fmla="*/ 2678961 w 2718646"/>
                <a:gd name="connsiteY37" fmla="*/ 1590261 h 3076849"/>
                <a:gd name="connsiteX38" fmla="*/ 2705465 w 2718646"/>
                <a:gd name="connsiteY38" fmla="*/ 2226365 h 3076849"/>
                <a:gd name="connsiteX39" fmla="*/ 2652456 w 2718646"/>
                <a:gd name="connsiteY39" fmla="*/ 2557669 h 3076849"/>
                <a:gd name="connsiteX40" fmla="*/ 2612700 w 2718646"/>
                <a:gd name="connsiteY40" fmla="*/ 2584174 h 3076849"/>
                <a:gd name="connsiteX41" fmla="*/ 2533187 w 2718646"/>
                <a:gd name="connsiteY41" fmla="*/ 2716696 h 3076849"/>
                <a:gd name="connsiteX42" fmla="*/ 2453674 w 2718646"/>
                <a:gd name="connsiteY42" fmla="*/ 2756452 h 3076849"/>
                <a:gd name="connsiteX43" fmla="*/ 2360908 w 2718646"/>
                <a:gd name="connsiteY43" fmla="*/ 2809461 h 3076849"/>
                <a:gd name="connsiteX44" fmla="*/ 2321152 w 2718646"/>
                <a:gd name="connsiteY44" fmla="*/ 2822713 h 3076849"/>
                <a:gd name="connsiteX45" fmla="*/ 2281395 w 2718646"/>
                <a:gd name="connsiteY45" fmla="*/ 2849217 h 3076849"/>
                <a:gd name="connsiteX46" fmla="*/ 2175378 w 2718646"/>
                <a:gd name="connsiteY46" fmla="*/ 2862469 h 3076849"/>
                <a:gd name="connsiteX47" fmla="*/ 2082613 w 2718646"/>
                <a:gd name="connsiteY47" fmla="*/ 2902226 h 3076849"/>
                <a:gd name="connsiteX48" fmla="*/ 1910334 w 2718646"/>
                <a:gd name="connsiteY48" fmla="*/ 2968487 h 3076849"/>
                <a:gd name="connsiteX49" fmla="*/ 1791065 w 2718646"/>
                <a:gd name="connsiteY49" fmla="*/ 3008243 h 3076849"/>
                <a:gd name="connsiteX50" fmla="*/ 1738056 w 2718646"/>
                <a:gd name="connsiteY50" fmla="*/ 3021496 h 3076849"/>
                <a:gd name="connsiteX51" fmla="*/ 1353743 w 2718646"/>
                <a:gd name="connsiteY51" fmla="*/ 3048000 h 3076849"/>
                <a:gd name="connsiteX52" fmla="*/ 1207969 w 2718646"/>
                <a:gd name="connsiteY52" fmla="*/ 3061252 h 3076849"/>
                <a:gd name="connsiteX53" fmla="*/ 1141708 w 2718646"/>
                <a:gd name="connsiteY53" fmla="*/ 3074504 h 3076849"/>
                <a:gd name="connsiteX54" fmla="*/ 823656 w 2718646"/>
                <a:gd name="connsiteY54" fmla="*/ 3048000 h 3076849"/>
                <a:gd name="connsiteX55" fmla="*/ 505604 w 2718646"/>
                <a:gd name="connsiteY55" fmla="*/ 3008243 h 3076849"/>
                <a:gd name="connsiteX56" fmla="*/ 346578 w 2718646"/>
                <a:gd name="connsiteY56" fmla="*/ 2994991 h 3076849"/>
                <a:gd name="connsiteX57" fmla="*/ 306821 w 2718646"/>
                <a:gd name="connsiteY57" fmla="*/ 2968487 h 3076849"/>
                <a:gd name="connsiteX58" fmla="*/ 267065 w 2718646"/>
                <a:gd name="connsiteY58" fmla="*/ 2955235 h 3076849"/>
                <a:gd name="connsiteX59" fmla="*/ 187552 w 2718646"/>
                <a:gd name="connsiteY59" fmla="*/ 2862469 h 3076849"/>
                <a:gd name="connsiteX60" fmla="*/ 161047 w 2718646"/>
                <a:gd name="connsiteY60" fmla="*/ 2756452 h 3076849"/>
                <a:gd name="connsiteX61" fmla="*/ 94787 w 2718646"/>
                <a:gd name="connsiteY61" fmla="*/ 2650435 h 3076849"/>
                <a:gd name="connsiteX62" fmla="*/ 81534 w 2718646"/>
                <a:gd name="connsiteY62" fmla="*/ 2610678 h 3076849"/>
                <a:gd name="connsiteX63" fmla="*/ 28526 w 2718646"/>
                <a:gd name="connsiteY63" fmla="*/ 2517913 h 3076849"/>
                <a:gd name="connsiteX64" fmla="*/ 15274 w 2718646"/>
                <a:gd name="connsiteY64" fmla="*/ 2358887 h 3076849"/>
                <a:gd name="connsiteX65" fmla="*/ 2021 w 2718646"/>
                <a:gd name="connsiteY65" fmla="*/ 2266122 h 3076849"/>
                <a:gd name="connsiteX66" fmla="*/ 28526 w 2718646"/>
                <a:gd name="connsiteY66" fmla="*/ 1669774 h 3076849"/>
                <a:gd name="connsiteX67" fmla="*/ 41778 w 2718646"/>
                <a:gd name="connsiteY67" fmla="*/ 1470991 h 3076849"/>
                <a:gd name="connsiteX68" fmla="*/ 68282 w 2718646"/>
                <a:gd name="connsiteY68" fmla="*/ 1391478 h 3076849"/>
                <a:gd name="connsiteX69" fmla="*/ 94787 w 2718646"/>
                <a:gd name="connsiteY69" fmla="*/ 1364974 h 3076849"/>
                <a:gd name="connsiteX70" fmla="*/ 121291 w 2718646"/>
                <a:gd name="connsiteY70" fmla="*/ 1285461 h 3076849"/>
                <a:gd name="connsiteX71" fmla="*/ 134543 w 2718646"/>
                <a:gd name="connsiteY71" fmla="*/ 1245704 h 3076849"/>
                <a:gd name="connsiteX72" fmla="*/ 187552 w 2718646"/>
                <a:gd name="connsiteY72" fmla="*/ 1179443 h 3076849"/>
                <a:gd name="connsiteX73" fmla="*/ 227308 w 2718646"/>
                <a:gd name="connsiteY73" fmla="*/ 1152939 h 3076849"/>
                <a:gd name="connsiteX74" fmla="*/ 253813 w 2718646"/>
                <a:gd name="connsiteY74" fmla="*/ 1113183 h 3076849"/>
                <a:gd name="connsiteX75" fmla="*/ 267065 w 2718646"/>
                <a:gd name="connsiteY75" fmla="*/ 967409 h 3076849"/>
                <a:gd name="connsiteX76" fmla="*/ 280317 w 2718646"/>
                <a:gd name="connsiteY76" fmla="*/ 927652 h 3076849"/>
                <a:gd name="connsiteX77" fmla="*/ 320074 w 2718646"/>
                <a:gd name="connsiteY77" fmla="*/ 901148 h 3076849"/>
                <a:gd name="connsiteX78" fmla="*/ 359830 w 2718646"/>
                <a:gd name="connsiteY78" fmla="*/ 834887 h 3076849"/>
                <a:gd name="connsiteX79" fmla="*/ 412839 w 2718646"/>
                <a:gd name="connsiteY79" fmla="*/ 768626 h 3076849"/>
                <a:gd name="connsiteX80" fmla="*/ 426091 w 2718646"/>
                <a:gd name="connsiteY80" fmla="*/ 728869 h 3076849"/>
                <a:gd name="connsiteX81" fmla="*/ 452595 w 2718646"/>
                <a:gd name="connsiteY81" fmla="*/ 689113 h 3076849"/>
                <a:gd name="connsiteX82" fmla="*/ 479100 w 2718646"/>
                <a:gd name="connsiteY82" fmla="*/ 609600 h 3076849"/>
                <a:gd name="connsiteX83" fmla="*/ 492352 w 2718646"/>
                <a:gd name="connsiteY83" fmla="*/ 450574 h 3076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Lst>
              <a:rect l="l" t="t" r="r" b="b"/>
              <a:pathLst>
                <a:path w="2718646" h="3076849">
                  <a:moveTo>
                    <a:pt x="492352" y="450574"/>
                  </a:moveTo>
                  <a:lnTo>
                    <a:pt x="492352" y="450574"/>
                  </a:lnTo>
                  <a:lnTo>
                    <a:pt x="611621" y="331304"/>
                  </a:lnTo>
                  <a:cubicBezTo>
                    <a:pt x="620456" y="322469"/>
                    <a:pt x="627730" y="311731"/>
                    <a:pt x="638126" y="304800"/>
                  </a:cubicBezTo>
                  <a:lnTo>
                    <a:pt x="677882" y="278296"/>
                  </a:lnTo>
                  <a:cubicBezTo>
                    <a:pt x="682299" y="256209"/>
                    <a:pt x="681813" y="232540"/>
                    <a:pt x="691134" y="212035"/>
                  </a:cubicBezTo>
                  <a:cubicBezTo>
                    <a:pt x="704315" y="183036"/>
                    <a:pt x="721619" y="155047"/>
                    <a:pt x="744143" y="132522"/>
                  </a:cubicBezTo>
                  <a:cubicBezTo>
                    <a:pt x="752978" y="123687"/>
                    <a:pt x="760891" y="113822"/>
                    <a:pt x="770647" y="106017"/>
                  </a:cubicBezTo>
                  <a:cubicBezTo>
                    <a:pt x="796707" y="85169"/>
                    <a:pt x="817502" y="72793"/>
                    <a:pt x="850161" y="66261"/>
                  </a:cubicBezTo>
                  <a:cubicBezTo>
                    <a:pt x="880790" y="60135"/>
                    <a:pt x="912004" y="57426"/>
                    <a:pt x="942926" y="53009"/>
                  </a:cubicBezTo>
                  <a:cubicBezTo>
                    <a:pt x="1010045" y="30634"/>
                    <a:pt x="973929" y="40040"/>
                    <a:pt x="1075447" y="26504"/>
                  </a:cubicBezTo>
                  <a:cubicBezTo>
                    <a:pt x="1241299" y="4391"/>
                    <a:pt x="1121308" y="23278"/>
                    <a:pt x="1260978" y="0"/>
                  </a:cubicBezTo>
                  <a:cubicBezTo>
                    <a:pt x="1267943" y="633"/>
                    <a:pt x="1504718" y="21178"/>
                    <a:pt x="1526021" y="26504"/>
                  </a:cubicBezTo>
                  <a:cubicBezTo>
                    <a:pt x="1541473" y="30367"/>
                    <a:pt x="1550555" y="48325"/>
                    <a:pt x="1565778" y="53009"/>
                  </a:cubicBezTo>
                  <a:cubicBezTo>
                    <a:pt x="1608835" y="66257"/>
                    <a:pt x="1655563" y="65267"/>
                    <a:pt x="1698300" y="79513"/>
                  </a:cubicBezTo>
                  <a:lnTo>
                    <a:pt x="1738056" y="92765"/>
                  </a:lnTo>
                  <a:lnTo>
                    <a:pt x="1830821" y="185530"/>
                  </a:lnTo>
                  <a:lnTo>
                    <a:pt x="1857326" y="212035"/>
                  </a:lnTo>
                  <a:cubicBezTo>
                    <a:pt x="1861572" y="229017"/>
                    <a:pt x="1874325" y="285790"/>
                    <a:pt x="1883830" y="304800"/>
                  </a:cubicBezTo>
                  <a:cubicBezTo>
                    <a:pt x="1890953" y="319046"/>
                    <a:pt x="1903211" y="330311"/>
                    <a:pt x="1910334" y="344556"/>
                  </a:cubicBezTo>
                  <a:cubicBezTo>
                    <a:pt x="1965201" y="454288"/>
                    <a:pt x="1874136" y="310136"/>
                    <a:pt x="1950091" y="424069"/>
                  </a:cubicBezTo>
                  <a:cubicBezTo>
                    <a:pt x="1954508" y="437321"/>
                    <a:pt x="1957840" y="450986"/>
                    <a:pt x="1963343" y="463826"/>
                  </a:cubicBezTo>
                  <a:cubicBezTo>
                    <a:pt x="1971125" y="481984"/>
                    <a:pt x="1985405" y="497586"/>
                    <a:pt x="1989847" y="516835"/>
                  </a:cubicBezTo>
                  <a:cubicBezTo>
                    <a:pt x="1995477" y="541233"/>
                    <a:pt x="1993652" y="636135"/>
                    <a:pt x="2016352" y="675861"/>
                  </a:cubicBezTo>
                  <a:cubicBezTo>
                    <a:pt x="2054884" y="743292"/>
                    <a:pt x="2045424" y="710747"/>
                    <a:pt x="2082613" y="755374"/>
                  </a:cubicBezTo>
                  <a:cubicBezTo>
                    <a:pt x="2167611" y="857373"/>
                    <a:pt x="2077903" y="763918"/>
                    <a:pt x="2162126" y="848139"/>
                  </a:cubicBezTo>
                  <a:cubicBezTo>
                    <a:pt x="2166543" y="865809"/>
                    <a:pt x="2168203" y="884407"/>
                    <a:pt x="2175378" y="901148"/>
                  </a:cubicBezTo>
                  <a:cubicBezTo>
                    <a:pt x="2181652" y="915787"/>
                    <a:pt x="2191301" y="929000"/>
                    <a:pt x="2201882" y="940904"/>
                  </a:cubicBezTo>
                  <a:cubicBezTo>
                    <a:pt x="2277159" y="1025590"/>
                    <a:pt x="2251096" y="1010317"/>
                    <a:pt x="2321152" y="1033669"/>
                  </a:cubicBezTo>
                  <a:cubicBezTo>
                    <a:pt x="2329987" y="1042504"/>
                    <a:pt x="2337900" y="1052369"/>
                    <a:pt x="2347656" y="1060174"/>
                  </a:cubicBezTo>
                  <a:cubicBezTo>
                    <a:pt x="2360093" y="1070124"/>
                    <a:pt x="2374453" y="1077420"/>
                    <a:pt x="2387413" y="1086678"/>
                  </a:cubicBezTo>
                  <a:cubicBezTo>
                    <a:pt x="2405386" y="1099516"/>
                    <a:pt x="2423453" y="1112295"/>
                    <a:pt x="2440421" y="1126435"/>
                  </a:cubicBezTo>
                  <a:cubicBezTo>
                    <a:pt x="2464171" y="1146227"/>
                    <a:pt x="2477864" y="1165456"/>
                    <a:pt x="2493430" y="1192696"/>
                  </a:cubicBezTo>
                  <a:cubicBezTo>
                    <a:pt x="2503231" y="1209848"/>
                    <a:pt x="2509770" y="1228764"/>
                    <a:pt x="2519934" y="1245704"/>
                  </a:cubicBezTo>
                  <a:cubicBezTo>
                    <a:pt x="2536323" y="1273019"/>
                    <a:pt x="2572943" y="1325217"/>
                    <a:pt x="2572943" y="1325217"/>
                  </a:cubicBezTo>
                  <a:cubicBezTo>
                    <a:pt x="2614139" y="1448808"/>
                    <a:pt x="2542501" y="1243472"/>
                    <a:pt x="2625952" y="1431235"/>
                  </a:cubicBezTo>
                  <a:cubicBezTo>
                    <a:pt x="2633349" y="1447878"/>
                    <a:pt x="2632809" y="1467189"/>
                    <a:pt x="2639204" y="1484243"/>
                  </a:cubicBezTo>
                  <a:cubicBezTo>
                    <a:pt x="2691181" y="1622849"/>
                    <a:pt x="2644941" y="1454189"/>
                    <a:pt x="2678961" y="1590261"/>
                  </a:cubicBezTo>
                  <a:cubicBezTo>
                    <a:pt x="2711287" y="1848868"/>
                    <a:pt x="2705465" y="1773813"/>
                    <a:pt x="2705465" y="2226365"/>
                  </a:cubicBezTo>
                  <a:cubicBezTo>
                    <a:pt x="2705465" y="2430990"/>
                    <a:pt x="2758286" y="2469477"/>
                    <a:pt x="2652456" y="2557669"/>
                  </a:cubicBezTo>
                  <a:cubicBezTo>
                    <a:pt x="2640220" y="2567865"/>
                    <a:pt x="2625952" y="2575339"/>
                    <a:pt x="2612700" y="2584174"/>
                  </a:cubicBezTo>
                  <a:cubicBezTo>
                    <a:pt x="2588799" y="2631976"/>
                    <a:pt x="2571542" y="2678341"/>
                    <a:pt x="2533187" y="2716696"/>
                  </a:cubicBezTo>
                  <a:cubicBezTo>
                    <a:pt x="2501354" y="2748529"/>
                    <a:pt x="2491396" y="2740286"/>
                    <a:pt x="2453674" y="2756452"/>
                  </a:cubicBezTo>
                  <a:cubicBezTo>
                    <a:pt x="2291050" y="2826147"/>
                    <a:pt x="2493992" y="2742918"/>
                    <a:pt x="2360908" y="2809461"/>
                  </a:cubicBezTo>
                  <a:cubicBezTo>
                    <a:pt x="2348414" y="2815708"/>
                    <a:pt x="2333646" y="2816466"/>
                    <a:pt x="2321152" y="2822713"/>
                  </a:cubicBezTo>
                  <a:cubicBezTo>
                    <a:pt x="2306906" y="2829836"/>
                    <a:pt x="2296761" y="2845026"/>
                    <a:pt x="2281395" y="2849217"/>
                  </a:cubicBezTo>
                  <a:cubicBezTo>
                    <a:pt x="2247036" y="2858588"/>
                    <a:pt x="2210717" y="2858052"/>
                    <a:pt x="2175378" y="2862469"/>
                  </a:cubicBezTo>
                  <a:cubicBezTo>
                    <a:pt x="2064759" y="2899344"/>
                    <a:pt x="2221823" y="2844904"/>
                    <a:pt x="2082613" y="2902226"/>
                  </a:cubicBezTo>
                  <a:cubicBezTo>
                    <a:pt x="2025720" y="2925652"/>
                    <a:pt x="1968704" y="2949030"/>
                    <a:pt x="1910334" y="2968487"/>
                  </a:cubicBezTo>
                  <a:cubicBezTo>
                    <a:pt x="1870578" y="2981739"/>
                    <a:pt x="1831119" y="2995919"/>
                    <a:pt x="1791065" y="3008243"/>
                  </a:cubicBezTo>
                  <a:cubicBezTo>
                    <a:pt x="1773657" y="3013599"/>
                    <a:pt x="1756195" y="3019847"/>
                    <a:pt x="1738056" y="3021496"/>
                  </a:cubicBezTo>
                  <a:cubicBezTo>
                    <a:pt x="1610175" y="3033122"/>
                    <a:pt x="1481792" y="3038396"/>
                    <a:pt x="1353743" y="3048000"/>
                  </a:cubicBezTo>
                  <a:cubicBezTo>
                    <a:pt x="1305088" y="3051649"/>
                    <a:pt x="1256560" y="3056835"/>
                    <a:pt x="1207969" y="3061252"/>
                  </a:cubicBezTo>
                  <a:cubicBezTo>
                    <a:pt x="1185882" y="3065669"/>
                    <a:pt x="1164232" y="3074504"/>
                    <a:pt x="1141708" y="3074504"/>
                  </a:cubicBezTo>
                  <a:cubicBezTo>
                    <a:pt x="891210" y="3074504"/>
                    <a:pt x="945238" y="3088526"/>
                    <a:pt x="823656" y="3048000"/>
                  </a:cubicBezTo>
                  <a:cubicBezTo>
                    <a:pt x="677882" y="2950817"/>
                    <a:pt x="775948" y="2993224"/>
                    <a:pt x="505604" y="3008243"/>
                  </a:cubicBezTo>
                  <a:cubicBezTo>
                    <a:pt x="452595" y="3003826"/>
                    <a:pt x="398737" y="3005423"/>
                    <a:pt x="346578" y="2994991"/>
                  </a:cubicBezTo>
                  <a:cubicBezTo>
                    <a:pt x="330960" y="2991867"/>
                    <a:pt x="321067" y="2975610"/>
                    <a:pt x="306821" y="2968487"/>
                  </a:cubicBezTo>
                  <a:cubicBezTo>
                    <a:pt x="294327" y="2962240"/>
                    <a:pt x="280317" y="2959652"/>
                    <a:pt x="267065" y="2955235"/>
                  </a:cubicBezTo>
                  <a:cubicBezTo>
                    <a:pt x="202794" y="2890964"/>
                    <a:pt x="227917" y="2923018"/>
                    <a:pt x="187552" y="2862469"/>
                  </a:cubicBezTo>
                  <a:cubicBezTo>
                    <a:pt x="184195" y="2845685"/>
                    <a:pt x="173587" y="2778397"/>
                    <a:pt x="161047" y="2756452"/>
                  </a:cubicBezTo>
                  <a:cubicBezTo>
                    <a:pt x="95817" y="2642299"/>
                    <a:pt x="143352" y="2763751"/>
                    <a:pt x="94787" y="2650435"/>
                  </a:cubicBezTo>
                  <a:cubicBezTo>
                    <a:pt x="89284" y="2637595"/>
                    <a:pt x="87037" y="2623518"/>
                    <a:pt x="81534" y="2610678"/>
                  </a:cubicBezTo>
                  <a:cubicBezTo>
                    <a:pt x="61356" y="2563597"/>
                    <a:pt x="55146" y="2557842"/>
                    <a:pt x="28526" y="2517913"/>
                  </a:cubicBezTo>
                  <a:cubicBezTo>
                    <a:pt x="24109" y="2464904"/>
                    <a:pt x="20843" y="2411787"/>
                    <a:pt x="15274" y="2358887"/>
                  </a:cubicBezTo>
                  <a:cubicBezTo>
                    <a:pt x="12004" y="2327823"/>
                    <a:pt x="2021" y="2297358"/>
                    <a:pt x="2021" y="2266122"/>
                  </a:cubicBezTo>
                  <a:cubicBezTo>
                    <a:pt x="2021" y="1806078"/>
                    <a:pt x="-10884" y="1906234"/>
                    <a:pt x="28526" y="1669774"/>
                  </a:cubicBezTo>
                  <a:cubicBezTo>
                    <a:pt x="32943" y="1603513"/>
                    <a:pt x="32387" y="1536732"/>
                    <a:pt x="41778" y="1470991"/>
                  </a:cubicBezTo>
                  <a:cubicBezTo>
                    <a:pt x="45729" y="1443334"/>
                    <a:pt x="48526" y="1411233"/>
                    <a:pt x="68282" y="1391478"/>
                  </a:cubicBezTo>
                  <a:lnTo>
                    <a:pt x="94787" y="1364974"/>
                  </a:lnTo>
                  <a:lnTo>
                    <a:pt x="121291" y="1285461"/>
                  </a:lnTo>
                  <a:cubicBezTo>
                    <a:pt x="125708" y="1272209"/>
                    <a:pt x="126794" y="1257327"/>
                    <a:pt x="134543" y="1245704"/>
                  </a:cubicBezTo>
                  <a:cubicBezTo>
                    <a:pt x="154223" y="1216184"/>
                    <a:pt x="160575" y="1201024"/>
                    <a:pt x="187552" y="1179443"/>
                  </a:cubicBezTo>
                  <a:cubicBezTo>
                    <a:pt x="199989" y="1169494"/>
                    <a:pt x="214056" y="1161774"/>
                    <a:pt x="227308" y="1152939"/>
                  </a:cubicBezTo>
                  <a:cubicBezTo>
                    <a:pt x="236143" y="1139687"/>
                    <a:pt x="250476" y="1128757"/>
                    <a:pt x="253813" y="1113183"/>
                  </a:cubicBezTo>
                  <a:cubicBezTo>
                    <a:pt x="264036" y="1065474"/>
                    <a:pt x="260165" y="1015710"/>
                    <a:pt x="267065" y="967409"/>
                  </a:cubicBezTo>
                  <a:cubicBezTo>
                    <a:pt x="269041" y="953580"/>
                    <a:pt x="271591" y="938560"/>
                    <a:pt x="280317" y="927652"/>
                  </a:cubicBezTo>
                  <a:cubicBezTo>
                    <a:pt x="290267" y="915215"/>
                    <a:pt x="306822" y="909983"/>
                    <a:pt x="320074" y="901148"/>
                  </a:cubicBezTo>
                  <a:cubicBezTo>
                    <a:pt x="333326" y="879061"/>
                    <a:pt x="345059" y="855988"/>
                    <a:pt x="359830" y="834887"/>
                  </a:cubicBezTo>
                  <a:cubicBezTo>
                    <a:pt x="376050" y="811715"/>
                    <a:pt x="397848" y="792612"/>
                    <a:pt x="412839" y="768626"/>
                  </a:cubicBezTo>
                  <a:cubicBezTo>
                    <a:pt x="420243" y="756780"/>
                    <a:pt x="419844" y="741363"/>
                    <a:pt x="426091" y="728869"/>
                  </a:cubicBezTo>
                  <a:cubicBezTo>
                    <a:pt x="433214" y="714623"/>
                    <a:pt x="443760" y="702365"/>
                    <a:pt x="452595" y="689113"/>
                  </a:cubicBezTo>
                  <a:cubicBezTo>
                    <a:pt x="461430" y="662609"/>
                    <a:pt x="476320" y="637399"/>
                    <a:pt x="479100" y="609600"/>
                  </a:cubicBezTo>
                  <a:cubicBezTo>
                    <a:pt x="493335" y="467250"/>
                    <a:pt x="472498" y="516785"/>
                    <a:pt x="492352" y="450574"/>
                  </a:cubicBezTo>
                  <a:close/>
                </a:path>
              </a:pathLst>
            </a:cu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9249" name="Oval 76">
              <a:extLst>
                <a:ext uri="{FF2B5EF4-FFF2-40B4-BE49-F238E27FC236}">
                  <a16:creationId xmlns:a16="http://schemas.microsoft.com/office/drawing/2014/main" id="{EA65E308-A1E9-4C70-8749-AD349FC23EB1}"/>
                </a:ext>
              </a:extLst>
            </p:cNvPr>
            <p:cNvSpPr>
              <a:spLocks noChangeArrowheads="1"/>
            </p:cNvSpPr>
            <p:nvPr/>
          </p:nvSpPr>
          <p:spPr bwMode="auto">
            <a:xfrm>
              <a:off x="6033392" y="2276872"/>
              <a:ext cx="50776" cy="50899"/>
            </a:xfrm>
            <a:prstGeom prst="ellipse">
              <a:avLst/>
            </a:prstGeom>
            <a:solidFill>
              <a:srgbClr val="FFFF00"/>
            </a:solidFill>
            <a:ln w="28575">
              <a:solidFill>
                <a:srgbClr val="FFFF00"/>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solidFill>
                  <a:srgbClr val="FFFF00"/>
                </a:solidFill>
              </a:endParaRPr>
            </a:p>
          </p:txBody>
        </p:sp>
        <p:sp>
          <p:nvSpPr>
            <p:cNvPr id="9250" name="Oval 76">
              <a:extLst>
                <a:ext uri="{FF2B5EF4-FFF2-40B4-BE49-F238E27FC236}">
                  <a16:creationId xmlns:a16="http://schemas.microsoft.com/office/drawing/2014/main" id="{EA1C0A46-923A-425F-87C1-F5B81D61BE4B}"/>
                </a:ext>
              </a:extLst>
            </p:cNvPr>
            <p:cNvSpPr>
              <a:spLocks noChangeArrowheads="1"/>
            </p:cNvSpPr>
            <p:nvPr/>
          </p:nvSpPr>
          <p:spPr bwMode="auto">
            <a:xfrm>
              <a:off x="6168925" y="2965053"/>
              <a:ext cx="50776" cy="50899"/>
            </a:xfrm>
            <a:prstGeom prst="ellipse">
              <a:avLst/>
            </a:prstGeom>
            <a:solidFill>
              <a:srgbClr val="FFFF00"/>
            </a:solidFill>
            <a:ln w="28575">
              <a:solidFill>
                <a:srgbClr val="FFFF00"/>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solidFill>
                  <a:srgbClr val="FFFF00"/>
                </a:solidFill>
              </a:endParaRPr>
            </a:p>
          </p:txBody>
        </p:sp>
      </p:grpSp>
      <p:cxnSp>
        <p:nvCxnSpPr>
          <p:cNvPr id="113" name="Straight Arrow Connector 112">
            <a:extLst>
              <a:ext uri="{FF2B5EF4-FFF2-40B4-BE49-F238E27FC236}">
                <a16:creationId xmlns:a16="http://schemas.microsoft.com/office/drawing/2014/main" id="{C6D4EB13-E05C-4BE6-9D0D-3083132AAFCF}"/>
              </a:ext>
            </a:extLst>
          </p:cNvPr>
          <p:cNvCxnSpPr/>
          <p:nvPr/>
        </p:nvCxnSpPr>
        <p:spPr>
          <a:xfrm>
            <a:off x="6899275" y="1962150"/>
            <a:ext cx="0" cy="3719513"/>
          </a:xfrm>
          <a:prstGeom prst="straightConnector1">
            <a:avLst/>
          </a:prstGeom>
          <a:ln w="28575">
            <a:solidFill>
              <a:srgbClr val="FF66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4" name="Straight Arrow Connector 113">
            <a:extLst>
              <a:ext uri="{FF2B5EF4-FFF2-40B4-BE49-F238E27FC236}">
                <a16:creationId xmlns:a16="http://schemas.microsoft.com/office/drawing/2014/main" id="{4BC7CCA9-5BD4-4421-A572-4BAFE05DA6A8}"/>
              </a:ext>
            </a:extLst>
          </p:cNvPr>
          <p:cNvCxnSpPr/>
          <p:nvPr/>
        </p:nvCxnSpPr>
        <p:spPr>
          <a:xfrm rot="16200000">
            <a:off x="6917532" y="1955006"/>
            <a:ext cx="0" cy="3719513"/>
          </a:xfrm>
          <a:prstGeom prst="straightConnector1">
            <a:avLst/>
          </a:prstGeom>
          <a:ln w="28575">
            <a:solidFill>
              <a:srgbClr val="FF00FF"/>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5" name="Straight Arrow Connector 114">
            <a:extLst>
              <a:ext uri="{FF2B5EF4-FFF2-40B4-BE49-F238E27FC236}">
                <a16:creationId xmlns:a16="http://schemas.microsoft.com/office/drawing/2014/main" id="{1B026861-E0C1-4BAA-81A4-E3BEA5626798}"/>
              </a:ext>
            </a:extLst>
          </p:cNvPr>
          <p:cNvCxnSpPr/>
          <p:nvPr/>
        </p:nvCxnSpPr>
        <p:spPr>
          <a:xfrm rot="2700000">
            <a:off x="6144419" y="3529807"/>
            <a:ext cx="0" cy="2100262"/>
          </a:xfrm>
          <a:prstGeom prst="straightConnector1">
            <a:avLst/>
          </a:prstGeom>
          <a:ln w="28575">
            <a:solidFill>
              <a:srgbClr val="7030A0"/>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16" name="Rectangle 32">
            <a:extLst>
              <a:ext uri="{FF2B5EF4-FFF2-40B4-BE49-F238E27FC236}">
                <a16:creationId xmlns:a16="http://schemas.microsoft.com/office/drawing/2014/main" id="{12F460AD-2E8C-4D0A-8599-B7C2982C1D1E}"/>
              </a:ext>
            </a:extLst>
          </p:cNvPr>
          <p:cNvSpPr>
            <a:spLocks noChangeArrowheads="1"/>
          </p:cNvSpPr>
          <p:nvPr/>
        </p:nvSpPr>
        <p:spPr bwMode="auto">
          <a:xfrm>
            <a:off x="8515350" y="3821113"/>
            <a:ext cx="3381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CC"/>
                </a:solidFill>
                <a:ea typeface="Times New Roman" panose="02020603050405020304" pitchFamily="18" charset="0"/>
                <a:cs typeface="Bookman-Light"/>
              </a:rPr>
              <a:t>X</a:t>
            </a:r>
            <a:endParaRPr lang="en-IN" altLang="en-US">
              <a:ea typeface="Times New Roman" panose="02020603050405020304" pitchFamily="18" charset="0"/>
              <a:cs typeface="Bookman-Light"/>
            </a:endParaRPr>
          </a:p>
        </p:txBody>
      </p:sp>
      <p:sp>
        <p:nvSpPr>
          <p:cNvPr id="117" name="Rectangle 33">
            <a:extLst>
              <a:ext uri="{FF2B5EF4-FFF2-40B4-BE49-F238E27FC236}">
                <a16:creationId xmlns:a16="http://schemas.microsoft.com/office/drawing/2014/main" id="{FCBCA3C8-9A25-4F6B-AC5B-C52200ABD635}"/>
              </a:ext>
            </a:extLst>
          </p:cNvPr>
          <p:cNvSpPr>
            <a:spLocks noChangeArrowheads="1"/>
          </p:cNvSpPr>
          <p:nvPr/>
        </p:nvSpPr>
        <p:spPr bwMode="auto">
          <a:xfrm>
            <a:off x="6715125" y="1660525"/>
            <a:ext cx="3381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0000"/>
                </a:solidFill>
              </a:rPr>
              <a:t>Y</a:t>
            </a:r>
            <a:endParaRPr lang="en-IN" altLang="en-US">
              <a:solidFill>
                <a:srgbClr val="FF0000"/>
              </a:solidFill>
            </a:endParaRPr>
          </a:p>
        </p:txBody>
      </p:sp>
      <p:sp>
        <p:nvSpPr>
          <p:cNvPr id="118" name="Rectangle 34">
            <a:extLst>
              <a:ext uri="{FF2B5EF4-FFF2-40B4-BE49-F238E27FC236}">
                <a16:creationId xmlns:a16="http://schemas.microsoft.com/office/drawing/2014/main" id="{BF23652C-4427-40C8-9A7C-2D7D011A7C9D}"/>
              </a:ext>
            </a:extLst>
          </p:cNvPr>
          <p:cNvSpPr>
            <a:spLocks noChangeArrowheads="1"/>
          </p:cNvSpPr>
          <p:nvPr/>
        </p:nvSpPr>
        <p:spPr bwMode="auto">
          <a:xfrm>
            <a:off x="5203825" y="5251450"/>
            <a:ext cx="3381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7030A0"/>
                </a:solidFill>
              </a:rPr>
              <a:t>Z</a:t>
            </a:r>
            <a:endParaRPr lang="en-IN" altLang="en-US">
              <a:solidFill>
                <a:srgbClr val="7030A0"/>
              </a:solidFill>
            </a:endParaRPr>
          </a:p>
        </p:txBody>
      </p:sp>
      <p:sp>
        <p:nvSpPr>
          <p:cNvPr id="119" name="Oval 118">
            <a:extLst>
              <a:ext uri="{FF2B5EF4-FFF2-40B4-BE49-F238E27FC236}">
                <a16:creationId xmlns:a16="http://schemas.microsoft.com/office/drawing/2014/main" id="{AC27F04F-66E4-4228-9C12-B66EA70F128B}"/>
              </a:ext>
            </a:extLst>
          </p:cNvPr>
          <p:cNvSpPr/>
          <p:nvPr/>
        </p:nvSpPr>
        <p:spPr>
          <a:xfrm>
            <a:off x="6137275" y="3109913"/>
            <a:ext cx="1474788" cy="1468437"/>
          </a:xfrm>
          <a:prstGeom prst="ellipse">
            <a:avLst/>
          </a:prstGeom>
          <a:noFill/>
          <a:ln w="28575">
            <a:solidFill>
              <a:srgbClr val="8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20" name="Oval 119">
            <a:extLst>
              <a:ext uri="{FF2B5EF4-FFF2-40B4-BE49-F238E27FC236}">
                <a16:creationId xmlns:a16="http://schemas.microsoft.com/office/drawing/2014/main" id="{6C4722B8-38F0-4B47-BF68-88F35A59A4C7}"/>
              </a:ext>
            </a:extLst>
          </p:cNvPr>
          <p:cNvSpPr/>
          <p:nvPr/>
        </p:nvSpPr>
        <p:spPr>
          <a:xfrm>
            <a:off x="6565900" y="3532188"/>
            <a:ext cx="625475" cy="622300"/>
          </a:xfrm>
          <a:prstGeom prst="ellipse">
            <a:avLst/>
          </a:prstGeom>
          <a:noFill/>
          <a:ln w="28575">
            <a:solidFill>
              <a:srgbClr val="8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21" name="AutoShape 202">
            <a:extLst>
              <a:ext uri="{FF2B5EF4-FFF2-40B4-BE49-F238E27FC236}">
                <a16:creationId xmlns:a16="http://schemas.microsoft.com/office/drawing/2014/main" id="{50D94BC1-38B2-4A26-A178-6C05C4184244}"/>
              </a:ext>
            </a:extLst>
          </p:cNvPr>
          <p:cNvSpPr>
            <a:spLocks noChangeArrowheads="1"/>
          </p:cNvSpPr>
          <p:nvPr/>
        </p:nvSpPr>
        <p:spPr bwMode="auto">
          <a:xfrm rot="-7530210">
            <a:off x="7843838" y="2444750"/>
            <a:ext cx="508000" cy="276225"/>
          </a:xfrm>
          <a:prstGeom prst="curvedDownArrow">
            <a:avLst>
              <a:gd name="adj1" fmla="val 33436"/>
              <a:gd name="adj2" fmla="val 66880"/>
              <a:gd name="adj3" fmla="val 33333"/>
            </a:avLst>
          </a:prstGeom>
          <a:solidFill>
            <a:srgbClr val="FF9900"/>
          </a:solidFill>
          <a:ln w="19050">
            <a:solidFill>
              <a:srgbClr val="CC660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3" name="Rectangle 2">
            <a:extLst>
              <a:ext uri="{FF2B5EF4-FFF2-40B4-BE49-F238E27FC236}">
                <a16:creationId xmlns:a16="http://schemas.microsoft.com/office/drawing/2014/main" id="{F9CD5316-F560-49D8-9314-5B018D708D11}"/>
              </a:ext>
            </a:extLst>
          </p:cNvPr>
          <p:cNvSpPr>
            <a:spLocks noChangeArrowheads="1"/>
          </p:cNvSpPr>
          <p:nvPr/>
        </p:nvSpPr>
        <p:spPr bwMode="auto">
          <a:xfrm>
            <a:off x="282575" y="34925"/>
            <a:ext cx="40068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00FF"/>
                </a:solidFill>
                <a:ea typeface="Times New Roman" panose="02020603050405020304" pitchFamily="18" charset="0"/>
                <a:cs typeface="Bookman-Light"/>
              </a:rPr>
              <a:t>A rigid body rotation about Y-axis: </a:t>
            </a:r>
            <a:endParaRPr lang="en-IN" altLang="en-US">
              <a:ea typeface="Times New Roman" panose="02020603050405020304" pitchFamily="18" charset="0"/>
              <a:cs typeface="Bookman-Light"/>
            </a:endParaRPr>
          </a:p>
        </p:txBody>
      </p:sp>
      <p:sp>
        <p:nvSpPr>
          <p:cNvPr id="4" name="Rectangle 3">
            <a:extLst>
              <a:ext uri="{FF2B5EF4-FFF2-40B4-BE49-F238E27FC236}">
                <a16:creationId xmlns:a16="http://schemas.microsoft.com/office/drawing/2014/main" id="{5D5F504F-8627-4E20-ACF8-9D6FF22C87B9}"/>
              </a:ext>
            </a:extLst>
          </p:cNvPr>
          <p:cNvSpPr>
            <a:spLocks noChangeArrowheads="1"/>
          </p:cNvSpPr>
          <p:nvPr/>
        </p:nvSpPr>
        <p:spPr bwMode="auto">
          <a:xfrm>
            <a:off x="665163" y="5949950"/>
            <a:ext cx="40100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FF00"/>
                </a:solidFill>
                <a:ea typeface="Times New Roman" panose="02020603050405020304" pitchFamily="18" charset="0"/>
                <a:cs typeface="Bookman-Light"/>
              </a:rPr>
              <a:t>A rigid body rotation about Z-axis: </a:t>
            </a:r>
            <a:endParaRPr lang="en-IN" altLang="en-US">
              <a:ea typeface="Times New Roman" panose="02020603050405020304" pitchFamily="18" charset="0"/>
              <a:cs typeface="Bookman-Light"/>
            </a:endParaRPr>
          </a:p>
        </p:txBody>
      </p:sp>
      <p:sp>
        <p:nvSpPr>
          <p:cNvPr id="9245" name="TextBox 73">
            <a:extLst>
              <a:ext uri="{FF2B5EF4-FFF2-40B4-BE49-F238E27FC236}">
                <a16:creationId xmlns:a16="http://schemas.microsoft.com/office/drawing/2014/main" id="{EA5913D7-597B-4EDE-BB97-65F938437550}"/>
              </a:ext>
            </a:extLst>
          </p:cNvPr>
          <p:cNvSpPr txBox="1">
            <a:spLocks noChangeArrowheads="1"/>
          </p:cNvSpPr>
          <p:nvPr/>
        </p:nvSpPr>
        <p:spPr bwMode="auto">
          <a:xfrm>
            <a:off x="7235825" y="6535738"/>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9246" name="TextBox 74">
            <a:extLst>
              <a:ext uri="{FF2B5EF4-FFF2-40B4-BE49-F238E27FC236}">
                <a16:creationId xmlns:a16="http://schemas.microsoft.com/office/drawing/2014/main" id="{47046FEE-627B-4E67-8C91-0D30FA832D0D}"/>
              </a:ext>
            </a:extLst>
          </p:cNvPr>
          <p:cNvSpPr txBox="1">
            <a:spLocks noChangeArrowheads="1"/>
          </p:cNvSpPr>
          <p:nvPr/>
        </p:nvSpPr>
        <p:spPr bwMode="auto">
          <a:xfrm>
            <a:off x="7740650" y="6530975"/>
            <a:ext cx="576263"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9247" name="TextBox 75">
            <a:extLst>
              <a:ext uri="{FF2B5EF4-FFF2-40B4-BE49-F238E27FC236}">
                <a16:creationId xmlns:a16="http://schemas.microsoft.com/office/drawing/2014/main" id="{141F5431-AB27-43E3-A1FC-BD685A221D10}"/>
              </a:ext>
            </a:extLst>
          </p:cNvPr>
          <p:cNvSpPr txBox="1">
            <a:spLocks noChangeArrowheads="1"/>
          </p:cNvSpPr>
          <p:nvPr/>
        </p:nvSpPr>
        <p:spPr bwMode="auto">
          <a:xfrm>
            <a:off x="8172450" y="6535738"/>
            <a:ext cx="863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nodeType="clickEffect">
                                  <p:stCondLst>
                                    <p:cond delay="0"/>
                                  </p:stCondLst>
                                  <p:childTnLst>
                                    <p:set>
                                      <p:cBhvr>
                                        <p:cTn id="11" dur="1" fill="hold">
                                          <p:stCondLst>
                                            <p:cond delay="0"/>
                                          </p:stCondLst>
                                        </p:cTn>
                                        <p:tgtEl>
                                          <p:spTgt spid="83"/>
                                        </p:tgtEl>
                                        <p:attrNameLst>
                                          <p:attrName>style.visibility</p:attrName>
                                        </p:attrNameLst>
                                      </p:cBhvr>
                                      <p:to>
                                        <p:strVal val="visible"/>
                                      </p:to>
                                    </p:set>
                                    <p:animEffect transition="in" filter="box(out)">
                                      <p:cBhvr>
                                        <p:cTn id="12" dur="500"/>
                                        <p:tgtEl>
                                          <p:spTgt spid="83"/>
                                        </p:tgtEl>
                                      </p:cBhvr>
                                    </p:animEffect>
                                  </p:childTnLst>
                                </p:cTn>
                              </p:par>
                            </p:childTnLst>
                          </p:cTn>
                        </p:par>
                        <p:par>
                          <p:cTn id="13" fill="hold" nodeType="afterGroup">
                            <p:stCondLst>
                              <p:cond delay="500"/>
                            </p:stCondLst>
                            <p:childTnLst>
                              <p:par>
                                <p:cTn id="14" presetID="53" presetClass="entr" presetSubtype="16" fill="hold" grpId="0" nodeType="afterEffect">
                                  <p:stCondLst>
                                    <p:cond delay="0"/>
                                  </p:stCondLst>
                                  <p:childTnLst>
                                    <p:set>
                                      <p:cBhvr>
                                        <p:cTn id="15" dur="1" fill="hold">
                                          <p:stCondLst>
                                            <p:cond delay="0"/>
                                          </p:stCondLst>
                                        </p:cTn>
                                        <p:tgtEl>
                                          <p:spTgt spid="85"/>
                                        </p:tgtEl>
                                        <p:attrNameLst>
                                          <p:attrName>style.visibility</p:attrName>
                                        </p:attrNameLst>
                                      </p:cBhvr>
                                      <p:to>
                                        <p:strVal val="visible"/>
                                      </p:to>
                                    </p:set>
                                    <p:anim calcmode="lin" valueType="num">
                                      <p:cBhvr>
                                        <p:cTn id="16" dur="500" fill="hold"/>
                                        <p:tgtEl>
                                          <p:spTgt spid="85"/>
                                        </p:tgtEl>
                                        <p:attrNameLst>
                                          <p:attrName>ppt_w</p:attrName>
                                        </p:attrNameLst>
                                      </p:cBhvr>
                                      <p:tavLst>
                                        <p:tav tm="0">
                                          <p:val>
                                            <p:fltVal val="0"/>
                                          </p:val>
                                        </p:tav>
                                        <p:tav tm="100000">
                                          <p:val>
                                            <p:strVal val="#ppt_w"/>
                                          </p:val>
                                        </p:tav>
                                      </p:tavLst>
                                    </p:anim>
                                    <p:anim calcmode="lin" valueType="num">
                                      <p:cBhvr>
                                        <p:cTn id="17" dur="500" fill="hold"/>
                                        <p:tgtEl>
                                          <p:spTgt spid="85"/>
                                        </p:tgtEl>
                                        <p:attrNameLst>
                                          <p:attrName>ppt_h</p:attrName>
                                        </p:attrNameLst>
                                      </p:cBhvr>
                                      <p:tavLst>
                                        <p:tav tm="0">
                                          <p:val>
                                            <p:fltVal val="0"/>
                                          </p:val>
                                        </p:tav>
                                        <p:tav tm="100000">
                                          <p:val>
                                            <p:strVal val="#ppt_h"/>
                                          </p:val>
                                        </p:tav>
                                      </p:tavLst>
                                    </p:anim>
                                    <p:animEffect transition="in" filter="fade">
                                      <p:cBhvr>
                                        <p:cTn id="18" dur="500"/>
                                        <p:tgtEl>
                                          <p:spTgt spid="85"/>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 presetClass="entr" presetSubtype="32" fill="hold" nodeType="clickEffect">
                                  <p:stCondLst>
                                    <p:cond delay="0"/>
                                  </p:stCondLst>
                                  <p:childTnLst>
                                    <p:set>
                                      <p:cBhvr>
                                        <p:cTn id="22" dur="1" fill="hold">
                                          <p:stCondLst>
                                            <p:cond delay="0"/>
                                          </p:stCondLst>
                                        </p:cTn>
                                        <p:tgtEl>
                                          <p:spTgt spid="82"/>
                                        </p:tgtEl>
                                        <p:attrNameLst>
                                          <p:attrName>style.visibility</p:attrName>
                                        </p:attrNameLst>
                                      </p:cBhvr>
                                      <p:to>
                                        <p:strVal val="visible"/>
                                      </p:to>
                                    </p:set>
                                    <p:animEffect transition="in" filter="box(out)">
                                      <p:cBhvr>
                                        <p:cTn id="23" dur="500"/>
                                        <p:tgtEl>
                                          <p:spTgt spid="82"/>
                                        </p:tgtEl>
                                      </p:cBhvr>
                                    </p:animEffect>
                                  </p:childTnLst>
                                </p:cTn>
                              </p:par>
                            </p:childTnLst>
                          </p:cTn>
                        </p:par>
                        <p:par>
                          <p:cTn id="24" fill="hold" nodeType="afterGroup">
                            <p:stCondLst>
                              <p:cond delay="500"/>
                            </p:stCondLst>
                            <p:childTnLst>
                              <p:par>
                                <p:cTn id="25" presetID="53" presetClass="entr" presetSubtype="16" fill="hold" grpId="0" nodeType="afterEffect">
                                  <p:stCondLst>
                                    <p:cond delay="0"/>
                                  </p:stCondLst>
                                  <p:childTnLst>
                                    <p:set>
                                      <p:cBhvr>
                                        <p:cTn id="26" dur="1" fill="hold">
                                          <p:stCondLst>
                                            <p:cond delay="0"/>
                                          </p:stCondLst>
                                        </p:cTn>
                                        <p:tgtEl>
                                          <p:spTgt spid="86"/>
                                        </p:tgtEl>
                                        <p:attrNameLst>
                                          <p:attrName>style.visibility</p:attrName>
                                        </p:attrNameLst>
                                      </p:cBhvr>
                                      <p:to>
                                        <p:strVal val="visible"/>
                                      </p:to>
                                    </p:set>
                                    <p:anim calcmode="lin" valueType="num">
                                      <p:cBhvr>
                                        <p:cTn id="27" dur="500" fill="hold"/>
                                        <p:tgtEl>
                                          <p:spTgt spid="86"/>
                                        </p:tgtEl>
                                        <p:attrNameLst>
                                          <p:attrName>ppt_w</p:attrName>
                                        </p:attrNameLst>
                                      </p:cBhvr>
                                      <p:tavLst>
                                        <p:tav tm="0">
                                          <p:val>
                                            <p:fltVal val="0"/>
                                          </p:val>
                                        </p:tav>
                                        <p:tav tm="100000">
                                          <p:val>
                                            <p:strVal val="#ppt_w"/>
                                          </p:val>
                                        </p:tav>
                                      </p:tavLst>
                                    </p:anim>
                                    <p:anim calcmode="lin" valueType="num">
                                      <p:cBhvr>
                                        <p:cTn id="28" dur="500" fill="hold"/>
                                        <p:tgtEl>
                                          <p:spTgt spid="86"/>
                                        </p:tgtEl>
                                        <p:attrNameLst>
                                          <p:attrName>ppt_h</p:attrName>
                                        </p:attrNameLst>
                                      </p:cBhvr>
                                      <p:tavLst>
                                        <p:tav tm="0">
                                          <p:val>
                                            <p:fltVal val="0"/>
                                          </p:val>
                                        </p:tav>
                                        <p:tav tm="100000">
                                          <p:val>
                                            <p:strVal val="#ppt_h"/>
                                          </p:val>
                                        </p:tav>
                                      </p:tavLst>
                                    </p:anim>
                                    <p:animEffect transition="in" filter="fade">
                                      <p:cBhvr>
                                        <p:cTn id="29" dur="500"/>
                                        <p:tgtEl>
                                          <p:spTgt spid="86"/>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 presetClass="entr" presetSubtype="0" fill="hold" nodeType="clickEffect">
                                  <p:stCondLst>
                                    <p:cond delay="0"/>
                                  </p:stCondLst>
                                  <p:childTnLst>
                                    <p:set>
                                      <p:cBhvr>
                                        <p:cTn id="33" dur="1" fill="hold">
                                          <p:stCondLst>
                                            <p:cond delay="0"/>
                                          </p:stCondLst>
                                        </p:cTn>
                                        <p:tgtEl>
                                          <p:spTgt spid="2"/>
                                        </p:tgtEl>
                                        <p:attrNameLst>
                                          <p:attrName>style.visibility</p:attrName>
                                        </p:attrNameLst>
                                      </p:cBhvr>
                                      <p:to>
                                        <p:strVal val="visible"/>
                                      </p:to>
                                    </p:set>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1" fill="hold" nodeType="clickEffect">
                                  <p:stCondLst>
                                    <p:cond delay="0"/>
                                  </p:stCondLst>
                                  <p:childTnLst>
                                    <p:set>
                                      <p:cBhvr>
                                        <p:cTn id="37" dur="1" fill="hold">
                                          <p:stCondLst>
                                            <p:cond delay="0"/>
                                          </p:stCondLst>
                                        </p:cTn>
                                        <p:tgtEl>
                                          <p:spTgt spid="84"/>
                                        </p:tgtEl>
                                        <p:attrNameLst>
                                          <p:attrName>style.visibility</p:attrName>
                                        </p:attrNameLst>
                                      </p:cBhvr>
                                      <p:to>
                                        <p:strVal val="visible"/>
                                      </p:to>
                                    </p:set>
                                    <p:animEffect transition="in" filter="wipe(up)">
                                      <p:cBhvr>
                                        <p:cTn id="38" dur="500"/>
                                        <p:tgtEl>
                                          <p:spTgt spid="84"/>
                                        </p:tgtEl>
                                      </p:cBhvr>
                                    </p:animEffect>
                                  </p:childTnLst>
                                </p:cTn>
                              </p:par>
                              <p:par>
                                <p:cTn id="39" presetID="22" presetClass="entr" presetSubtype="4" fill="hold" nodeType="withEffect">
                                  <p:stCondLst>
                                    <p:cond delay="0"/>
                                  </p:stCondLst>
                                  <p:childTnLst>
                                    <p:set>
                                      <p:cBhvr>
                                        <p:cTn id="40" dur="1" fill="hold">
                                          <p:stCondLst>
                                            <p:cond delay="0"/>
                                          </p:stCondLst>
                                        </p:cTn>
                                        <p:tgtEl>
                                          <p:spTgt spid="54"/>
                                        </p:tgtEl>
                                        <p:attrNameLst>
                                          <p:attrName>style.visibility</p:attrName>
                                        </p:attrNameLst>
                                      </p:cBhvr>
                                      <p:to>
                                        <p:strVal val="visible"/>
                                      </p:to>
                                    </p:set>
                                    <p:animEffect transition="in" filter="wipe(down)">
                                      <p:cBhvr>
                                        <p:cTn id="41" dur="500"/>
                                        <p:tgtEl>
                                          <p:spTgt spid="54"/>
                                        </p:tgtEl>
                                      </p:cBhvr>
                                    </p:animEffect>
                                  </p:childTnLst>
                                </p:cTn>
                              </p:par>
                            </p:childTnLst>
                          </p:cTn>
                        </p:par>
                        <p:par>
                          <p:cTn id="42" fill="hold" nodeType="afterGroup">
                            <p:stCondLst>
                              <p:cond delay="500"/>
                            </p:stCondLst>
                            <p:childTnLst>
                              <p:par>
                                <p:cTn id="43" presetID="53" presetClass="entr" presetSubtype="16" fill="hold" grpId="0" nodeType="afterEffect">
                                  <p:stCondLst>
                                    <p:cond delay="0"/>
                                  </p:stCondLst>
                                  <p:childTnLst>
                                    <p:set>
                                      <p:cBhvr>
                                        <p:cTn id="44" dur="1" fill="hold">
                                          <p:stCondLst>
                                            <p:cond delay="0"/>
                                          </p:stCondLst>
                                        </p:cTn>
                                        <p:tgtEl>
                                          <p:spTgt spid="95"/>
                                        </p:tgtEl>
                                        <p:attrNameLst>
                                          <p:attrName>style.visibility</p:attrName>
                                        </p:attrNameLst>
                                      </p:cBhvr>
                                      <p:to>
                                        <p:strVal val="visible"/>
                                      </p:to>
                                    </p:set>
                                    <p:anim calcmode="lin" valueType="num">
                                      <p:cBhvr>
                                        <p:cTn id="45" dur="500" fill="hold"/>
                                        <p:tgtEl>
                                          <p:spTgt spid="95"/>
                                        </p:tgtEl>
                                        <p:attrNameLst>
                                          <p:attrName>ppt_w</p:attrName>
                                        </p:attrNameLst>
                                      </p:cBhvr>
                                      <p:tavLst>
                                        <p:tav tm="0">
                                          <p:val>
                                            <p:fltVal val="0"/>
                                          </p:val>
                                        </p:tav>
                                        <p:tav tm="100000">
                                          <p:val>
                                            <p:strVal val="#ppt_w"/>
                                          </p:val>
                                        </p:tav>
                                      </p:tavLst>
                                    </p:anim>
                                    <p:anim calcmode="lin" valueType="num">
                                      <p:cBhvr>
                                        <p:cTn id="46" dur="500" fill="hold"/>
                                        <p:tgtEl>
                                          <p:spTgt spid="95"/>
                                        </p:tgtEl>
                                        <p:attrNameLst>
                                          <p:attrName>ppt_h</p:attrName>
                                        </p:attrNameLst>
                                      </p:cBhvr>
                                      <p:tavLst>
                                        <p:tav tm="0">
                                          <p:val>
                                            <p:fltVal val="0"/>
                                          </p:val>
                                        </p:tav>
                                        <p:tav tm="100000">
                                          <p:val>
                                            <p:strVal val="#ppt_h"/>
                                          </p:val>
                                        </p:tav>
                                      </p:tavLst>
                                    </p:anim>
                                    <p:animEffect transition="in" filter="fade">
                                      <p:cBhvr>
                                        <p:cTn id="47" dur="500"/>
                                        <p:tgtEl>
                                          <p:spTgt spid="95"/>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45" presetClass="entr" presetSubtype="0" repeatCount="10000" fill="hold" nodeType="clickEffect">
                                  <p:stCondLst>
                                    <p:cond delay="400"/>
                                  </p:stCondLst>
                                  <p:childTnLst>
                                    <p:set>
                                      <p:cBhvr>
                                        <p:cTn id="51" dur="1" fill="hold">
                                          <p:stCondLst>
                                            <p:cond delay="0"/>
                                          </p:stCondLst>
                                        </p:cTn>
                                        <p:tgtEl>
                                          <p:spTgt spid="2"/>
                                        </p:tgtEl>
                                        <p:attrNameLst>
                                          <p:attrName>style.visibility</p:attrName>
                                        </p:attrNameLst>
                                      </p:cBhvr>
                                      <p:to>
                                        <p:strVal val="visible"/>
                                      </p:to>
                                    </p:set>
                                    <p:animEffect transition="in" filter="fade">
                                      <p:cBhvr>
                                        <p:cTn id="52" dur="1000"/>
                                        <p:tgtEl>
                                          <p:spTgt spid="2"/>
                                        </p:tgtEl>
                                      </p:cBhvr>
                                    </p:animEffect>
                                    <p:anim calcmode="lin" valueType="num">
                                      <p:cBhvr>
                                        <p:cTn id="53" dur="1000" fill="hold"/>
                                        <p:tgtEl>
                                          <p:spTgt spid="2"/>
                                        </p:tgtEl>
                                        <p:attrNameLst>
                                          <p:attrName>ppt_w</p:attrName>
                                        </p:attrNameLst>
                                      </p:cBhvr>
                                      <p:tavLst>
                                        <p:tav tm="0" fmla="#ppt_w*sin(2.5*pi*$)">
                                          <p:val>
                                            <p:fltVal val="0"/>
                                          </p:val>
                                        </p:tav>
                                        <p:tav tm="100000">
                                          <p:val>
                                            <p:fltVal val="1"/>
                                          </p:val>
                                        </p:tav>
                                      </p:tavLst>
                                    </p:anim>
                                    <p:anim calcmode="lin" valueType="num">
                                      <p:cBhvr>
                                        <p:cTn id="54" dur="1000" fill="hold"/>
                                        <p:tgtEl>
                                          <p:spTgt spid="2"/>
                                        </p:tgtEl>
                                        <p:attrNameLst>
                                          <p:attrName>ppt_h</p:attrName>
                                        </p:attrNameLst>
                                      </p:cBhvr>
                                      <p:tavLst>
                                        <p:tav tm="0">
                                          <p:val>
                                            <p:strVal val="#ppt_h"/>
                                          </p:val>
                                        </p:tav>
                                        <p:tav tm="100000">
                                          <p:val>
                                            <p:strVal val="#ppt_h"/>
                                          </p:val>
                                        </p:tav>
                                      </p:tavLst>
                                    </p:anim>
                                  </p:childTnLst>
                                </p:cTn>
                              </p:par>
                            </p:childTnLst>
                          </p:cTn>
                        </p:par>
                        <p:par>
                          <p:cTn id="55" fill="hold" nodeType="afterGroup">
                            <p:stCondLst>
                              <p:cond delay="10400"/>
                            </p:stCondLst>
                            <p:childTnLst>
                              <p:par>
                                <p:cTn id="56" presetID="1" presetClass="entr" presetSubtype="0" fill="hold" grpId="0" nodeType="afterEffect">
                                  <p:stCondLst>
                                    <p:cond delay="0"/>
                                  </p:stCondLst>
                                  <p:childTnLst>
                                    <p:set>
                                      <p:cBhvr>
                                        <p:cTn id="57" dur="1" fill="hold">
                                          <p:stCondLst>
                                            <p:cond delay="0"/>
                                          </p:stCondLst>
                                        </p:cTn>
                                        <p:tgtEl>
                                          <p:spTgt spid="99"/>
                                        </p:tgtEl>
                                        <p:attrNameLst>
                                          <p:attrName>style.visibility</p:attrName>
                                        </p:attrNameLst>
                                      </p:cBhvr>
                                      <p:to>
                                        <p:strVal val="visible"/>
                                      </p:to>
                                    </p:set>
                                  </p:childTnLst>
                                </p:cTn>
                              </p:par>
                              <p:par>
                                <p:cTn id="58" presetID="1" presetClass="entr" presetSubtype="0" fill="hold" grpId="0" nodeType="withEffect">
                                  <p:stCondLst>
                                    <p:cond delay="400"/>
                                  </p:stCondLst>
                                  <p:childTnLst>
                                    <p:set>
                                      <p:cBhvr>
                                        <p:cTn id="59" dur="1" fill="hold">
                                          <p:stCondLst>
                                            <p:cond delay="0"/>
                                          </p:stCondLst>
                                        </p:cTn>
                                        <p:tgtEl>
                                          <p:spTgt spid="100"/>
                                        </p:tgtEl>
                                        <p:attrNameLst>
                                          <p:attrName>style.visibility</p:attrName>
                                        </p:attrNameLst>
                                      </p:cBhvr>
                                      <p:to>
                                        <p:strVal val="visible"/>
                                      </p:to>
                                    </p:set>
                                  </p:childTnLst>
                                </p:cTn>
                              </p:par>
                              <p:par>
                                <p:cTn id="60" presetID="1" presetClass="entr" presetSubtype="0" fill="hold" grpId="0" nodeType="withEffect">
                                  <p:stCondLst>
                                    <p:cond delay="400"/>
                                  </p:stCondLst>
                                  <p:childTnLst>
                                    <p:set>
                                      <p:cBhvr>
                                        <p:cTn id="61" dur="1" fill="hold">
                                          <p:stCondLst>
                                            <p:cond delay="0"/>
                                          </p:stCondLst>
                                        </p:cTn>
                                        <p:tgtEl>
                                          <p:spTgt spid="101"/>
                                        </p:tgtEl>
                                        <p:attrNameLst>
                                          <p:attrName>style.visibility</p:attrName>
                                        </p:attrNameLst>
                                      </p:cBhvr>
                                      <p:to>
                                        <p:strVal val="visible"/>
                                      </p:to>
                                    </p:set>
                                  </p:childTnLst>
                                </p:cTn>
                              </p:par>
                            </p:childTnLst>
                          </p:cTn>
                        </p:par>
                      </p:childTnLst>
                    </p:cTn>
                  </p:par>
                  <p:par>
                    <p:cTn id="62" fill="hold" nodeType="clickPar">
                      <p:stCondLst>
                        <p:cond delay="indefinite"/>
                      </p:stCondLst>
                      <p:childTnLst>
                        <p:par>
                          <p:cTn id="63" fill="hold" nodeType="withGroup">
                            <p:stCondLst>
                              <p:cond delay="0"/>
                            </p:stCondLst>
                            <p:childTnLst>
                              <p:par>
                                <p:cTn id="64" presetID="9" presetClass="entr" presetSubtype="0" fill="hold" grpId="0" nodeType="clickEffect">
                                  <p:stCondLst>
                                    <p:cond delay="0"/>
                                  </p:stCondLst>
                                  <p:childTnLst>
                                    <p:set>
                                      <p:cBhvr>
                                        <p:cTn id="65" dur="1" fill="hold">
                                          <p:stCondLst>
                                            <p:cond delay="0"/>
                                          </p:stCondLst>
                                        </p:cTn>
                                        <p:tgtEl>
                                          <p:spTgt spid="106"/>
                                        </p:tgtEl>
                                        <p:attrNameLst>
                                          <p:attrName>style.visibility</p:attrName>
                                        </p:attrNameLst>
                                      </p:cBhvr>
                                      <p:to>
                                        <p:strVal val="visible"/>
                                      </p:to>
                                    </p:set>
                                    <p:animEffect transition="in" filter="dissolve">
                                      <p:cBhvr>
                                        <p:cTn id="66" dur="500"/>
                                        <p:tgtEl>
                                          <p:spTgt spid="106"/>
                                        </p:tgtEl>
                                      </p:cBhvr>
                                    </p:animEffect>
                                  </p:childTnLst>
                                </p:cTn>
                              </p:par>
                            </p:childTnLst>
                          </p:cTn>
                        </p:par>
                        <p:par>
                          <p:cTn id="67" fill="hold" nodeType="afterGroup">
                            <p:stCondLst>
                              <p:cond delay="500"/>
                            </p:stCondLst>
                            <p:childTnLst>
                              <p:par>
                                <p:cTn id="68" presetID="8" presetClass="emph" presetSubtype="0" fill="hold" grpId="1" nodeType="afterEffect">
                                  <p:stCondLst>
                                    <p:cond delay="0"/>
                                  </p:stCondLst>
                                  <p:childTnLst>
                                    <p:animRot by="-21600000">
                                      <p:cBhvr>
                                        <p:cTn id="69" dur="2000" fill="hold"/>
                                        <p:tgtEl>
                                          <p:spTgt spid="106"/>
                                        </p:tgtEl>
                                        <p:attrNameLst>
                                          <p:attrName>r</p:attrName>
                                        </p:attrNameLst>
                                      </p:cBhvr>
                                    </p:animRot>
                                  </p:childTnLst>
                                </p:cTn>
                              </p:par>
                            </p:childTnLst>
                          </p:cTn>
                        </p:par>
                      </p:childTnLst>
                    </p:cTn>
                  </p:par>
                  <p:par>
                    <p:cTn id="70" fill="hold" nodeType="clickPar">
                      <p:stCondLst>
                        <p:cond delay="indefinite"/>
                      </p:stCondLst>
                      <p:childTnLst>
                        <p:par>
                          <p:cTn id="71" fill="hold" nodeType="withGroup">
                            <p:stCondLst>
                              <p:cond delay="0"/>
                            </p:stCondLst>
                            <p:childTnLst>
                              <p:par>
                                <p:cTn id="72" presetID="22" presetClass="entr" presetSubtype="1" fill="hold" grpId="0" nodeType="clickEffect">
                                  <p:stCondLst>
                                    <p:cond delay="0"/>
                                  </p:stCondLst>
                                  <p:childTnLst>
                                    <p:set>
                                      <p:cBhvr>
                                        <p:cTn id="73" dur="1" fill="hold">
                                          <p:stCondLst>
                                            <p:cond delay="0"/>
                                          </p:stCondLst>
                                        </p:cTn>
                                        <p:tgtEl>
                                          <p:spTgt spid="9218"/>
                                        </p:tgtEl>
                                        <p:attrNameLst>
                                          <p:attrName>style.visibility</p:attrName>
                                        </p:attrNameLst>
                                      </p:cBhvr>
                                      <p:to>
                                        <p:strVal val="visible"/>
                                      </p:to>
                                    </p:set>
                                    <p:animEffect transition="in" filter="wipe(up)">
                                      <p:cBhvr>
                                        <p:cTn id="74" dur="500"/>
                                        <p:tgtEl>
                                          <p:spTgt spid="9218"/>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22" presetClass="entr" presetSubtype="8" fill="hold" grpId="0" nodeType="clickEffect">
                                  <p:stCondLst>
                                    <p:cond delay="0"/>
                                  </p:stCondLst>
                                  <p:childTnLst>
                                    <p:set>
                                      <p:cBhvr>
                                        <p:cTn id="78" dur="1" fill="hold">
                                          <p:stCondLst>
                                            <p:cond delay="0"/>
                                          </p:stCondLst>
                                        </p:cTn>
                                        <p:tgtEl>
                                          <p:spTgt spid="4"/>
                                        </p:tgtEl>
                                        <p:attrNameLst>
                                          <p:attrName>style.visibility</p:attrName>
                                        </p:attrNameLst>
                                      </p:cBhvr>
                                      <p:to>
                                        <p:strVal val="visible"/>
                                      </p:to>
                                    </p:set>
                                    <p:animEffect transition="in" filter="wipe(left)">
                                      <p:cBhvr>
                                        <p:cTn id="79" dur="500"/>
                                        <p:tgtEl>
                                          <p:spTgt spid="4"/>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4" presetClass="entr" presetSubtype="32" fill="hold" nodeType="clickEffect">
                                  <p:stCondLst>
                                    <p:cond delay="0"/>
                                  </p:stCondLst>
                                  <p:childTnLst>
                                    <p:set>
                                      <p:cBhvr>
                                        <p:cTn id="83" dur="1" fill="hold">
                                          <p:stCondLst>
                                            <p:cond delay="0"/>
                                          </p:stCondLst>
                                        </p:cTn>
                                        <p:tgtEl>
                                          <p:spTgt spid="114"/>
                                        </p:tgtEl>
                                        <p:attrNameLst>
                                          <p:attrName>style.visibility</p:attrName>
                                        </p:attrNameLst>
                                      </p:cBhvr>
                                      <p:to>
                                        <p:strVal val="visible"/>
                                      </p:to>
                                    </p:set>
                                    <p:animEffect transition="in" filter="box(out)">
                                      <p:cBhvr>
                                        <p:cTn id="84" dur="500"/>
                                        <p:tgtEl>
                                          <p:spTgt spid="114"/>
                                        </p:tgtEl>
                                      </p:cBhvr>
                                    </p:animEffect>
                                  </p:childTnLst>
                                </p:cTn>
                              </p:par>
                            </p:childTnLst>
                          </p:cTn>
                        </p:par>
                        <p:par>
                          <p:cTn id="85" fill="hold" nodeType="afterGroup">
                            <p:stCondLst>
                              <p:cond delay="500"/>
                            </p:stCondLst>
                            <p:childTnLst>
                              <p:par>
                                <p:cTn id="86" presetID="53" presetClass="entr" presetSubtype="16" fill="hold" grpId="0" nodeType="afterEffect">
                                  <p:stCondLst>
                                    <p:cond delay="0"/>
                                  </p:stCondLst>
                                  <p:childTnLst>
                                    <p:set>
                                      <p:cBhvr>
                                        <p:cTn id="87" dur="1" fill="hold">
                                          <p:stCondLst>
                                            <p:cond delay="0"/>
                                          </p:stCondLst>
                                        </p:cTn>
                                        <p:tgtEl>
                                          <p:spTgt spid="116"/>
                                        </p:tgtEl>
                                        <p:attrNameLst>
                                          <p:attrName>style.visibility</p:attrName>
                                        </p:attrNameLst>
                                      </p:cBhvr>
                                      <p:to>
                                        <p:strVal val="visible"/>
                                      </p:to>
                                    </p:set>
                                    <p:anim calcmode="lin" valueType="num">
                                      <p:cBhvr>
                                        <p:cTn id="88" dur="500" fill="hold"/>
                                        <p:tgtEl>
                                          <p:spTgt spid="116"/>
                                        </p:tgtEl>
                                        <p:attrNameLst>
                                          <p:attrName>ppt_w</p:attrName>
                                        </p:attrNameLst>
                                      </p:cBhvr>
                                      <p:tavLst>
                                        <p:tav tm="0">
                                          <p:val>
                                            <p:fltVal val="0"/>
                                          </p:val>
                                        </p:tav>
                                        <p:tav tm="100000">
                                          <p:val>
                                            <p:strVal val="#ppt_w"/>
                                          </p:val>
                                        </p:tav>
                                      </p:tavLst>
                                    </p:anim>
                                    <p:anim calcmode="lin" valueType="num">
                                      <p:cBhvr>
                                        <p:cTn id="89" dur="500" fill="hold"/>
                                        <p:tgtEl>
                                          <p:spTgt spid="116"/>
                                        </p:tgtEl>
                                        <p:attrNameLst>
                                          <p:attrName>ppt_h</p:attrName>
                                        </p:attrNameLst>
                                      </p:cBhvr>
                                      <p:tavLst>
                                        <p:tav tm="0">
                                          <p:val>
                                            <p:fltVal val="0"/>
                                          </p:val>
                                        </p:tav>
                                        <p:tav tm="100000">
                                          <p:val>
                                            <p:strVal val="#ppt_h"/>
                                          </p:val>
                                        </p:tav>
                                      </p:tavLst>
                                    </p:anim>
                                    <p:animEffect transition="in" filter="fade">
                                      <p:cBhvr>
                                        <p:cTn id="90" dur="500"/>
                                        <p:tgtEl>
                                          <p:spTgt spid="116"/>
                                        </p:tgtEl>
                                      </p:cBhvr>
                                    </p:animEffect>
                                  </p:childTnLst>
                                </p:cTn>
                              </p:par>
                            </p:childTnLst>
                          </p:cTn>
                        </p:par>
                      </p:childTnLst>
                    </p:cTn>
                  </p:par>
                  <p:par>
                    <p:cTn id="91" fill="hold" nodeType="clickPar">
                      <p:stCondLst>
                        <p:cond delay="indefinite"/>
                      </p:stCondLst>
                      <p:childTnLst>
                        <p:par>
                          <p:cTn id="92" fill="hold" nodeType="withGroup">
                            <p:stCondLst>
                              <p:cond delay="0"/>
                            </p:stCondLst>
                            <p:childTnLst>
                              <p:par>
                                <p:cTn id="93" presetID="4" presetClass="entr" presetSubtype="32" fill="hold" nodeType="clickEffect">
                                  <p:stCondLst>
                                    <p:cond delay="0"/>
                                  </p:stCondLst>
                                  <p:childTnLst>
                                    <p:set>
                                      <p:cBhvr>
                                        <p:cTn id="94" dur="1" fill="hold">
                                          <p:stCondLst>
                                            <p:cond delay="0"/>
                                          </p:stCondLst>
                                        </p:cTn>
                                        <p:tgtEl>
                                          <p:spTgt spid="113"/>
                                        </p:tgtEl>
                                        <p:attrNameLst>
                                          <p:attrName>style.visibility</p:attrName>
                                        </p:attrNameLst>
                                      </p:cBhvr>
                                      <p:to>
                                        <p:strVal val="visible"/>
                                      </p:to>
                                    </p:set>
                                    <p:animEffect transition="in" filter="box(out)">
                                      <p:cBhvr>
                                        <p:cTn id="95" dur="500"/>
                                        <p:tgtEl>
                                          <p:spTgt spid="113"/>
                                        </p:tgtEl>
                                      </p:cBhvr>
                                    </p:animEffect>
                                  </p:childTnLst>
                                </p:cTn>
                              </p:par>
                            </p:childTnLst>
                          </p:cTn>
                        </p:par>
                        <p:par>
                          <p:cTn id="96" fill="hold" nodeType="afterGroup">
                            <p:stCondLst>
                              <p:cond delay="500"/>
                            </p:stCondLst>
                            <p:childTnLst>
                              <p:par>
                                <p:cTn id="97" presetID="53" presetClass="entr" presetSubtype="16" fill="hold" grpId="0" nodeType="afterEffect">
                                  <p:stCondLst>
                                    <p:cond delay="0"/>
                                  </p:stCondLst>
                                  <p:childTnLst>
                                    <p:set>
                                      <p:cBhvr>
                                        <p:cTn id="98" dur="1" fill="hold">
                                          <p:stCondLst>
                                            <p:cond delay="0"/>
                                          </p:stCondLst>
                                        </p:cTn>
                                        <p:tgtEl>
                                          <p:spTgt spid="117"/>
                                        </p:tgtEl>
                                        <p:attrNameLst>
                                          <p:attrName>style.visibility</p:attrName>
                                        </p:attrNameLst>
                                      </p:cBhvr>
                                      <p:to>
                                        <p:strVal val="visible"/>
                                      </p:to>
                                    </p:set>
                                    <p:anim calcmode="lin" valueType="num">
                                      <p:cBhvr>
                                        <p:cTn id="99" dur="500" fill="hold"/>
                                        <p:tgtEl>
                                          <p:spTgt spid="117"/>
                                        </p:tgtEl>
                                        <p:attrNameLst>
                                          <p:attrName>ppt_w</p:attrName>
                                        </p:attrNameLst>
                                      </p:cBhvr>
                                      <p:tavLst>
                                        <p:tav tm="0">
                                          <p:val>
                                            <p:fltVal val="0"/>
                                          </p:val>
                                        </p:tav>
                                        <p:tav tm="100000">
                                          <p:val>
                                            <p:strVal val="#ppt_w"/>
                                          </p:val>
                                        </p:tav>
                                      </p:tavLst>
                                    </p:anim>
                                    <p:anim calcmode="lin" valueType="num">
                                      <p:cBhvr>
                                        <p:cTn id="100" dur="500" fill="hold"/>
                                        <p:tgtEl>
                                          <p:spTgt spid="117"/>
                                        </p:tgtEl>
                                        <p:attrNameLst>
                                          <p:attrName>ppt_h</p:attrName>
                                        </p:attrNameLst>
                                      </p:cBhvr>
                                      <p:tavLst>
                                        <p:tav tm="0">
                                          <p:val>
                                            <p:fltVal val="0"/>
                                          </p:val>
                                        </p:tav>
                                        <p:tav tm="100000">
                                          <p:val>
                                            <p:strVal val="#ppt_h"/>
                                          </p:val>
                                        </p:tav>
                                      </p:tavLst>
                                    </p:anim>
                                    <p:animEffect transition="in" filter="fade">
                                      <p:cBhvr>
                                        <p:cTn id="101" dur="500"/>
                                        <p:tgtEl>
                                          <p:spTgt spid="117"/>
                                        </p:tgtEl>
                                      </p:cBhvr>
                                    </p:animEffect>
                                  </p:childTnLst>
                                </p:cTn>
                              </p:par>
                            </p:childTnLst>
                          </p:cTn>
                        </p:par>
                      </p:childTnLst>
                    </p:cTn>
                  </p:par>
                  <p:par>
                    <p:cTn id="102" fill="hold" nodeType="clickPar">
                      <p:stCondLst>
                        <p:cond delay="indefinite"/>
                      </p:stCondLst>
                      <p:childTnLst>
                        <p:par>
                          <p:cTn id="103" fill="hold" nodeType="withGroup">
                            <p:stCondLst>
                              <p:cond delay="0"/>
                            </p:stCondLst>
                            <p:childTnLst>
                              <p:par>
                                <p:cTn id="104" presetID="1" presetClass="entr" presetSubtype="0" fill="hold" nodeType="clickEffect">
                                  <p:stCondLst>
                                    <p:cond delay="0"/>
                                  </p:stCondLst>
                                  <p:childTnLst>
                                    <p:set>
                                      <p:cBhvr>
                                        <p:cTn id="105" dur="1" fill="hold">
                                          <p:stCondLst>
                                            <p:cond delay="0"/>
                                          </p:stCondLst>
                                        </p:cTn>
                                        <p:tgtEl>
                                          <p:spTgt spid="5"/>
                                        </p:tgtEl>
                                        <p:attrNameLst>
                                          <p:attrName>style.visibility</p:attrName>
                                        </p:attrNameLst>
                                      </p:cBhvr>
                                      <p:to>
                                        <p:strVal val="visible"/>
                                      </p:to>
                                    </p:set>
                                  </p:childTnLst>
                                </p:cTn>
                              </p:par>
                            </p:childTnLst>
                          </p:cTn>
                        </p:par>
                      </p:childTnLst>
                    </p:cTn>
                  </p:par>
                  <p:par>
                    <p:cTn id="106" fill="hold" nodeType="clickPar">
                      <p:stCondLst>
                        <p:cond delay="indefinite"/>
                      </p:stCondLst>
                      <p:childTnLst>
                        <p:par>
                          <p:cTn id="107" fill="hold" nodeType="withGroup">
                            <p:stCondLst>
                              <p:cond delay="0"/>
                            </p:stCondLst>
                            <p:childTnLst>
                              <p:par>
                                <p:cTn id="108" presetID="22" presetClass="entr" presetSubtype="1" fill="hold" nodeType="clickEffect">
                                  <p:stCondLst>
                                    <p:cond delay="0"/>
                                  </p:stCondLst>
                                  <p:childTnLst>
                                    <p:set>
                                      <p:cBhvr>
                                        <p:cTn id="109" dur="1" fill="hold">
                                          <p:stCondLst>
                                            <p:cond delay="0"/>
                                          </p:stCondLst>
                                        </p:cTn>
                                        <p:tgtEl>
                                          <p:spTgt spid="115"/>
                                        </p:tgtEl>
                                        <p:attrNameLst>
                                          <p:attrName>style.visibility</p:attrName>
                                        </p:attrNameLst>
                                      </p:cBhvr>
                                      <p:to>
                                        <p:strVal val="visible"/>
                                      </p:to>
                                    </p:set>
                                    <p:animEffect transition="in" filter="wipe(up)">
                                      <p:cBhvr>
                                        <p:cTn id="110" dur="500"/>
                                        <p:tgtEl>
                                          <p:spTgt spid="115"/>
                                        </p:tgtEl>
                                      </p:cBhvr>
                                    </p:animEffect>
                                  </p:childTnLst>
                                </p:cTn>
                              </p:par>
                              <p:par>
                                <p:cTn id="111" presetID="22" presetClass="entr" presetSubtype="4" fill="hold" nodeType="withEffect">
                                  <p:stCondLst>
                                    <p:cond delay="0"/>
                                  </p:stCondLst>
                                  <p:childTnLst>
                                    <p:set>
                                      <p:cBhvr>
                                        <p:cTn id="112" dur="1" fill="hold">
                                          <p:stCondLst>
                                            <p:cond delay="0"/>
                                          </p:stCondLst>
                                        </p:cTn>
                                        <p:tgtEl>
                                          <p:spTgt spid="108"/>
                                        </p:tgtEl>
                                        <p:attrNameLst>
                                          <p:attrName>style.visibility</p:attrName>
                                        </p:attrNameLst>
                                      </p:cBhvr>
                                      <p:to>
                                        <p:strVal val="visible"/>
                                      </p:to>
                                    </p:set>
                                    <p:animEffect transition="in" filter="wipe(down)">
                                      <p:cBhvr>
                                        <p:cTn id="113" dur="500"/>
                                        <p:tgtEl>
                                          <p:spTgt spid="108"/>
                                        </p:tgtEl>
                                      </p:cBhvr>
                                    </p:animEffect>
                                  </p:childTnLst>
                                </p:cTn>
                              </p:par>
                            </p:childTnLst>
                          </p:cTn>
                        </p:par>
                        <p:par>
                          <p:cTn id="114" fill="hold" nodeType="afterGroup">
                            <p:stCondLst>
                              <p:cond delay="500"/>
                            </p:stCondLst>
                            <p:childTnLst>
                              <p:par>
                                <p:cTn id="115" presetID="53" presetClass="entr" presetSubtype="16" fill="hold" grpId="0" nodeType="afterEffect">
                                  <p:stCondLst>
                                    <p:cond delay="0"/>
                                  </p:stCondLst>
                                  <p:childTnLst>
                                    <p:set>
                                      <p:cBhvr>
                                        <p:cTn id="116" dur="1" fill="hold">
                                          <p:stCondLst>
                                            <p:cond delay="0"/>
                                          </p:stCondLst>
                                        </p:cTn>
                                        <p:tgtEl>
                                          <p:spTgt spid="118"/>
                                        </p:tgtEl>
                                        <p:attrNameLst>
                                          <p:attrName>style.visibility</p:attrName>
                                        </p:attrNameLst>
                                      </p:cBhvr>
                                      <p:to>
                                        <p:strVal val="visible"/>
                                      </p:to>
                                    </p:set>
                                    <p:anim calcmode="lin" valueType="num">
                                      <p:cBhvr>
                                        <p:cTn id="117" dur="500" fill="hold"/>
                                        <p:tgtEl>
                                          <p:spTgt spid="118"/>
                                        </p:tgtEl>
                                        <p:attrNameLst>
                                          <p:attrName>ppt_w</p:attrName>
                                        </p:attrNameLst>
                                      </p:cBhvr>
                                      <p:tavLst>
                                        <p:tav tm="0">
                                          <p:val>
                                            <p:fltVal val="0"/>
                                          </p:val>
                                        </p:tav>
                                        <p:tav tm="100000">
                                          <p:val>
                                            <p:strVal val="#ppt_w"/>
                                          </p:val>
                                        </p:tav>
                                      </p:tavLst>
                                    </p:anim>
                                    <p:anim calcmode="lin" valueType="num">
                                      <p:cBhvr>
                                        <p:cTn id="118" dur="500" fill="hold"/>
                                        <p:tgtEl>
                                          <p:spTgt spid="118"/>
                                        </p:tgtEl>
                                        <p:attrNameLst>
                                          <p:attrName>ppt_h</p:attrName>
                                        </p:attrNameLst>
                                      </p:cBhvr>
                                      <p:tavLst>
                                        <p:tav tm="0">
                                          <p:val>
                                            <p:fltVal val="0"/>
                                          </p:val>
                                        </p:tav>
                                        <p:tav tm="100000">
                                          <p:val>
                                            <p:strVal val="#ppt_h"/>
                                          </p:val>
                                        </p:tav>
                                      </p:tavLst>
                                    </p:anim>
                                    <p:animEffect transition="in" filter="fade">
                                      <p:cBhvr>
                                        <p:cTn id="119" dur="500"/>
                                        <p:tgtEl>
                                          <p:spTgt spid="118"/>
                                        </p:tgtEl>
                                      </p:cBhvr>
                                    </p:animEffect>
                                  </p:childTnLst>
                                </p:cTn>
                              </p:par>
                            </p:childTnLst>
                          </p:cTn>
                        </p:par>
                      </p:childTnLst>
                    </p:cTn>
                  </p:par>
                  <p:par>
                    <p:cTn id="120" fill="hold" nodeType="clickPar">
                      <p:stCondLst>
                        <p:cond delay="indefinite"/>
                      </p:stCondLst>
                      <p:childTnLst>
                        <p:par>
                          <p:cTn id="121" fill="hold" nodeType="withGroup">
                            <p:stCondLst>
                              <p:cond delay="0"/>
                            </p:stCondLst>
                            <p:childTnLst>
                              <p:par>
                                <p:cTn id="122" presetID="8" presetClass="emph" presetSubtype="0" repeatCount="10000" fill="hold" nodeType="clickEffect">
                                  <p:stCondLst>
                                    <p:cond delay="200"/>
                                  </p:stCondLst>
                                  <p:childTnLst>
                                    <p:animRot by="21600000">
                                      <p:cBhvr>
                                        <p:cTn id="123" dur="2000" fill="hold"/>
                                        <p:tgtEl>
                                          <p:spTgt spid="5"/>
                                        </p:tgtEl>
                                        <p:attrNameLst>
                                          <p:attrName>r</p:attrName>
                                        </p:attrNameLst>
                                      </p:cBhvr>
                                    </p:animRot>
                                  </p:childTnLst>
                                </p:cTn>
                              </p:par>
                              <p:par>
                                <p:cTn id="124" presetID="1" presetClass="entr" presetSubtype="0" fill="hold" grpId="0" nodeType="withEffect">
                                  <p:stCondLst>
                                    <p:cond delay="200"/>
                                  </p:stCondLst>
                                  <p:childTnLst>
                                    <p:set>
                                      <p:cBhvr>
                                        <p:cTn id="125" dur="1" fill="hold">
                                          <p:stCondLst>
                                            <p:cond delay="0"/>
                                          </p:stCondLst>
                                        </p:cTn>
                                        <p:tgtEl>
                                          <p:spTgt spid="120"/>
                                        </p:tgtEl>
                                        <p:attrNameLst>
                                          <p:attrName>style.visibility</p:attrName>
                                        </p:attrNameLst>
                                      </p:cBhvr>
                                      <p:to>
                                        <p:strVal val="visible"/>
                                      </p:to>
                                    </p:set>
                                  </p:childTnLst>
                                </p:cTn>
                              </p:par>
                              <p:par>
                                <p:cTn id="126" presetID="1" presetClass="entr" presetSubtype="0" fill="hold" grpId="0" nodeType="withEffect">
                                  <p:stCondLst>
                                    <p:cond delay="0"/>
                                  </p:stCondLst>
                                  <p:childTnLst>
                                    <p:set>
                                      <p:cBhvr>
                                        <p:cTn id="127" dur="1" fill="hold">
                                          <p:stCondLst>
                                            <p:cond delay="0"/>
                                          </p:stCondLst>
                                        </p:cTn>
                                        <p:tgtEl>
                                          <p:spTgt spid="119"/>
                                        </p:tgtEl>
                                        <p:attrNameLst>
                                          <p:attrName>style.visibility</p:attrName>
                                        </p:attrNameLst>
                                      </p:cBhvr>
                                      <p:to>
                                        <p:strVal val="visible"/>
                                      </p:to>
                                    </p:set>
                                  </p:childTnLst>
                                </p:cTn>
                              </p:par>
                            </p:childTnLst>
                          </p:cTn>
                        </p:par>
                      </p:childTnLst>
                    </p:cTn>
                  </p:par>
                  <p:par>
                    <p:cTn id="128" fill="hold" nodeType="clickPar">
                      <p:stCondLst>
                        <p:cond delay="indefinite"/>
                      </p:stCondLst>
                      <p:childTnLst>
                        <p:par>
                          <p:cTn id="129" fill="hold" nodeType="withGroup">
                            <p:stCondLst>
                              <p:cond delay="0"/>
                            </p:stCondLst>
                            <p:childTnLst>
                              <p:par>
                                <p:cTn id="130" presetID="9" presetClass="entr" presetSubtype="0" fill="hold" grpId="0" nodeType="clickEffect">
                                  <p:stCondLst>
                                    <p:cond delay="0"/>
                                  </p:stCondLst>
                                  <p:childTnLst>
                                    <p:set>
                                      <p:cBhvr>
                                        <p:cTn id="131" dur="1" fill="hold">
                                          <p:stCondLst>
                                            <p:cond delay="0"/>
                                          </p:stCondLst>
                                        </p:cTn>
                                        <p:tgtEl>
                                          <p:spTgt spid="121"/>
                                        </p:tgtEl>
                                        <p:attrNameLst>
                                          <p:attrName>style.visibility</p:attrName>
                                        </p:attrNameLst>
                                      </p:cBhvr>
                                      <p:to>
                                        <p:strVal val="visible"/>
                                      </p:to>
                                    </p:set>
                                    <p:animEffect transition="in" filter="dissolve">
                                      <p:cBhvr>
                                        <p:cTn id="132" dur="500"/>
                                        <p:tgtEl>
                                          <p:spTgt spid="121"/>
                                        </p:tgtEl>
                                      </p:cBhvr>
                                    </p:animEffect>
                                  </p:childTnLst>
                                </p:cTn>
                              </p:par>
                            </p:childTnLst>
                          </p:cTn>
                        </p:par>
                        <p:par>
                          <p:cTn id="133" fill="hold" nodeType="afterGroup">
                            <p:stCondLst>
                              <p:cond delay="500"/>
                            </p:stCondLst>
                            <p:childTnLst>
                              <p:par>
                                <p:cTn id="134" presetID="8" presetClass="emph" presetSubtype="0" fill="hold" grpId="1" nodeType="afterEffect">
                                  <p:stCondLst>
                                    <p:cond delay="0"/>
                                  </p:stCondLst>
                                  <p:childTnLst>
                                    <p:animRot by="21600000">
                                      <p:cBhvr>
                                        <p:cTn id="135" dur="2000" fill="hold"/>
                                        <p:tgtEl>
                                          <p:spTgt spid="121"/>
                                        </p:tgtEl>
                                        <p:attrNameLst>
                                          <p:attrName>r</p:attrName>
                                        </p:attrNameLst>
                                      </p:cBhvr>
                                    </p:animRot>
                                  </p:childTnLst>
                                </p:cTn>
                              </p:par>
                            </p:childTnLst>
                          </p:cTn>
                        </p:par>
                      </p:childTnLst>
                    </p:cTn>
                  </p:par>
                  <p:par>
                    <p:cTn id="136" fill="hold" nodeType="clickPar">
                      <p:stCondLst>
                        <p:cond delay="indefinite"/>
                      </p:stCondLst>
                      <p:childTnLst>
                        <p:par>
                          <p:cTn id="137" fill="hold" nodeType="withGroup">
                            <p:stCondLst>
                              <p:cond delay="0"/>
                            </p:stCondLst>
                            <p:childTnLst>
                              <p:par>
                                <p:cTn id="138" presetID="22" presetClass="entr" presetSubtype="1" fill="hold" grpId="0" nodeType="clickEffect">
                                  <p:stCondLst>
                                    <p:cond delay="0"/>
                                  </p:stCondLst>
                                  <p:childTnLst>
                                    <p:set>
                                      <p:cBhvr>
                                        <p:cTn id="139" dur="1" fill="hold">
                                          <p:stCondLst>
                                            <p:cond delay="0"/>
                                          </p:stCondLst>
                                        </p:cTn>
                                        <p:tgtEl>
                                          <p:spTgt spid="9230"/>
                                        </p:tgtEl>
                                        <p:attrNameLst>
                                          <p:attrName>style.visibility</p:attrName>
                                        </p:attrNameLst>
                                      </p:cBhvr>
                                      <p:to>
                                        <p:strVal val="visible"/>
                                      </p:to>
                                    </p:set>
                                    <p:animEffect transition="in" filter="wipe(up)">
                                      <p:cBhvr>
                                        <p:cTn id="140" dur="500"/>
                                        <p:tgtEl>
                                          <p:spTgt spid="92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85" grpId="0"/>
      <p:bldP spid="86" grpId="0"/>
      <p:bldP spid="95" grpId="0"/>
      <p:bldP spid="99" grpId="0" animBg="1"/>
      <p:bldP spid="100" grpId="0" animBg="1"/>
      <p:bldP spid="101" grpId="0" animBg="1"/>
      <p:bldP spid="9230" grpId="0"/>
      <p:bldP spid="106" grpId="0" animBg="1"/>
      <p:bldP spid="106" grpId="1" animBg="1"/>
      <p:bldP spid="116" grpId="0"/>
      <p:bldP spid="117" grpId="0"/>
      <p:bldP spid="118" grpId="0"/>
      <p:bldP spid="119" grpId="0" animBg="1"/>
      <p:bldP spid="120" grpId="0" animBg="1"/>
      <p:bldP spid="121" grpId="0" animBg="1"/>
      <p:bldP spid="121" grpId="1" animBg="1"/>
      <p:bldP spid="3" grpId="0"/>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78" name="Straight Arrow Connector 777">
            <a:extLst>
              <a:ext uri="{FF2B5EF4-FFF2-40B4-BE49-F238E27FC236}">
                <a16:creationId xmlns:a16="http://schemas.microsoft.com/office/drawing/2014/main" id="{46ED6B9C-1A45-4B5B-B362-D1D8C659B970}"/>
              </a:ext>
            </a:extLst>
          </p:cNvPr>
          <p:cNvCxnSpPr/>
          <p:nvPr/>
        </p:nvCxnSpPr>
        <p:spPr>
          <a:xfrm>
            <a:off x="6346825" y="1352550"/>
            <a:ext cx="0" cy="4092575"/>
          </a:xfrm>
          <a:prstGeom prst="straightConnector1">
            <a:avLst/>
          </a:prstGeom>
          <a:ln w="28575">
            <a:solidFill>
              <a:srgbClr val="00B0F0"/>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2" name="Group 4095">
            <a:extLst>
              <a:ext uri="{FF2B5EF4-FFF2-40B4-BE49-F238E27FC236}">
                <a16:creationId xmlns:a16="http://schemas.microsoft.com/office/drawing/2014/main" id="{EB852994-8FF9-4ABA-808F-EEC290C4840E}"/>
              </a:ext>
            </a:extLst>
          </p:cNvPr>
          <p:cNvGrpSpPr>
            <a:grpSpLocks/>
          </p:cNvGrpSpPr>
          <p:nvPr/>
        </p:nvGrpSpPr>
        <p:grpSpPr bwMode="auto">
          <a:xfrm>
            <a:off x="1338263" y="2554288"/>
            <a:ext cx="1528762" cy="2135187"/>
            <a:chOff x="755576" y="3237474"/>
            <a:chExt cx="1681073" cy="2346896"/>
          </a:xfrm>
        </p:grpSpPr>
        <p:sp>
          <p:nvSpPr>
            <p:cNvPr id="41" name="Can 40">
              <a:extLst>
                <a:ext uri="{FF2B5EF4-FFF2-40B4-BE49-F238E27FC236}">
                  <a16:creationId xmlns:a16="http://schemas.microsoft.com/office/drawing/2014/main" id="{107340DE-F1B3-48BB-9889-FD44EFE56D0E}"/>
                </a:ext>
              </a:extLst>
            </p:cNvPr>
            <p:cNvSpPr/>
            <p:nvPr/>
          </p:nvSpPr>
          <p:spPr>
            <a:xfrm>
              <a:off x="1336881" y="3237474"/>
              <a:ext cx="438162" cy="596757"/>
            </a:xfrm>
            <a:prstGeom prst="can">
              <a:avLst/>
            </a:prstGeom>
            <a:solidFill>
              <a:srgbClr val="CC6600"/>
            </a:solid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nvGrpSpPr>
            <p:cNvPr id="10427" name="Group 33">
              <a:extLst>
                <a:ext uri="{FF2B5EF4-FFF2-40B4-BE49-F238E27FC236}">
                  <a16:creationId xmlns:a16="http://schemas.microsoft.com/office/drawing/2014/main" id="{E427D4D3-E809-41B1-B6D6-C82981D4EF3C}"/>
                </a:ext>
              </a:extLst>
            </p:cNvPr>
            <p:cNvGrpSpPr>
              <a:grpSpLocks/>
            </p:cNvGrpSpPr>
            <p:nvPr/>
          </p:nvGrpSpPr>
          <p:grpSpPr bwMode="auto">
            <a:xfrm>
              <a:off x="755576" y="3356992"/>
              <a:ext cx="1681073" cy="2227378"/>
              <a:chOff x="815706" y="824834"/>
              <a:chExt cx="1681073" cy="2227378"/>
            </a:xfrm>
          </p:grpSpPr>
          <p:grpSp>
            <p:nvGrpSpPr>
              <p:cNvPr id="10428" name="Group 32">
                <a:extLst>
                  <a:ext uri="{FF2B5EF4-FFF2-40B4-BE49-F238E27FC236}">
                    <a16:creationId xmlns:a16="http://schemas.microsoft.com/office/drawing/2014/main" id="{A46AC611-0818-40A7-821D-58AA65B6BC74}"/>
                  </a:ext>
                </a:extLst>
              </p:cNvPr>
              <p:cNvGrpSpPr>
                <a:grpSpLocks/>
              </p:cNvGrpSpPr>
              <p:nvPr/>
            </p:nvGrpSpPr>
            <p:grpSpPr bwMode="auto">
              <a:xfrm>
                <a:off x="815706" y="824834"/>
                <a:ext cx="1681073" cy="2227378"/>
                <a:chOff x="815706" y="824834"/>
                <a:chExt cx="1681073" cy="2227378"/>
              </a:xfrm>
            </p:grpSpPr>
            <p:grpSp>
              <p:nvGrpSpPr>
                <p:cNvPr id="10430" name="Group 24">
                  <a:extLst>
                    <a:ext uri="{FF2B5EF4-FFF2-40B4-BE49-F238E27FC236}">
                      <a16:creationId xmlns:a16="http://schemas.microsoft.com/office/drawing/2014/main" id="{C445AAEE-6CA9-438E-A02B-F20C77A832D7}"/>
                    </a:ext>
                  </a:extLst>
                </p:cNvPr>
                <p:cNvGrpSpPr>
                  <a:grpSpLocks/>
                </p:cNvGrpSpPr>
                <p:nvPr/>
              </p:nvGrpSpPr>
              <p:grpSpPr bwMode="auto">
                <a:xfrm>
                  <a:off x="815706" y="824834"/>
                  <a:ext cx="1681073" cy="2227378"/>
                  <a:chOff x="815706" y="824834"/>
                  <a:chExt cx="1681073" cy="2227378"/>
                </a:xfrm>
              </p:grpSpPr>
              <p:sp>
                <p:nvSpPr>
                  <p:cNvPr id="47" name="Isosceles Triangle 46">
                    <a:extLst>
                      <a:ext uri="{FF2B5EF4-FFF2-40B4-BE49-F238E27FC236}">
                        <a16:creationId xmlns:a16="http://schemas.microsoft.com/office/drawing/2014/main" id="{BEF8A863-8DB5-4E08-82AB-2F4AE5481813}"/>
                      </a:ext>
                    </a:extLst>
                  </p:cNvPr>
                  <p:cNvSpPr/>
                  <p:nvPr/>
                </p:nvSpPr>
                <p:spPr>
                  <a:xfrm rot="10800000">
                    <a:off x="1613473" y="2602027"/>
                    <a:ext cx="69827" cy="450185"/>
                  </a:xfrm>
                  <a:prstGeom prst="triangle">
                    <a:avLst/>
                  </a:prstGeom>
                  <a:solidFill>
                    <a:srgbClr val="DDDDDD"/>
                  </a:solidFill>
                  <a:ln>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48" name="Teardrop 47">
                    <a:extLst>
                      <a:ext uri="{FF2B5EF4-FFF2-40B4-BE49-F238E27FC236}">
                        <a16:creationId xmlns:a16="http://schemas.microsoft.com/office/drawing/2014/main" id="{C29D0DB0-4283-4207-B0E4-9692D48527A8}"/>
                      </a:ext>
                    </a:extLst>
                  </p:cNvPr>
                  <p:cNvSpPr/>
                  <p:nvPr/>
                </p:nvSpPr>
                <p:spPr>
                  <a:xfrm rot="8100000">
                    <a:off x="815706" y="823969"/>
                    <a:ext cx="1681073" cy="1682088"/>
                  </a:xfrm>
                  <a:prstGeom prst="teardrop">
                    <a:avLst/>
                  </a:prstGeom>
                  <a:solidFill>
                    <a:srgbClr val="CC6600"/>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49" name="Chord 48">
                    <a:extLst>
                      <a:ext uri="{FF2B5EF4-FFF2-40B4-BE49-F238E27FC236}">
                        <a16:creationId xmlns:a16="http://schemas.microsoft.com/office/drawing/2014/main" id="{D6C85F1D-CC9C-459D-B988-7C90D1DC5852}"/>
                      </a:ext>
                    </a:extLst>
                  </p:cNvPr>
                  <p:cNvSpPr/>
                  <p:nvPr/>
                </p:nvSpPr>
                <p:spPr>
                  <a:xfrm rot="6720000">
                    <a:off x="912917" y="897792"/>
                    <a:ext cx="1504108" cy="1541421"/>
                  </a:xfrm>
                  <a:prstGeom prst="chord">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50" name="Block Arc 49">
                    <a:extLst>
                      <a:ext uri="{FF2B5EF4-FFF2-40B4-BE49-F238E27FC236}">
                        <a16:creationId xmlns:a16="http://schemas.microsoft.com/office/drawing/2014/main" id="{77FF27E2-E0BC-4A67-A0D8-BF6A25D0B6BB}"/>
                      </a:ext>
                    </a:extLst>
                  </p:cNvPr>
                  <p:cNvSpPr/>
                  <p:nvPr/>
                </p:nvSpPr>
                <p:spPr>
                  <a:xfrm flipV="1">
                    <a:off x="838399" y="1670247"/>
                    <a:ext cx="1635687" cy="415287"/>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sp>
                <p:nvSpPr>
                  <p:cNvPr id="51" name="Block Arc 50">
                    <a:extLst>
                      <a:ext uri="{FF2B5EF4-FFF2-40B4-BE49-F238E27FC236}">
                        <a16:creationId xmlns:a16="http://schemas.microsoft.com/office/drawing/2014/main" id="{3A8AC929-6E88-458A-96FB-006DB5B151C6}"/>
                      </a:ext>
                    </a:extLst>
                  </p:cNvPr>
                  <p:cNvSpPr/>
                  <p:nvPr/>
                </p:nvSpPr>
                <p:spPr>
                  <a:xfrm flipV="1">
                    <a:off x="915208" y="1813330"/>
                    <a:ext cx="1487305" cy="457165"/>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sp>
                <p:nvSpPr>
                  <p:cNvPr id="52" name="Block Arc 51">
                    <a:extLst>
                      <a:ext uri="{FF2B5EF4-FFF2-40B4-BE49-F238E27FC236}">
                        <a16:creationId xmlns:a16="http://schemas.microsoft.com/office/drawing/2014/main" id="{1810A861-632B-4CE9-B4AE-818300803D8D}"/>
                      </a:ext>
                    </a:extLst>
                  </p:cNvPr>
                  <p:cNvSpPr/>
                  <p:nvPr/>
                </p:nvSpPr>
                <p:spPr>
                  <a:xfrm flipV="1">
                    <a:off x="1033913" y="2059362"/>
                    <a:ext cx="1228947" cy="343746"/>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sp>
                <p:nvSpPr>
                  <p:cNvPr id="53" name="Block Arc 52">
                    <a:extLst>
                      <a:ext uri="{FF2B5EF4-FFF2-40B4-BE49-F238E27FC236}">
                        <a16:creationId xmlns:a16="http://schemas.microsoft.com/office/drawing/2014/main" id="{5EF51A7A-3F2A-4E8F-8A3D-0A8732BDC1F5}"/>
                      </a:ext>
                    </a:extLst>
                  </p:cNvPr>
                  <p:cNvSpPr/>
                  <p:nvPr/>
                </p:nvSpPr>
                <p:spPr>
                  <a:xfrm flipV="1">
                    <a:off x="1187532" y="2240832"/>
                    <a:ext cx="923456" cy="284419"/>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sp>
                <p:nvSpPr>
                  <p:cNvPr id="54" name="Block Arc 53">
                    <a:extLst>
                      <a:ext uri="{FF2B5EF4-FFF2-40B4-BE49-F238E27FC236}">
                        <a16:creationId xmlns:a16="http://schemas.microsoft.com/office/drawing/2014/main" id="{056260DE-3D88-48A9-900D-C08CDA4EA405}"/>
                      </a:ext>
                    </a:extLst>
                  </p:cNvPr>
                  <p:cNvSpPr/>
                  <p:nvPr/>
                </p:nvSpPr>
                <p:spPr>
                  <a:xfrm flipV="1">
                    <a:off x="1397011" y="2471159"/>
                    <a:ext cx="521954" cy="193684"/>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grpSp>
            <p:sp>
              <p:nvSpPr>
                <p:cNvPr id="46" name="Can 45">
                  <a:extLst>
                    <a:ext uri="{FF2B5EF4-FFF2-40B4-BE49-F238E27FC236}">
                      <a16:creationId xmlns:a16="http://schemas.microsoft.com/office/drawing/2014/main" id="{57FCDDE6-6791-414D-A327-FB0566A1ACB1}"/>
                    </a:ext>
                  </a:extLst>
                </p:cNvPr>
                <p:cNvSpPr/>
                <p:nvPr/>
              </p:nvSpPr>
              <p:spPr>
                <a:xfrm>
                  <a:off x="1531428" y="2680548"/>
                  <a:ext cx="225190" cy="190194"/>
                </a:xfrm>
                <a:prstGeom prst="can">
                  <a:avLst/>
                </a:prstGeom>
                <a:solidFill>
                  <a:srgbClr val="CC6600"/>
                </a:solid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sp>
            <p:nvSpPr>
              <p:cNvPr id="44" name="Chord 43">
                <a:extLst>
                  <a:ext uri="{FF2B5EF4-FFF2-40B4-BE49-F238E27FC236}">
                    <a16:creationId xmlns:a16="http://schemas.microsoft.com/office/drawing/2014/main" id="{DB21FC1A-8012-4068-811F-0D8B40384EB9}"/>
                  </a:ext>
                </a:extLst>
              </p:cNvPr>
              <p:cNvSpPr/>
              <p:nvPr/>
            </p:nvSpPr>
            <p:spPr>
              <a:xfrm rot="6720000">
                <a:off x="1084785" y="1081973"/>
                <a:ext cx="1142913" cy="1111988"/>
              </a:xfrm>
              <a:prstGeom prst="chord">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grpSp>
      <p:grpSp>
        <p:nvGrpSpPr>
          <p:cNvPr id="7" name="Group 4095">
            <a:extLst>
              <a:ext uri="{FF2B5EF4-FFF2-40B4-BE49-F238E27FC236}">
                <a16:creationId xmlns:a16="http://schemas.microsoft.com/office/drawing/2014/main" id="{CC69EA80-ED87-45CE-8E6B-552E1F12311D}"/>
              </a:ext>
            </a:extLst>
          </p:cNvPr>
          <p:cNvGrpSpPr>
            <a:grpSpLocks/>
          </p:cNvGrpSpPr>
          <p:nvPr/>
        </p:nvGrpSpPr>
        <p:grpSpPr bwMode="auto">
          <a:xfrm rot="-900000">
            <a:off x="1060450" y="2578100"/>
            <a:ext cx="1527175" cy="2135188"/>
            <a:chOff x="755576" y="3237474"/>
            <a:chExt cx="1681073" cy="2346896"/>
          </a:xfrm>
        </p:grpSpPr>
        <p:sp>
          <p:nvSpPr>
            <p:cNvPr id="116" name="Can 115">
              <a:extLst>
                <a:ext uri="{FF2B5EF4-FFF2-40B4-BE49-F238E27FC236}">
                  <a16:creationId xmlns:a16="http://schemas.microsoft.com/office/drawing/2014/main" id="{E58BC752-878D-4FD7-999F-42823DE8C982}"/>
                </a:ext>
              </a:extLst>
            </p:cNvPr>
            <p:cNvSpPr/>
            <p:nvPr/>
          </p:nvSpPr>
          <p:spPr>
            <a:xfrm>
              <a:off x="1308053" y="3199049"/>
              <a:ext cx="438617" cy="596757"/>
            </a:xfrm>
            <a:prstGeom prst="can">
              <a:avLst/>
            </a:prstGeom>
            <a:solidFill>
              <a:srgbClr val="CC6600"/>
            </a:solid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nvGrpSpPr>
            <p:cNvPr id="10413" name="Group 33">
              <a:extLst>
                <a:ext uri="{FF2B5EF4-FFF2-40B4-BE49-F238E27FC236}">
                  <a16:creationId xmlns:a16="http://schemas.microsoft.com/office/drawing/2014/main" id="{C4C1179A-D0C9-4ACE-BEF9-B51212720E53}"/>
                </a:ext>
              </a:extLst>
            </p:cNvPr>
            <p:cNvGrpSpPr>
              <a:grpSpLocks/>
            </p:cNvGrpSpPr>
            <p:nvPr/>
          </p:nvGrpSpPr>
          <p:grpSpPr bwMode="auto">
            <a:xfrm>
              <a:off x="755576" y="3356992"/>
              <a:ext cx="1681073" cy="2227378"/>
              <a:chOff x="815706" y="824834"/>
              <a:chExt cx="1681073" cy="2227378"/>
            </a:xfrm>
          </p:grpSpPr>
          <p:grpSp>
            <p:nvGrpSpPr>
              <p:cNvPr id="10414" name="Group 32">
                <a:extLst>
                  <a:ext uri="{FF2B5EF4-FFF2-40B4-BE49-F238E27FC236}">
                    <a16:creationId xmlns:a16="http://schemas.microsoft.com/office/drawing/2014/main" id="{85B5BF22-0E33-496D-88D6-814B90264ACB}"/>
                  </a:ext>
                </a:extLst>
              </p:cNvPr>
              <p:cNvGrpSpPr>
                <a:grpSpLocks/>
              </p:cNvGrpSpPr>
              <p:nvPr/>
            </p:nvGrpSpPr>
            <p:grpSpPr bwMode="auto">
              <a:xfrm>
                <a:off x="815706" y="824834"/>
                <a:ext cx="1681073" cy="2227378"/>
                <a:chOff x="815706" y="824834"/>
                <a:chExt cx="1681073" cy="2227378"/>
              </a:xfrm>
            </p:grpSpPr>
            <p:grpSp>
              <p:nvGrpSpPr>
                <p:cNvPr id="10416" name="Group 24">
                  <a:extLst>
                    <a:ext uri="{FF2B5EF4-FFF2-40B4-BE49-F238E27FC236}">
                      <a16:creationId xmlns:a16="http://schemas.microsoft.com/office/drawing/2014/main" id="{214E36EA-3944-4691-9865-0CF471B23F3A}"/>
                    </a:ext>
                  </a:extLst>
                </p:cNvPr>
                <p:cNvGrpSpPr>
                  <a:grpSpLocks/>
                </p:cNvGrpSpPr>
                <p:nvPr/>
              </p:nvGrpSpPr>
              <p:grpSpPr bwMode="auto">
                <a:xfrm>
                  <a:off x="815706" y="824834"/>
                  <a:ext cx="1681073" cy="2227378"/>
                  <a:chOff x="815706" y="824834"/>
                  <a:chExt cx="1681073" cy="2227378"/>
                </a:xfrm>
              </p:grpSpPr>
              <p:sp>
                <p:nvSpPr>
                  <p:cNvPr id="122" name="Isosceles Triangle 121">
                    <a:extLst>
                      <a:ext uri="{FF2B5EF4-FFF2-40B4-BE49-F238E27FC236}">
                        <a16:creationId xmlns:a16="http://schemas.microsoft.com/office/drawing/2014/main" id="{B1C38E56-7B49-4792-A161-19FA1E168EA5}"/>
                      </a:ext>
                    </a:extLst>
                  </p:cNvPr>
                  <p:cNvSpPr/>
                  <p:nvPr/>
                </p:nvSpPr>
                <p:spPr>
                  <a:xfrm rot="10800000">
                    <a:off x="1570308" y="2516863"/>
                    <a:ext cx="68151" cy="451930"/>
                  </a:xfrm>
                  <a:prstGeom prst="triangle">
                    <a:avLst/>
                  </a:prstGeom>
                  <a:solidFill>
                    <a:srgbClr val="DDDDDD"/>
                  </a:solidFill>
                  <a:ln>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23" name="Teardrop 122">
                    <a:extLst>
                      <a:ext uri="{FF2B5EF4-FFF2-40B4-BE49-F238E27FC236}">
                        <a16:creationId xmlns:a16="http://schemas.microsoft.com/office/drawing/2014/main" id="{440DEACB-72A2-4CF9-B651-4926825C641C}"/>
                      </a:ext>
                    </a:extLst>
                  </p:cNvPr>
                  <p:cNvSpPr/>
                  <p:nvPr/>
                </p:nvSpPr>
                <p:spPr>
                  <a:xfrm rot="8100000">
                    <a:off x="753019" y="736739"/>
                    <a:ext cx="1681073" cy="1699537"/>
                  </a:xfrm>
                  <a:prstGeom prst="teardrop">
                    <a:avLst/>
                  </a:prstGeom>
                  <a:solidFill>
                    <a:srgbClr val="CC6600"/>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24" name="Chord 123">
                    <a:extLst>
                      <a:ext uri="{FF2B5EF4-FFF2-40B4-BE49-F238E27FC236}">
                        <a16:creationId xmlns:a16="http://schemas.microsoft.com/office/drawing/2014/main" id="{769670B7-425A-4161-B539-6BE56195CA26}"/>
                      </a:ext>
                    </a:extLst>
                  </p:cNvPr>
                  <p:cNvSpPr/>
                  <p:nvPr/>
                </p:nvSpPr>
                <p:spPr>
                  <a:xfrm rot="6720000">
                    <a:off x="859891" y="805729"/>
                    <a:ext cx="1519811" cy="1541275"/>
                  </a:xfrm>
                  <a:prstGeom prst="chord">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25" name="Block Arc 124">
                    <a:extLst>
                      <a:ext uri="{FF2B5EF4-FFF2-40B4-BE49-F238E27FC236}">
                        <a16:creationId xmlns:a16="http://schemas.microsoft.com/office/drawing/2014/main" id="{0B16F7EE-8BA3-4A6C-9677-5D484A74349B}"/>
                      </a:ext>
                    </a:extLst>
                  </p:cNvPr>
                  <p:cNvSpPr/>
                  <p:nvPr/>
                </p:nvSpPr>
                <p:spPr>
                  <a:xfrm flipV="1">
                    <a:off x="791363" y="1583561"/>
                    <a:ext cx="1635639" cy="415287"/>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sp>
                <p:nvSpPr>
                  <p:cNvPr id="126" name="Block Arc 125">
                    <a:extLst>
                      <a:ext uri="{FF2B5EF4-FFF2-40B4-BE49-F238E27FC236}">
                        <a16:creationId xmlns:a16="http://schemas.microsoft.com/office/drawing/2014/main" id="{FEC7152B-EF9D-411E-AFDA-50C5486115C8}"/>
                      </a:ext>
                    </a:extLst>
                  </p:cNvPr>
                  <p:cNvSpPr/>
                  <p:nvPr/>
                </p:nvSpPr>
                <p:spPr>
                  <a:xfrm flipV="1">
                    <a:off x="869777" y="1719087"/>
                    <a:ext cx="1487104" cy="457165"/>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sp>
                <p:nvSpPr>
                  <p:cNvPr id="127" name="Block Arc 126">
                    <a:extLst>
                      <a:ext uri="{FF2B5EF4-FFF2-40B4-BE49-F238E27FC236}">
                        <a16:creationId xmlns:a16="http://schemas.microsoft.com/office/drawing/2014/main" id="{1BA96747-C638-452A-8A62-00DAD5E12090}"/>
                      </a:ext>
                    </a:extLst>
                  </p:cNvPr>
                  <p:cNvSpPr/>
                  <p:nvPr/>
                </p:nvSpPr>
                <p:spPr>
                  <a:xfrm flipV="1">
                    <a:off x="991282" y="1971810"/>
                    <a:ext cx="1230224" cy="347236"/>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sp>
                <p:nvSpPr>
                  <p:cNvPr id="128" name="Block Arc 127">
                    <a:extLst>
                      <a:ext uri="{FF2B5EF4-FFF2-40B4-BE49-F238E27FC236}">
                        <a16:creationId xmlns:a16="http://schemas.microsoft.com/office/drawing/2014/main" id="{A1BA918A-1CF1-4CA8-98C4-858656C14970}"/>
                      </a:ext>
                    </a:extLst>
                  </p:cNvPr>
                  <p:cNvSpPr/>
                  <p:nvPr/>
                </p:nvSpPr>
                <p:spPr>
                  <a:xfrm flipV="1">
                    <a:off x="1147127" y="2155575"/>
                    <a:ext cx="922668" cy="287910"/>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sp>
                <p:nvSpPr>
                  <p:cNvPr id="129" name="Block Arc 128">
                    <a:extLst>
                      <a:ext uri="{FF2B5EF4-FFF2-40B4-BE49-F238E27FC236}">
                        <a16:creationId xmlns:a16="http://schemas.microsoft.com/office/drawing/2014/main" id="{E66E6D79-E598-45C0-838C-3AC4F38F1051}"/>
                      </a:ext>
                    </a:extLst>
                  </p:cNvPr>
                  <p:cNvSpPr/>
                  <p:nvPr/>
                </p:nvSpPr>
                <p:spPr>
                  <a:xfrm flipV="1">
                    <a:off x="1354024" y="2388800"/>
                    <a:ext cx="522495" cy="195429"/>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grpSp>
            <p:sp>
              <p:nvSpPr>
                <p:cNvPr id="121" name="Can 120">
                  <a:extLst>
                    <a:ext uri="{FF2B5EF4-FFF2-40B4-BE49-F238E27FC236}">
                      <a16:creationId xmlns:a16="http://schemas.microsoft.com/office/drawing/2014/main" id="{EEC59FFD-7753-4119-BCD2-78836ACF3D58}"/>
                    </a:ext>
                  </a:extLst>
                </p:cNvPr>
                <p:cNvSpPr/>
                <p:nvPr/>
              </p:nvSpPr>
              <p:spPr>
                <a:xfrm>
                  <a:off x="1490635" y="2594925"/>
                  <a:ext cx="223677" cy="195429"/>
                </a:xfrm>
                <a:prstGeom prst="can">
                  <a:avLst/>
                </a:prstGeom>
                <a:solidFill>
                  <a:srgbClr val="CC6600"/>
                </a:solid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sp>
            <p:nvSpPr>
              <p:cNvPr id="119" name="Chord 118">
                <a:extLst>
                  <a:ext uri="{FF2B5EF4-FFF2-40B4-BE49-F238E27FC236}">
                    <a16:creationId xmlns:a16="http://schemas.microsoft.com/office/drawing/2014/main" id="{81CDD79E-7CAF-4DF7-9B9E-9B2EC47F2A9E}"/>
                  </a:ext>
                </a:extLst>
              </p:cNvPr>
              <p:cNvSpPr/>
              <p:nvPr/>
            </p:nvSpPr>
            <p:spPr>
              <a:xfrm rot="6720000">
                <a:off x="1036127" y="995988"/>
                <a:ext cx="1151637" cy="1111395"/>
              </a:xfrm>
              <a:prstGeom prst="chord">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grpSp>
      <p:sp>
        <p:nvSpPr>
          <p:cNvPr id="38" name="Rectangle 37">
            <a:extLst>
              <a:ext uri="{FF2B5EF4-FFF2-40B4-BE49-F238E27FC236}">
                <a16:creationId xmlns:a16="http://schemas.microsoft.com/office/drawing/2014/main" id="{5AA9B357-2A0E-44C9-8449-446D0BFA4548}"/>
              </a:ext>
            </a:extLst>
          </p:cNvPr>
          <p:cNvSpPr/>
          <p:nvPr/>
        </p:nvSpPr>
        <p:spPr>
          <a:xfrm>
            <a:off x="250825" y="44450"/>
            <a:ext cx="1512888" cy="400050"/>
          </a:xfrm>
          <a:prstGeom prst="rect">
            <a:avLst/>
          </a:prstGeom>
        </p:spPr>
        <p:txBody>
          <a:bodyPr>
            <a:spAutoFit/>
          </a:bodyPr>
          <a:lstStyle/>
          <a:p>
            <a:pPr>
              <a:defRPr/>
            </a:pPr>
            <a:r>
              <a:rPr lang="en-US" sz="2000" b="1" dirty="0">
                <a:solidFill>
                  <a:srgbClr val="00FF99"/>
                </a:solidFill>
                <a:latin typeface="+mj-lt"/>
                <a:ea typeface="Times New Roman" pitchFamily="18" charset="0"/>
                <a:cs typeface="Bookman-Demi" charset="0"/>
              </a:rPr>
              <a:t>Precision</a:t>
            </a:r>
            <a:endParaRPr lang="en-IN" sz="2000" dirty="0">
              <a:solidFill>
                <a:srgbClr val="00FF99"/>
              </a:solidFill>
              <a:latin typeface="+mj-lt"/>
            </a:endParaRPr>
          </a:p>
        </p:txBody>
      </p:sp>
      <p:sp>
        <p:nvSpPr>
          <p:cNvPr id="10245" name="Rectangle 3">
            <a:extLst>
              <a:ext uri="{FF2B5EF4-FFF2-40B4-BE49-F238E27FC236}">
                <a16:creationId xmlns:a16="http://schemas.microsoft.com/office/drawing/2014/main" id="{C59D71C4-F071-48FF-B245-431D3F3F49D7}"/>
              </a:ext>
            </a:extLst>
          </p:cNvPr>
          <p:cNvSpPr>
            <a:spLocks noChangeArrowheads="1"/>
          </p:cNvSpPr>
          <p:nvPr/>
        </p:nvSpPr>
        <p:spPr bwMode="auto">
          <a:xfrm>
            <a:off x="250825" y="404813"/>
            <a:ext cx="82073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6600"/>
                </a:solidFill>
                <a:ea typeface="Times New Roman" panose="02020603050405020304" pitchFamily="18" charset="0"/>
                <a:cs typeface="Bookman-Light"/>
              </a:rPr>
              <a:t>In precision of a rigid body about a fixed point, the axis of rotation itself rotates about an another axis passing though that fixed point.</a:t>
            </a:r>
          </a:p>
        </p:txBody>
      </p:sp>
      <p:grpSp>
        <p:nvGrpSpPr>
          <p:cNvPr id="11" name="Group 4095">
            <a:extLst>
              <a:ext uri="{FF2B5EF4-FFF2-40B4-BE49-F238E27FC236}">
                <a16:creationId xmlns:a16="http://schemas.microsoft.com/office/drawing/2014/main" id="{F3172D7D-E38D-4814-8F13-1C0DA8009309}"/>
              </a:ext>
            </a:extLst>
          </p:cNvPr>
          <p:cNvGrpSpPr>
            <a:grpSpLocks/>
          </p:cNvGrpSpPr>
          <p:nvPr/>
        </p:nvGrpSpPr>
        <p:grpSpPr bwMode="auto">
          <a:xfrm rot="900000">
            <a:off x="1628775" y="2587625"/>
            <a:ext cx="1528763" cy="2135188"/>
            <a:chOff x="755576" y="3237474"/>
            <a:chExt cx="1681073" cy="2346896"/>
          </a:xfrm>
        </p:grpSpPr>
        <p:sp>
          <p:nvSpPr>
            <p:cNvPr id="131" name="Can 130">
              <a:extLst>
                <a:ext uri="{FF2B5EF4-FFF2-40B4-BE49-F238E27FC236}">
                  <a16:creationId xmlns:a16="http://schemas.microsoft.com/office/drawing/2014/main" id="{41644818-1E47-4CEE-8536-836F9B6A71FA}"/>
                </a:ext>
              </a:extLst>
            </p:cNvPr>
            <p:cNvSpPr/>
            <p:nvPr/>
          </p:nvSpPr>
          <p:spPr>
            <a:xfrm>
              <a:off x="1303649" y="3211808"/>
              <a:ext cx="438161" cy="596757"/>
            </a:xfrm>
            <a:prstGeom prst="can">
              <a:avLst/>
            </a:prstGeom>
            <a:solidFill>
              <a:srgbClr val="CC6600"/>
            </a:solid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nvGrpSpPr>
            <p:cNvPr id="10399" name="Group 33">
              <a:extLst>
                <a:ext uri="{FF2B5EF4-FFF2-40B4-BE49-F238E27FC236}">
                  <a16:creationId xmlns:a16="http://schemas.microsoft.com/office/drawing/2014/main" id="{B2226DF7-808B-4C9E-98BF-0154B7EB6672}"/>
                </a:ext>
              </a:extLst>
            </p:cNvPr>
            <p:cNvGrpSpPr>
              <a:grpSpLocks/>
            </p:cNvGrpSpPr>
            <p:nvPr/>
          </p:nvGrpSpPr>
          <p:grpSpPr bwMode="auto">
            <a:xfrm>
              <a:off x="755576" y="3356992"/>
              <a:ext cx="1681073" cy="2227378"/>
              <a:chOff x="815706" y="824834"/>
              <a:chExt cx="1681073" cy="2227378"/>
            </a:xfrm>
          </p:grpSpPr>
          <p:grpSp>
            <p:nvGrpSpPr>
              <p:cNvPr id="10400" name="Group 32">
                <a:extLst>
                  <a:ext uri="{FF2B5EF4-FFF2-40B4-BE49-F238E27FC236}">
                    <a16:creationId xmlns:a16="http://schemas.microsoft.com/office/drawing/2014/main" id="{D927C6A9-B364-4179-AF52-6DFC3DB3E57E}"/>
                  </a:ext>
                </a:extLst>
              </p:cNvPr>
              <p:cNvGrpSpPr>
                <a:grpSpLocks/>
              </p:cNvGrpSpPr>
              <p:nvPr/>
            </p:nvGrpSpPr>
            <p:grpSpPr bwMode="auto">
              <a:xfrm>
                <a:off x="815706" y="824834"/>
                <a:ext cx="1681073" cy="2227378"/>
                <a:chOff x="815706" y="824834"/>
                <a:chExt cx="1681073" cy="2227378"/>
              </a:xfrm>
            </p:grpSpPr>
            <p:grpSp>
              <p:nvGrpSpPr>
                <p:cNvPr id="10402" name="Group 24">
                  <a:extLst>
                    <a:ext uri="{FF2B5EF4-FFF2-40B4-BE49-F238E27FC236}">
                      <a16:creationId xmlns:a16="http://schemas.microsoft.com/office/drawing/2014/main" id="{51C74AEB-FB6C-4DDF-8BA3-90B0ADCC24F9}"/>
                    </a:ext>
                  </a:extLst>
                </p:cNvPr>
                <p:cNvGrpSpPr>
                  <a:grpSpLocks/>
                </p:cNvGrpSpPr>
                <p:nvPr/>
              </p:nvGrpSpPr>
              <p:grpSpPr bwMode="auto">
                <a:xfrm>
                  <a:off x="815706" y="824834"/>
                  <a:ext cx="1681073" cy="2227378"/>
                  <a:chOff x="815706" y="824834"/>
                  <a:chExt cx="1681073" cy="2227378"/>
                </a:xfrm>
              </p:grpSpPr>
              <p:sp>
                <p:nvSpPr>
                  <p:cNvPr id="137" name="Isosceles Triangle 136">
                    <a:extLst>
                      <a:ext uri="{FF2B5EF4-FFF2-40B4-BE49-F238E27FC236}">
                        <a16:creationId xmlns:a16="http://schemas.microsoft.com/office/drawing/2014/main" id="{0CE3F9C0-3A94-4F34-A407-89D9AA9EAACC}"/>
                      </a:ext>
                    </a:extLst>
                  </p:cNvPr>
                  <p:cNvSpPr/>
                  <p:nvPr/>
                </p:nvSpPr>
                <p:spPr>
                  <a:xfrm rot="10800000">
                    <a:off x="1567914" y="2537972"/>
                    <a:ext cx="69826" cy="460655"/>
                  </a:xfrm>
                  <a:prstGeom prst="triangle">
                    <a:avLst/>
                  </a:prstGeom>
                  <a:solidFill>
                    <a:srgbClr val="DDDDDD"/>
                  </a:solidFill>
                  <a:ln>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38" name="Teardrop 137">
                    <a:extLst>
                      <a:ext uri="{FF2B5EF4-FFF2-40B4-BE49-F238E27FC236}">
                        <a16:creationId xmlns:a16="http://schemas.microsoft.com/office/drawing/2014/main" id="{CBF43874-4C79-4C45-A418-E0431A794C7B}"/>
                      </a:ext>
                    </a:extLst>
                  </p:cNvPr>
                  <p:cNvSpPr/>
                  <p:nvPr/>
                </p:nvSpPr>
                <p:spPr>
                  <a:xfrm rot="8100000">
                    <a:off x="770170" y="751256"/>
                    <a:ext cx="1681073" cy="1699537"/>
                  </a:xfrm>
                  <a:prstGeom prst="teardrop">
                    <a:avLst/>
                  </a:prstGeom>
                  <a:solidFill>
                    <a:srgbClr val="CC6600"/>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39" name="Chord 138">
                    <a:extLst>
                      <a:ext uri="{FF2B5EF4-FFF2-40B4-BE49-F238E27FC236}">
                        <a16:creationId xmlns:a16="http://schemas.microsoft.com/office/drawing/2014/main" id="{1A07D8FB-BEDB-4CF3-A50C-790D97112620}"/>
                      </a:ext>
                    </a:extLst>
                  </p:cNvPr>
                  <p:cNvSpPr/>
                  <p:nvPr/>
                </p:nvSpPr>
                <p:spPr>
                  <a:xfrm rot="6720000">
                    <a:off x="857834" y="836091"/>
                    <a:ext cx="1523302" cy="1541420"/>
                  </a:xfrm>
                  <a:prstGeom prst="chord">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40" name="Block Arc 139">
                    <a:extLst>
                      <a:ext uri="{FF2B5EF4-FFF2-40B4-BE49-F238E27FC236}">
                        <a16:creationId xmlns:a16="http://schemas.microsoft.com/office/drawing/2014/main" id="{E241B375-7DC8-4D6F-BD7C-696768E29D8A}"/>
                      </a:ext>
                    </a:extLst>
                  </p:cNvPr>
                  <p:cNvSpPr/>
                  <p:nvPr/>
                </p:nvSpPr>
                <p:spPr>
                  <a:xfrm flipV="1">
                    <a:off x="796270" y="1607467"/>
                    <a:ext cx="1635685" cy="417033"/>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sp>
                <p:nvSpPr>
                  <p:cNvPr id="141" name="Block Arc 140">
                    <a:extLst>
                      <a:ext uri="{FF2B5EF4-FFF2-40B4-BE49-F238E27FC236}">
                        <a16:creationId xmlns:a16="http://schemas.microsoft.com/office/drawing/2014/main" id="{4A82E53C-4877-46FD-95B6-9672B0701109}"/>
                      </a:ext>
                    </a:extLst>
                  </p:cNvPr>
                  <p:cNvSpPr/>
                  <p:nvPr/>
                </p:nvSpPr>
                <p:spPr>
                  <a:xfrm flipV="1">
                    <a:off x="872281" y="1743264"/>
                    <a:ext cx="1487304" cy="462399"/>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sp>
                <p:nvSpPr>
                  <p:cNvPr id="142" name="Block Arc 141">
                    <a:extLst>
                      <a:ext uri="{FF2B5EF4-FFF2-40B4-BE49-F238E27FC236}">
                        <a16:creationId xmlns:a16="http://schemas.microsoft.com/office/drawing/2014/main" id="{AFB5C2BC-A51B-4B58-900C-9AEA126CAB2A}"/>
                      </a:ext>
                    </a:extLst>
                  </p:cNvPr>
                  <p:cNvSpPr/>
                  <p:nvPr/>
                </p:nvSpPr>
                <p:spPr>
                  <a:xfrm flipV="1">
                    <a:off x="988979" y="1991998"/>
                    <a:ext cx="1228946" cy="343747"/>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sp>
                <p:nvSpPr>
                  <p:cNvPr id="143" name="Block Arc 142">
                    <a:extLst>
                      <a:ext uri="{FF2B5EF4-FFF2-40B4-BE49-F238E27FC236}">
                        <a16:creationId xmlns:a16="http://schemas.microsoft.com/office/drawing/2014/main" id="{CE53AAB4-8C6F-4CC2-9925-676F7A73BF6A}"/>
                      </a:ext>
                    </a:extLst>
                  </p:cNvPr>
                  <p:cNvSpPr/>
                  <p:nvPr/>
                </p:nvSpPr>
                <p:spPr>
                  <a:xfrm flipV="1">
                    <a:off x="1142989" y="2180446"/>
                    <a:ext cx="923456" cy="293144"/>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sp>
                <p:nvSpPr>
                  <p:cNvPr id="144" name="Block Arc 143">
                    <a:extLst>
                      <a:ext uri="{FF2B5EF4-FFF2-40B4-BE49-F238E27FC236}">
                        <a16:creationId xmlns:a16="http://schemas.microsoft.com/office/drawing/2014/main" id="{2CC6C677-D8F7-45DC-B4D0-9F085AB30380}"/>
                      </a:ext>
                    </a:extLst>
                  </p:cNvPr>
                  <p:cNvSpPr/>
                  <p:nvPr/>
                </p:nvSpPr>
                <p:spPr>
                  <a:xfrm flipV="1">
                    <a:off x="1352955" y="2411125"/>
                    <a:ext cx="521952" cy="197174"/>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grpSp>
            <p:sp>
              <p:nvSpPr>
                <p:cNvPr id="136" name="Can 135">
                  <a:extLst>
                    <a:ext uri="{FF2B5EF4-FFF2-40B4-BE49-F238E27FC236}">
                      <a16:creationId xmlns:a16="http://schemas.microsoft.com/office/drawing/2014/main" id="{DE81E3BD-C3CD-443E-BF29-7ECEC591B16C}"/>
                    </a:ext>
                  </a:extLst>
                </p:cNvPr>
                <p:cNvSpPr/>
                <p:nvPr/>
              </p:nvSpPr>
              <p:spPr>
                <a:xfrm>
                  <a:off x="1484839" y="2628613"/>
                  <a:ext cx="225190" cy="191939"/>
                </a:xfrm>
                <a:prstGeom prst="can">
                  <a:avLst/>
                </a:prstGeom>
                <a:solidFill>
                  <a:srgbClr val="CC6600"/>
                </a:solid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sp>
            <p:nvSpPr>
              <p:cNvPr id="134" name="Chord 133">
                <a:extLst>
                  <a:ext uri="{FF2B5EF4-FFF2-40B4-BE49-F238E27FC236}">
                    <a16:creationId xmlns:a16="http://schemas.microsoft.com/office/drawing/2014/main" id="{F6D7AF69-4B5B-4415-9851-4E278696C09F}"/>
                  </a:ext>
                </a:extLst>
              </p:cNvPr>
              <p:cNvSpPr/>
              <p:nvPr/>
            </p:nvSpPr>
            <p:spPr>
              <a:xfrm rot="6720000">
                <a:off x="1035503" y="1017099"/>
                <a:ext cx="1149891" cy="1111986"/>
              </a:xfrm>
              <a:prstGeom prst="chord">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grpSp>
      <p:grpSp>
        <p:nvGrpSpPr>
          <p:cNvPr id="16" name="Group 4095">
            <a:extLst>
              <a:ext uri="{FF2B5EF4-FFF2-40B4-BE49-F238E27FC236}">
                <a16:creationId xmlns:a16="http://schemas.microsoft.com/office/drawing/2014/main" id="{698E4413-C0B9-42E2-83FD-88D71EC5E615}"/>
              </a:ext>
            </a:extLst>
          </p:cNvPr>
          <p:cNvGrpSpPr>
            <a:grpSpLocks/>
          </p:cNvGrpSpPr>
          <p:nvPr/>
        </p:nvGrpSpPr>
        <p:grpSpPr bwMode="auto">
          <a:xfrm rot="1800000">
            <a:off x="1892300" y="2701925"/>
            <a:ext cx="1527175" cy="2135188"/>
            <a:chOff x="755576" y="3237474"/>
            <a:chExt cx="1681073" cy="2346896"/>
          </a:xfrm>
        </p:grpSpPr>
        <p:sp>
          <p:nvSpPr>
            <p:cNvPr id="146" name="Can 145">
              <a:extLst>
                <a:ext uri="{FF2B5EF4-FFF2-40B4-BE49-F238E27FC236}">
                  <a16:creationId xmlns:a16="http://schemas.microsoft.com/office/drawing/2014/main" id="{1B50EC2F-A2DC-47C0-9AC2-48AC07ACE42B}"/>
                </a:ext>
              </a:extLst>
            </p:cNvPr>
            <p:cNvSpPr/>
            <p:nvPr/>
          </p:nvSpPr>
          <p:spPr>
            <a:xfrm>
              <a:off x="1335509" y="3236723"/>
              <a:ext cx="438617" cy="596757"/>
            </a:xfrm>
            <a:prstGeom prst="can">
              <a:avLst/>
            </a:prstGeom>
            <a:solidFill>
              <a:srgbClr val="CC6600"/>
            </a:solid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nvGrpSpPr>
            <p:cNvPr id="10385" name="Group 33">
              <a:extLst>
                <a:ext uri="{FF2B5EF4-FFF2-40B4-BE49-F238E27FC236}">
                  <a16:creationId xmlns:a16="http://schemas.microsoft.com/office/drawing/2014/main" id="{CE1B6E35-F077-4717-A5E3-46CDA5977118}"/>
                </a:ext>
              </a:extLst>
            </p:cNvPr>
            <p:cNvGrpSpPr>
              <a:grpSpLocks/>
            </p:cNvGrpSpPr>
            <p:nvPr/>
          </p:nvGrpSpPr>
          <p:grpSpPr bwMode="auto">
            <a:xfrm>
              <a:off x="755576" y="3356992"/>
              <a:ext cx="1681073" cy="2227378"/>
              <a:chOff x="815706" y="824834"/>
              <a:chExt cx="1681073" cy="2227378"/>
            </a:xfrm>
          </p:grpSpPr>
          <p:grpSp>
            <p:nvGrpSpPr>
              <p:cNvPr id="10386" name="Group 32">
                <a:extLst>
                  <a:ext uri="{FF2B5EF4-FFF2-40B4-BE49-F238E27FC236}">
                    <a16:creationId xmlns:a16="http://schemas.microsoft.com/office/drawing/2014/main" id="{571C2783-D8F7-4376-B5AD-8D369098EC05}"/>
                  </a:ext>
                </a:extLst>
              </p:cNvPr>
              <p:cNvGrpSpPr>
                <a:grpSpLocks/>
              </p:cNvGrpSpPr>
              <p:nvPr/>
            </p:nvGrpSpPr>
            <p:grpSpPr bwMode="auto">
              <a:xfrm>
                <a:off x="815706" y="824834"/>
                <a:ext cx="1681073" cy="2227378"/>
                <a:chOff x="815706" y="824834"/>
                <a:chExt cx="1681073" cy="2227378"/>
              </a:xfrm>
            </p:grpSpPr>
            <p:grpSp>
              <p:nvGrpSpPr>
                <p:cNvPr id="10388" name="Group 24">
                  <a:extLst>
                    <a:ext uri="{FF2B5EF4-FFF2-40B4-BE49-F238E27FC236}">
                      <a16:creationId xmlns:a16="http://schemas.microsoft.com/office/drawing/2014/main" id="{FC7C76B0-C8E1-4F36-8154-8FB0674304DE}"/>
                    </a:ext>
                  </a:extLst>
                </p:cNvPr>
                <p:cNvGrpSpPr>
                  <a:grpSpLocks/>
                </p:cNvGrpSpPr>
                <p:nvPr/>
              </p:nvGrpSpPr>
              <p:grpSpPr bwMode="auto">
                <a:xfrm>
                  <a:off x="815706" y="824834"/>
                  <a:ext cx="1681073" cy="2227378"/>
                  <a:chOff x="815706" y="824834"/>
                  <a:chExt cx="1681073" cy="2227378"/>
                </a:xfrm>
              </p:grpSpPr>
              <p:sp>
                <p:nvSpPr>
                  <p:cNvPr id="152" name="Isosceles Triangle 151">
                    <a:extLst>
                      <a:ext uri="{FF2B5EF4-FFF2-40B4-BE49-F238E27FC236}">
                        <a16:creationId xmlns:a16="http://schemas.microsoft.com/office/drawing/2014/main" id="{E4360131-F2F6-46F4-8EC3-CA1108403767}"/>
                      </a:ext>
                    </a:extLst>
                  </p:cNvPr>
                  <p:cNvSpPr/>
                  <p:nvPr/>
                </p:nvSpPr>
                <p:spPr>
                  <a:xfrm rot="10800000">
                    <a:off x="1606750" y="2594558"/>
                    <a:ext cx="68152" cy="451931"/>
                  </a:xfrm>
                  <a:prstGeom prst="triangle">
                    <a:avLst/>
                  </a:prstGeom>
                  <a:solidFill>
                    <a:srgbClr val="DDDDDD"/>
                  </a:solidFill>
                  <a:ln>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53" name="Teardrop 152">
                    <a:extLst>
                      <a:ext uri="{FF2B5EF4-FFF2-40B4-BE49-F238E27FC236}">
                        <a16:creationId xmlns:a16="http://schemas.microsoft.com/office/drawing/2014/main" id="{A97A8B2C-54D5-429E-8E6E-08755BD9E1E9}"/>
                      </a:ext>
                    </a:extLst>
                  </p:cNvPr>
                  <p:cNvSpPr/>
                  <p:nvPr/>
                </p:nvSpPr>
                <p:spPr>
                  <a:xfrm rot="8100000">
                    <a:off x="788553" y="773518"/>
                    <a:ext cx="1681073" cy="1697791"/>
                  </a:xfrm>
                  <a:prstGeom prst="teardrop">
                    <a:avLst/>
                  </a:prstGeom>
                  <a:solidFill>
                    <a:srgbClr val="CC6600"/>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54" name="Chord 153">
                    <a:extLst>
                      <a:ext uri="{FF2B5EF4-FFF2-40B4-BE49-F238E27FC236}">
                        <a16:creationId xmlns:a16="http://schemas.microsoft.com/office/drawing/2014/main" id="{8FE85E93-2493-4994-AFC0-F4589CE238DF}"/>
                      </a:ext>
                    </a:extLst>
                  </p:cNvPr>
                  <p:cNvSpPr/>
                  <p:nvPr/>
                </p:nvSpPr>
                <p:spPr>
                  <a:xfrm rot="6720000">
                    <a:off x="862296" y="886977"/>
                    <a:ext cx="1519812" cy="1541275"/>
                  </a:xfrm>
                  <a:prstGeom prst="chord">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55" name="Block Arc 154">
                    <a:extLst>
                      <a:ext uri="{FF2B5EF4-FFF2-40B4-BE49-F238E27FC236}">
                        <a16:creationId xmlns:a16="http://schemas.microsoft.com/office/drawing/2014/main" id="{CE2D05EE-2E93-4702-815C-62C62593E5E3}"/>
                      </a:ext>
                    </a:extLst>
                  </p:cNvPr>
                  <p:cNvSpPr/>
                  <p:nvPr/>
                </p:nvSpPr>
                <p:spPr>
                  <a:xfrm flipV="1">
                    <a:off x="804207" y="1627648"/>
                    <a:ext cx="1635639" cy="418777"/>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sp>
                <p:nvSpPr>
                  <p:cNvPr id="156" name="Block Arc 155">
                    <a:extLst>
                      <a:ext uri="{FF2B5EF4-FFF2-40B4-BE49-F238E27FC236}">
                        <a16:creationId xmlns:a16="http://schemas.microsoft.com/office/drawing/2014/main" id="{CAE2BCD2-A8A7-4483-B15D-6B37E0416713}"/>
                      </a:ext>
                    </a:extLst>
                  </p:cNvPr>
                  <p:cNvSpPr/>
                  <p:nvPr/>
                </p:nvSpPr>
                <p:spPr>
                  <a:xfrm flipV="1">
                    <a:off x="915043" y="1813035"/>
                    <a:ext cx="1487104" cy="457165"/>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sp>
                <p:nvSpPr>
                  <p:cNvPr id="157" name="Block Arc 156">
                    <a:extLst>
                      <a:ext uri="{FF2B5EF4-FFF2-40B4-BE49-F238E27FC236}">
                        <a16:creationId xmlns:a16="http://schemas.microsoft.com/office/drawing/2014/main" id="{22DF7192-0A9C-4FA1-9EFF-2005409EB655}"/>
                      </a:ext>
                    </a:extLst>
                  </p:cNvPr>
                  <p:cNvSpPr/>
                  <p:nvPr/>
                </p:nvSpPr>
                <p:spPr>
                  <a:xfrm flipV="1">
                    <a:off x="1003569" y="2031041"/>
                    <a:ext cx="1230224" cy="347236"/>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sp>
                <p:nvSpPr>
                  <p:cNvPr id="158" name="Block Arc 157">
                    <a:extLst>
                      <a:ext uri="{FF2B5EF4-FFF2-40B4-BE49-F238E27FC236}">
                        <a16:creationId xmlns:a16="http://schemas.microsoft.com/office/drawing/2014/main" id="{F31377EC-7B0F-427D-A16C-E2EA3DC76C09}"/>
                      </a:ext>
                    </a:extLst>
                  </p:cNvPr>
                  <p:cNvSpPr/>
                  <p:nvPr/>
                </p:nvSpPr>
                <p:spPr>
                  <a:xfrm flipV="1">
                    <a:off x="1178476" y="2229860"/>
                    <a:ext cx="922668" cy="287909"/>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sp>
                <p:nvSpPr>
                  <p:cNvPr id="159" name="Block Arc 158">
                    <a:extLst>
                      <a:ext uri="{FF2B5EF4-FFF2-40B4-BE49-F238E27FC236}">
                        <a16:creationId xmlns:a16="http://schemas.microsoft.com/office/drawing/2014/main" id="{BD8BECD5-4402-4AD8-BE12-B25A7338646E}"/>
                      </a:ext>
                    </a:extLst>
                  </p:cNvPr>
                  <p:cNvSpPr/>
                  <p:nvPr/>
                </p:nvSpPr>
                <p:spPr>
                  <a:xfrm flipV="1">
                    <a:off x="1391664" y="2468888"/>
                    <a:ext cx="522495" cy="193684"/>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grpSp>
            <p:sp>
              <p:nvSpPr>
                <p:cNvPr id="151" name="Can 150">
                  <a:extLst>
                    <a:ext uri="{FF2B5EF4-FFF2-40B4-BE49-F238E27FC236}">
                      <a16:creationId xmlns:a16="http://schemas.microsoft.com/office/drawing/2014/main" id="{F6EA844D-D080-4144-83B4-D5A14EA3229C}"/>
                    </a:ext>
                  </a:extLst>
                </p:cNvPr>
                <p:cNvSpPr/>
                <p:nvPr/>
              </p:nvSpPr>
              <p:spPr>
                <a:xfrm>
                  <a:off x="1517473" y="2671251"/>
                  <a:ext cx="225424" cy="191939"/>
                </a:xfrm>
                <a:prstGeom prst="can">
                  <a:avLst/>
                </a:prstGeom>
                <a:solidFill>
                  <a:srgbClr val="CC6600"/>
                </a:solid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sp>
            <p:nvSpPr>
              <p:cNvPr id="149" name="Chord 148">
                <a:extLst>
                  <a:ext uri="{FF2B5EF4-FFF2-40B4-BE49-F238E27FC236}">
                    <a16:creationId xmlns:a16="http://schemas.microsoft.com/office/drawing/2014/main" id="{01232965-EFD6-40CD-A734-C32AB0D887E7}"/>
                  </a:ext>
                </a:extLst>
              </p:cNvPr>
              <p:cNvSpPr/>
              <p:nvPr/>
            </p:nvSpPr>
            <p:spPr>
              <a:xfrm rot="6720000">
                <a:off x="1084040" y="1082723"/>
                <a:ext cx="1142913" cy="1111395"/>
              </a:xfrm>
              <a:prstGeom prst="chord">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grpSp>
      <p:grpSp>
        <p:nvGrpSpPr>
          <p:cNvPr id="20" name="Group 4095">
            <a:extLst>
              <a:ext uri="{FF2B5EF4-FFF2-40B4-BE49-F238E27FC236}">
                <a16:creationId xmlns:a16="http://schemas.microsoft.com/office/drawing/2014/main" id="{5F05F672-3A24-492E-AD2C-3C49CE0720C8}"/>
              </a:ext>
            </a:extLst>
          </p:cNvPr>
          <p:cNvGrpSpPr>
            <a:grpSpLocks/>
          </p:cNvGrpSpPr>
          <p:nvPr/>
        </p:nvGrpSpPr>
        <p:grpSpPr bwMode="auto">
          <a:xfrm rot="-1800000">
            <a:off x="795338" y="2687638"/>
            <a:ext cx="1528762" cy="2135187"/>
            <a:chOff x="755576" y="3237474"/>
            <a:chExt cx="1681073" cy="2346896"/>
          </a:xfrm>
        </p:grpSpPr>
        <p:sp>
          <p:nvSpPr>
            <p:cNvPr id="161" name="Can 160">
              <a:extLst>
                <a:ext uri="{FF2B5EF4-FFF2-40B4-BE49-F238E27FC236}">
                  <a16:creationId xmlns:a16="http://schemas.microsoft.com/office/drawing/2014/main" id="{CD1FB959-119B-4DF2-B478-BBD20F66A5C8}"/>
                </a:ext>
              </a:extLst>
            </p:cNvPr>
            <p:cNvSpPr/>
            <p:nvPr/>
          </p:nvSpPr>
          <p:spPr>
            <a:xfrm>
              <a:off x="1336343" y="3233761"/>
              <a:ext cx="438161" cy="596757"/>
            </a:xfrm>
            <a:prstGeom prst="can">
              <a:avLst/>
            </a:prstGeom>
            <a:solidFill>
              <a:srgbClr val="CC6600"/>
            </a:solid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nvGrpSpPr>
            <p:cNvPr id="10371" name="Group 33">
              <a:extLst>
                <a:ext uri="{FF2B5EF4-FFF2-40B4-BE49-F238E27FC236}">
                  <a16:creationId xmlns:a16="http://schemas.microsoft.com/office/drawing/2014/main" id="{B212FF71-FF1B-4113-AE95-5C932A611011}"/>
                </a:ext>
              </a:extLst>
            </p:cNvPr>
            <p:cNvGrpSpPr>
              <a:grpSpLocks/>
            </p:cNvGrpSpPr>
            <p:nvPr/>
          </p:nvGrpSpPr>
          <p:grpSpPr bwMode="auto">
            <a:xfrm>
              <a:off x="755576" y="3356992"/>
              <a:ext cx="1681073" cy="2227378"/>
              <a:chOff x="815706" y="824834"/>
              <a:chExt cx="1681073" cy="2227378"/>
            </a:xfrm>
          </p:grpSpPr>
          <p:grpSp>
            <p:nvGrpSpPr>
              <p:cNvPr id="10372" name="Group 32">
                <a:extLst>
                  <a:ext uri="{FF2B5EF4-FFF2-40B4-BE49-F238E27FC236}">
                    <a16:creationId xmlns:a16="http://schemas.microsoft.com/office/drawing/2014/main" id="{0C42578C-BDE4-47B7-B648-33F8AEE12DD6}"/>
                  </a:ext>
                </a:extLst>
              </p:cNvPr>
              <p:cNvGrpSpPr>
                <a:grpSpLocks/>
              </p:cNvGrpSpPr>
              <p:nvPr/>
            </p:nvGrpSpPr>
            <p:grpSpPr bwMode="auto">
              <a:xfrm>
                <a:off x="815706" y="824834"/>
                <a:ext cx="1681073" cy="2227378"/>
                <a:chOff x="815706" y="824834"/>
                <a:chExt cx="1681073" cy="2227378"/>
              </a:xfrm>
            </p:grpSpPr>
            <p:grpSp>
              <p:nvGrpSpPr>
                <p:cNvPr id="10374" name="Group 24">
                  <a:extLst>
                    <a:ext uri="{FF2B5EF4-FFF2-40B4-BE49-F238E27FC236}">
                      <a16:creationId xmlns:a16="http://schemas.microsoft.com/office/drawing/2014/main" id="{14DD4B1C-A907-442C-B01A-DAB9E7155D4A}"/>
                    </a:ext>
                  </a:extLst>
                </p:cNvPr>
                <p:cNvGrpSpPr>
                  <a:grpSpLocks/>
                </p:cNvGrpSpPr>
                <p:nvPr/>
              </p:nvGrpSpPr>
              <p:grpSpPr bwMode="auto">
                <a:xfrm>
                  <a:off x="815706" y="824834"/>
                  <a:ext cx="1681073" cy="2227378"/>
                  <a:chOff x="815706" y="824834"/>
                  <a:chExt cx="1681073" cy="2227378"/>
                </a:xfrm>
              </p:grpSpPr>
              <p:sp>
                <p:nvSpPr>
                  <p:cNvPr id="167" name="Isosceles Triangle 166">
                    <a:extLst>
                      <a:ext uri="{FF2B5EF4-FFF2-40B4-BE49-F238E27FC236}">
                        <a16:creationId xmlns:a16="http://schemas.microsoft.com/office/drawing/2014/main" id="{463F77A1-7B8C-44DE-A149-4A645A6FC4E8}"/>
                      </a:ext>
                    </a:extLst>
                  </p:cNvPr>
                  <p:cNvSpPr/>
                  <p:nvPr/>
                </p:nvSpPr>
                <p:spPr>
                  <a:xfrm rot="10800000">
                    <a:off x="1613149" y="2590889"/>
                    <a:ext cx="69827" cy="450185"/>
                  </a:xfrm>
                  <a:prstGeom prst="triangle">
                    <a:avLst/>
                  </a:prstGeom>
                  <a:solidFill>
                    <a:srgbClr val="DDDDDD"/>
                  </a:solidFill>
                  <a:ln>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68" name="Teardrop 167">
                    <a:extLst>
                      <a:ext uri="{FF2B5EF4-FFF2-40B4-BE49-F238E27FC236}">
                        <a16:creationId xmlns:a16="http://schemas.microsoft.com/office/drawing/2014/main" id="{2E7D656C-B9AC-4CFA-A986-BD31CC59383C}"/>
                      </a:ext>
                    </a:extLst>
                  </p:cNvPr>
                  <p:cNvSpPr/>
                  <p:nvPr/>
                </p:nvSpPr>
                <p:spPr>
                  <a:xfrm rot="8100000">
                    <a:off x="816958" y="746769"/>
                    <a:ext cx="1681074" cy="1701282"/>
                  </a:xfrm>
                  <a:prstGeom prst="teardrop">
                    <a:avLst/>
                  </a:prstGeom>
                  <a:solidFill>
                    <a:srgbClr val="CC6600"/>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69" name="Chord 168">
                    <a:extLst>
                      <a:ext uri="{FF2B5EF4-FFF2-40B4-BE49-F238E27FC236}">
                        <a16:creationId xmlns:a16="http://schemas.microsoft.com/office/drawing/2014/main" id="{5B2545F7-177F-438E-8E74-F722257B3A26}"/>
                      </a:ext>
                    </a:extLst>
                  </p:cNvPr>
                  <p:cNvSpPr/>
                  <p:nvPr/>
                </p:nvSpPr>
                <p:spPr>
                  <a:xfrm rot="6720000">
                    <a:off x="896250" y="832978"/>
                    <a:ext cx="1523303" cy="1541420"/>
                  </a:xfrm>
                  <a:prstGeom prst="chord">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70" name="Block Arc 169">
                    <a:extLst>
                      <a:ext uri="{FF2B5EF4-FFF2-40B4-BE49-F238E27FC236}">
                        <a16:creationId xmlns:a16="http://schemas.microsoft.com/office/drawing/2014/main" id="{F7CA719D-2940-4F5C-BC40-C3959E5A508A}"/>
                      </a:ext>
                    </a:extLst>
                  </p:cNvPr>
                  <p:cNvSpPr/>
                  <p:nvPr/>
                </p:nvSpPr>
                <p:spPr>
                  <a:xfrm flipV="1">
                    <a:off x="834348" y="1605720"/>
                    <a:ext cx="1635687" cy="420522"/>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sp>
                <p:nvSpPr>
                  <p:cNvPr id="171" name="Block Arc 170">
                    <a:extLst>
                      <a:ext uri="{FF2B5EF4-FFF2-40B4-BE49-F238E27FC236}">
                        <a16:creationId xmlns:a16="http://schemas.microsoft.com/office/drawing/2014/main" id="{E1EB59AD-43D2-4B93-9289-AA6EBC7D1F0F}"/>
                      </a:ext>
                    </a:extLst>
                  </p:cNvPr>
                  <p:cNvSpPr/>
                  <p:nvPr/>
                </p:nvSpPr>
                <p:spPr>
                  <a:xfrm flipV="1">
                    <a:off x="914356" y="1759669"/>
                    <a:ext cx="1487305" cy="465890"/>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sp>
                <p:nvSpPr>
                  <p:cNvPr id="172" name="Block Arc 171">
                    <a:extLst>
                      <a:ext uri="{FF2B5EF4-FFF2-40B4-BE49-F238E27FC236}">
                        <a16:creationId xmlns:a16="http://schemas.microsoft.com/office/drawing/2014/main" id="{E19FD80F-C742-443F-AA9A-224A4E208EC9}"/>
                      </a:ext>
                    </a:extLst>
                  </p:cNvPr>
                  <p:cNvSpPr/>
                  <p:nvPr/>
                </p:nvSpPr>
                <p:spPr>
                  <a:xfrm flipV="1">
                    <a:off x="1028927" y="2036228"/>
                    <a:ext cx="1228947" cy="347237"/>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sp>
                <p:nvSpPr>
                  <p:cNvPr id="173" name="Block Arc 172">
                    <a:extLst>
                      <a:ext uri="{FF2B5EF4-FFF2-40B4-BE49-F238E27FC236}">
                        <a16:creationId xmlns:a16="http://schemas.microsoft.com/office/drawing/2014/main" id="{8A86F648-61FC-4AA7-A4D3-051E76B2A47B}"/>
                      </a:ext>
                    </a:extLst>
                  </p:cNvPr>
                  <p:cNvSpPr/>
                  <p:nvPr/>
                </p:nvSpPr>
                <p:spPr>
                  <a:xfrm flipV="1">
                    <a:off x="1188613" y="2184743"/>
                    <a:ext cx="923456" cy="287910"/>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sp>
                <p:nvSpPr>
                  <p:cNvPr id="174" name="Block Arc 173">
                    <a:extLst>
                      <a:ext uri="{FF2B5EF4-FFF2-40B4-BE49-F238E27FC236}">
                        <a16:creationId xmlns:a16="http://schemas.microsoft.com/office/drawing/2014/main" id="{21D9B7B6-16BA-4917-9DCF-A9B4366DADE2}"/>
                      </a:ext>
                    </a:extLst>
                  </p:cNvPr>
                  <p:cNvSpPr/>
                  <p:nvPr/>
                </p:nvSpPr>
                <p:spPr>
                  <a:xfrm flipV="1">
                    <a:off x="1395470" y="2416715"/>
                    <a:ext cx="521953" cy="193684"/>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grpSp>
            <p:sp>
              <p:nvSpPr>
                <p:cNvPr id="166" name="Can 165">
                  <a:extLst>
                    <a:ext uri="{FF2B5EF4-FFF2-40B4-BE49-F238E27FC236}">
                      <a16:creationId xmlns:a16="http://schemas.microsoft.com/office/drawing/2014/main" id="{4DD8760F-BDFE-495B-BFC5-E42552CFD245}"/>
                    </a:ext>
                  </a:extLst>
                </p:cNvPr>
                <p:cNvSpPr/>
                <p:nvPr/>
              </p:nvSpPr>
              <p:spPr>
                <a:xfrm>
                  <a:off x="1529507" y="2623890"/>
                  <a:ext cx="225191" cy="191940"/>
                </a:xfrm>
                <a:prstGeom prst="can">
                  <a:avLst/>
                </a:prstGeom>
                <a:solidFill>
                  <a:srgbClr val="CC6600"/>
                </a:solid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sp>
            <p:nvSpPr>
              <p:cNvPr id="164" name="Chord 163">
                <a:extLst>
                  <a:ext uri="{FF2B5EF4-FFF2-40B4-BE49-F238E27FC236}">
                    <a16:creationId xmlns:a16="http://schemas.microsoft.com/office/drawing/2014/main" id="{8AD07F93-0D70-48F8-8F91-310559DA2715}"/>
                  </a:ext>
                </a:extLst>
              </p:cNvPr>
              <p:cNvSpPr/>
              <p:nvPr/>
            </p:nvSpPr>
            <p:spPr>
              <a:xfrm rot="6720000">
                <a:off x="1073978" y="1019846"/>
                <a:ext cx="1151637" cy="1111988"/>
              </a:xfrm>
              <a:prstGeom prst="chord">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grpSp>
      <p:grpSp>
        <p:nvGrpSpPr>
          <p:cNvPr id="24" name="Group 4096">
            <a:extLst>
              <a:ext uri="{FF2B5EF4-FFF2-40B4-BE49-F238E27FC236}">
                <a16:creationId xmlns:a16="http://schemas.microsoft.com/office/drawing/2014/main" id="{9D2D5430-A991-4C2E-B153-5ACFB806331F}"/>
              </a:ext>
            </a:extLst>
          </p:cNvPr>
          <p:cNvGrpSpPr>
            <a:grpSpLocks/>
          </p:cNvGrpSpPr>
          <p:nvPr/>
        </p:nvGrpSpPr>
        <p:grpSpPr bwMode="auto">
          <a:xfrm rot="900000">
            <a:off x="1679575" y="2781300"/>
            <a:ext cx="1389063" cy="1952625"/>
            <a:chOff x="3063210" y="3977315"/>
            <a:chExt cx="1148750" cy="1611925"/>
          </a:xfrm>
        </p:grpSpPr>
        <p:sp>
          <p:nvSpPr>
            <p:cNvPr id="206" name="Can 205">
              <a:extLst>
                <a:ext uri="{FF2B5EF4-FFF2-40B4-BE49-F238E27FC236}">
                  <a16:creationId xmlns:a16="http://schemas.microsoft.com/office/drawing/2014/main" id="{52BC49B4-3CC4-4CCB-BA90-2F706D0A9B20}"/>
                </a:ext>
              </a:extLst>
            </p:cNvPr>
            <p:cNvSpPr/>
            <p:nvPr/>
          </p:nvSpPr>
          <p:spPr>
            <a:xfrm>
              <a:off x="3426521" y="3967491"/>
              <a:ext cx="362348" cy="370873"/>
            </a:xfrm>
            <a:prstGeom prst="can">
              <a:avLst/>
            </a:prstGeom>
            <a:solidFill>
              <a:srgbClr val="CC6600"/>
            </a:solid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nvGrpSpPr>
            <p:cNvPr id="10357" name="Group 54">
              <a:extLst>
                <a:ext uri="{FF2B5EF4-FFF2-40B4-BE49-F238E27FC236}">
                  <a16:creationId xmlns:a16="http://schemas.microsoft.com/office/drawing/2014/main" id="{580D4BCB-4887-412E-9367-8900BFEFBFFB}"/>
                </a:ext>
              </a:extLst>
            </p:cNvPr>
            <p:cNvGrpSpPr>
              <a:grpSpLocks/>
            </p:cNvGrpSpPr>
            <p:nvPr/>
          </p:nvGrpSpPr>
          <p:grpSpPr bwMode="auto">
            <a:xfrm>
              <a:off x="3063210" y="4078295"/>
              <a:ext cx="1148750" cy="1510945"/>
              <a:chOff x="815706" y="824834"/>
              <a:chExt cx="1681073" cy="2227378"/>
            </a:xfrm>
          </p:grpSpPr>
          <p:grpSp>
            <p:nvGrpSpPr>
              <p:cNvPr id="10358" name="Group 55">
                <a:extLst>
                  <a:ext uri="{FF2B5EF4-FFF2-40B4-BE49-F238E27FC236}">
                    <a16:creationId xmlns:a16="http://schemas.microsoft.com/office/drawing/2014/main" id="{185511A9-D51A-4986-8C34-CAFD91E96333}"/>
                  </a:ext>
                </a:extLst>
              </p:cNvPr>
              <p:cNvGrpSpPr>
                <a:grpSpLocks/>
              </p:cNvGrpSpPr>
              <p:nvPr/>
            </p:nvGrpSpPr>
            <p:grpSpPr bwMode="auto">
              <a:xfrm>
                <a:off x="815706" y="824834"/>
                <a:ext cx="1681073" cy="2227378"/>
                <a:chOff x="815706" y="824834"/>
                <a:chExt cx="1681073" cy="2227378"/>
              </a:xfrm>
            </p:grpSpPr>
            <p:grpSp>
              <p:nvGrpSpPr>
                <p:cNvPr id="10360" name="Group 57">
                  <a:extLst>
                    <a:ext uri="{FF2B5EF4-FFF2-40B4-BE49-F238E27FC236}">
                      <a16:creationId xmlns:a16="http://schemas.microsoft.com/office/drawing/2014/main" id="{F88C28BF-A886-46E2-808D-21D071068AE4}"/>
                    </a:ext>
                  </a:extLst>
                </p:cNvPr>
                <p:cNvGrpSpPr>
                  <a:grpSpLocks/>
                </p:cNvGrpSpPr>
                <p:nvPr/>
              </p:nvGrpSpPr>
              <p:grpSpPr bwMode="auto">
                <a:xfrm>
                  <a:off x="815706" y="824834"/>
                  <a:ext cx="1681073" cy="2227378"/>
                  <a:chOff x="815706" y="824834"/>
                  <a:chExt cx="1681073" cy="2227378"/>
                </a:xfrm>
              </p:grpSpPr>
              <p:sp>
                <p:nvSpPr>
                  <p:cNvPr id="212" name="Isosceles Triangle 211">
                    <a:extLst>
                      <a:ext uri="{FF2B5EF4-FFF2-40B4-BE49-F238E27FC236}">
                        <a16:creationId xmlns:a16="http://schemas.microsoft.com/office/drawing/2014/main" id="{71AEFB49-A1F2-42E8-870D-F482AA58BFA6}"/>
                      </a:ext>
                    </a:extLst>
                  </p:cNvPr>
                  <p:cNvSpPr/>
                  <p:nvPr/>
                </p:nvSpPr>
                <p:spPr>
                  <a:xfrm rot="10800000">
                    <a:off x="1522138" y="2553382"/>
                    <a:ext cx="65322" cy="450134"/>
                  </a:xfrm>
                  <a:prstGeom prst="triangle">
                    <a:avLst/>
                  </a:prstGeom>
                  <a:solidFill>
                    <a:srgbClr val="DDDDDD"/>
                  </a:solidFill>
                  <a:ln>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213" name="Teardrop 212">
                    <a:extLst>
                      <a:ext uri="{FF2B5EF4-FFF2-40B4-BE49-F238E27FC236}">
                        <a16:creationId xmlns:a16="http://schemas.microsoft.com/office/drawing/2014/main" id="{68631730-29CC-4ADF-9EED-E5A3831EE69C}"/>
                      </a:ext>
                    </a:extLst>
                  </p:cNvPr>
                  <p:cNvSpPr/>
                  <p:nvPr/>
                </p:nvSpPr>
                <p:spPr>
                  <a:xfrm rot="8100000">
                    <a:off x="722482" y="784861"/>
                    <a:ext cx="1681072" cy="1682687"/>
                  </a:xfrm>
                  <a:prstGeom prst="teardrop">
                    <a:avLst/>
                  </a:prstGeom>
                  <a:solidFill>
                    <a:srgbClr val="CC6600"/>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214" name="Chord 213">
                    <a:extLst>
                      <a:ext uri="{FF2B5EF4-FFF2-40B4-BE49-F238E27FC236}">
                        <a16:creationId xmlns:a16="http://schemas.microsoft.com/office/drawing/2014/main" id="{E09CDCF5-D850-4986-8CC6-4CA4A9C7FEA8}"/>
                      </a:ext>
                    </a:extLst>
                  </p:cNvPr>
                  <p:cNvSpPr/>
                  <p:nvPr/>
                </p:nvSpPr>
                <p:spPr>
                  <a:xfrm rot="6720000">
                    <a:off x="819831" y="849811"/>
                    <a:ext cx="1501087" cy="1540823"/>
                  </a:xfrm>
                  <a:prstGeom prst="chord">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215" name="Block Arc 214">
                    <a:extLst>
                      <a:ext uri="{FF2B5EF4-FFF2-40B4-BE49-F238E27FC236}">
                        <a16:creationId xmlns:a16="http://schemas.microsoft.com/office/drawing/2014/main" id="{A9C97CAC-BAEC-42A0-BA63-00973A4D37A9}"/>
                      </a:ext>
                    </a:extLst>
                  </p:cNvPr>
                  <p:cNvSpPr/>
                  <p:nvPr/>
                </p:nvSpPr>
                <p:spPr>
                  <a:xfrm flipV="1">
                    <a:off x="748720" y="1623448"/>
                    <a:ext cx="1636884" cy="417291"/>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sp>
                <p:nvSpPr>
                  <p:cNvPr id="216" name="Block Arc 215">
                    <a:extLst>
                      <a:ext uri="{FF2B5EF4-FFF2-40B4-BE49-F238E27FC236}">
                        <a16:creationId xmlns:a16="http://schemas.microsoft.com/office/drawing/2014/main" id="{D6EB79C0-8A71-4056-B930-FB0297761119}"/>
                      </a:ext>
                    </a:extLst>
                  </p:cNvPr>
                  <p:cNvSpPr/>
                  <p:nvPr/>
                </p:nvSpPr>
                <p:spPr>
                  <a:xfrm flipV="1">
                    <a:off x="832113" y="1777594"/>
                    <a:ext cx="1488949" cy="455929"/>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sp>
                <p:nvSpPr>
                  <p:cNvPr id="217" name="Block Arc 216">
                    <a:extLst>
                      <a:ext uri="{FF2B5EF4-FFF2-40B4-BE49-F238E27FC236}">
                        <a16:creationId xmlns:a16="http://schemas.microsoft.com/office/drawing/2014/main" id="{3C9C983E-FB82-440C-BA7B-C152B4BB1B59}"/>
                      </a:ext>
                    </a:extLst>
                  </p:cNvPr>
                  <p:cNvSpPr/>
                  <p:nvPr/>
                </p:nvSpPr>
                <p:spPr>
                  <a:xfrm flipV="1">
                    <a:off x="947595" y="2015450"/>
                    <a:ext cx="1229584" cy="343878"/>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sp>
                <p:nvSpPr>
                  <p:cNvPr id="218" name="Block Arc 217">
                    <a:extLst>
                      <a:ext uri="{FF2B5EF4-FFF2-40B4-BE49-F238E27FC236}">
                        <a16:creationId xmlns:a16="http://schemas.microsoft.com/office/drawing/2014/main" id="{2F73B9FC-6D3A-4A9F-AF69-31A15B3DBF79}"/>
                      </a:ext>
                    </a:extLst>
                  </p:cNvPr>
                  <p:cNvSpPr/>
                  <p:nvPr/>
                </p:nvSpPr>
                <p:spPr>
                  <a:xfrm flipV="1">
                    <a:off x="1093302" y="2194551"/>
                    <a:ext cx="922188" cy="283990"/>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sp>
                <p:nvSpPr>
                  <p:cNvPr id="219" name="Block Arc 218">
                    <a:extLst>
                      <a:ext uri="{FF2B5EF4-FFF2-40B4-BE49-F238E27FC236}">
                        <a16:creationId xmlns:a16="http://schemas.microsoft.com/office/drawing/2014/main" id="{AE59BE33-ACC1-4F36-A49D-ADACC648173A}"/>
                      </a:ext>
                    </a:extLst>
                  </p:cNvPr>
                  <p:cNvSpPr/>
                  <p:nvPr/>
                </p:nvSpPr>
                <p:spPr>
                  <a:xfrm flipV="1">
                    <a:off x="1314170" y="2439506"/>
                    <a:ext cx="520652" cy="191259"/>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grpSp>
            <p:sp>
              <p:nvSpPr>
                <p:cNvPr id="211" name="Can 210">
                  <a:extLst>
                    <a:ext uri="{FF2B5EF4-FFF2-40B4-BE49-F238E27FC236}">
                      <a16:creationId xmlns:a16="http://schemas.microsoft.com/office/drawing/2014/main" id="{B378D806-07B8-4448-9BB9-EAD7828F9F15}"/>
                    </a:ext>
                  </a:extLst>
                </p:cNvPr>
                <p:cNvSpPr/>
                <p:nvPr/>
              </p:nvSpPr>
              <p:spPr>
                <a:xfrm>
                  <a:off x="1440315" y="2641382"/>
                  <a:ext cx="224784" cy="191259"/>
                </a:xfrm>
                <a:prstGeom prst="can">
                  <a:avLst/>
                </a:prstGeom>
                <a:solidFill>
                  <a:srgbClr val="CC6600"/>
                </a:solid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sp>
            <p:nvSpPr>
              <p:cNvPr id="209" name="Chord 208">
                <a:extLst>
                  <a:ext uri="{FF2B5EF4-FFF2-40B4-BE49-F238E27FC236}">
                    <a16:creationId xmlns:a16="http://schemas.microsoft.com/office/drawing/2014/main" id="{F806F404-FC87-424D-AE96-F60266D6C60F}"/>
                  </a:ext>
                </a:extLst>
              </p:cNvPr>
              <p:cNvSpPr/>
              <p:nvPr/>
            </p:nvSpPr>
            <p:spPr>
              <a:xfrm rot="6720000">
                <a:off x="993597" y="1045618"/>
                <a:ext cx="1141754" cy="1112389"/>
              </a:xfrm>
              <a:prstGeom prst="chord">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grpSp>
      <p:grpSp>
        <p:nvGrpSpPr>
          <p:cNvPr id="28" name="Group 4096">
            <a:extLst>
              <a:ext uri="{FF2B5EF4-FFF2-40B4-BE49-F238E27FC236}">
                <a16:creationId xmlns:a16="http://schemas.microsoft.com/office/drawing/2014/main" id="{F77733EE-5F83-409C-AEEF-114AF52489A7}"/>
              </a:ext>
            </a:extLst>
          </p:cNvPr>
          <p:cNvGrpSpPr>
            <a:grpSpLocks/>
          </p:cNvGrpSpPr>
          <p:nvPr/>
        </p:nvGrpSpPr>
        <p:grpSpPr bwMode="auto">
          <a:xfrm rot="-900000">
            <a:off x="1160463" y="2779713"/>
            <a:ext cx="1389062" cy="1951037"/>
            <a:chOff x="3063210" y="3977315"/>
            <a:chExt cx="1148750" cy="1611925"/>
          </a:xfrm>
        </p:grpSpPr>
        <p:sp>
          <p:nvSpPr>
            <p:cNvPr id="221" name="Can 220">
              <a:extLst>
                <a:ext uri="{FF2B5EF4-FFF2-40B4-BE49-F238E27FC236}">
                  <a16:creationId xmlns:a16="http://schemas.microsoft.com/office/drawing/2014/main" id="{DFEF166A-1656-4D8A-BA31-09131C372ACE}"/>
                </a:ext>
              </a:extLst>
            </p:cNvPr>
            <p:cNvSpPr/>
            <p:nvPr/>
          </p:nvSpPr>
          <p:spPr>
            <a:xfrm>
              <a:off x="3440114" y="3976867"/>
              <a:ext cx="362349" cy="371176"/>
            </a:xfrm>
            <a:prstGeom prst="can">
              <a:avLst/>
            </a:prstGeom>
            <a:solidFill>
              <a:srgbClr val="CC6600"/>
            </a:solid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nvGrpSpPr>
            <p:cNvPr id="10343" name="Group 54">
              <a:extLst>
                <a:ext uri="{FF2B5EF4-FFF2-40B4-BE49-F238E27FC236}">
                  <a16:creationId xmlns:a16="http://schemas.microsoft.com/office/drawing/2014/main" id="{D08DA5FA-68D8-4CD1-A163-1CAAC56A5E89}"/>
                </a:ext>
              </a:extLst>
            </p:cNvPr>
            <p:cNvGrpSpPr>
              <a:grpSpLocks/>
            </p:cNvGrpSpPr>
            <p:nvPr/>
          </p:nvGrpSpPr>
          <p:grpSpPr bwMode="auto">
            <a:xfrm>
              <a:off x="3063210" y="4078295"/>
              <a:ext cx="1148750" cy="1510945"/>
              <a:chOff x="815706" y="824834"/>
              <a:chExt cx="1681073" cy="2227378"/>
            </a:xfrm>
          </p:grpSpPr>
          <p:grpSp>
            <p:nvGrpSpPr>
              <p:cNvPr id="10344" name="Group 55">
                <a:extLst>
                  <a:ext uri="{FF2B5EF4-FFF2-40B4-BE49-F238E27FC236}">
                    <a16:creationId xmlns:a16="http://schemas.microsoft.com/office/drawing/2014/main" id="{D2D32DA3-C007-4211-B2CC-A1CE294FB7F9}"/>
                  </a:ext>
                </a:extLst>
              </p:cNvPr>
              <p:cNvGrpSpPr>
                <a:grpSpLocks/>
              </p:cNvGrpSpPr>
              <p:nvPr/>
            </p:nvGrpSpPr>
            <p:grpSpPr bwMode="auto">
              <a:xfrm>
                <a:off x="815706" y="824834"/>
                <a:ext cx="1681073" cy="2227378"/>
                <a:chOff x="815706" y="824834"/>
                <a:chExt cx="1681073" cy="2227378"/>
              </a:xfrm>
            </p:grpSpPr>
            <p:grpSp>
              <p:nvGrpSpPr>
                <p:cNvPr id="10346" name="Group 57">
                  <a:extLst>
                    <a:ext uri="{FF2B5EF4-FFF2-40B4-BE49-F238E27FC236}">
                      <a16:creationId xmlns:a16="http://schemas.microsoft.com/office/drawing/2014/main" id="{E2029257-A8E5-4859-853C-FB63B35E1513}"/>
                    </a:ext>
                  </a:extLst>
                </p:cNvPr>
                <p:cNvGrpSpPr>
                  <a:grpSpLocks/>
                </p:cNvGrpSpPr>
                <p:nvPr/>
              </p:nvGrpSpPr>
              <p:grpSpPr bwMode="auto">
                <a:xfrm>
                  <a:off x="815706" y="824834"/>
                  <a:ext cx="1681073" cy="2227378"/>
                  <a:chOff x="815706" y="824834"/>
                  <a:chExt cx="1681073" cy="2227378"/>
                </a:xfrm>
              </p:grpSpPr>
              <p:sp>
                <p:nvSpPr>
                  <p:cNvPr id="227" name="Isosceles Triangle 226">
                    <a:extLst>
                      <a:ext uri="{FF2B5EF4-FFF2-40B4-BE49-F238E27FC236}">
                        <a16:creationId xmlns:a16="http://schemas.microsoft.com/office/drawing/2014/main" id="{61836C35-3D41-4103-9326-3CDC35E838E9}"/>
                      </a:ext>
                    </a:extLst>
                  </p:cNvPr>
                  <p:cNvSpPr/>
                  <p:nvPr/>
                </p:nvSpPr>
                <p:spPr>
                  <a:xfrm rot="10800000">
                    <a:off x="1564533" y="2537653"/>
                    <a:ext cx="65322" cy="448566"/>
                  </a:xfrm>
                  <a:prstGeom prst="triangle">
                    <a:avLst/>
                  </a:prstGeom>
                  <a:solidFill>
                    <a:srgbClr val="DDDDDD"/>
                  </a:solidFill>
                  <a:ln>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228" name="Teardrop 227">
                    <a:extLst>
                      <a:ext uri="{FF2B5EF4-FFF2-40B4-BE49-F238E27FC236}">
                        <a16:creationId xmlns:a16="http://schemas.microsoft.com/office/drawing/2014/main" id="{C9018C73-70AA-413D-8DA6-74E5D1D1C9A9}"/>
                      </a:ext>
                    </a:extLst>
                  </p:cNvPr>
                  <p:cNvSpPr/>
                  <p:nvPr/>
                </p:nvSpPr>
                <p:spPr>
                  <a:xfrm rot="8100000">
                    <a:off x="790877" y="724090"/>
                    <a:ext cx="1681074" cy="1682122"/>
                  </a:xfrm>
                  <a:prstGeom prst="teardrop">
                    <a:avLst/>
                  </a:prstGeom>
                  <a:solidFill>
                    <a:srgbClr val="CC6600"/>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229" name="Chord 228">
                    <a:extLst>
                      <a:ext uri="{FF2B5EF4-FFF2-40B4-BE49-F238E27FC236}">
                        <a16:creationId xmlns:a16="http://schemas.microsoft.com/office/drawing/2014/main" id="{21E3800C-34D9-4082-8E2F-33C282D33B80}"/>
                      </a:ext>
                    </a:extLst>
                  </p:cNvPr>
                  <p:cNvSpPr/>
                  <p:nvPr/>
                </p:nvSpPr>
                <p:spPr>
                  <a:xfrm rot="6720000">
                    <a:off x="857611" y="828365"/>
                    <a:ext cx="1500376" cy="1538903"/>
                  </a:xfrm>
                  <a:prstGeom prst="chord">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230" name="Block Arc 229">
                    <a:extLst>
                      <a:ext uri="{FF2B5EF4-FFF2-40B4-BE49-F238E27FC236}">
                        <a16:creationId xmlns:a16="http://schemas.microsoft.com/office/drawing/2014/main" id="{C3C612D3-2B70-41A4-9CA3-66906EB7DD0D}"/>
                      </a:ext>
                    </a:extLst>
                  </p:cNvPr>
                  <p:cNvSpPr/>
                  <p:nvPr/>
                </p:nvSpPr>
                <p:spPr>
                  <a:xfrm flipV="1">
                    <a:off x="785213" y="1596025"/>
                    <a:ext cx="1636885" cy="415696"/>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sp>
                <p:nvSpPr>
                  <p:cNvPr id="231" name="Block Arc 230">
                    <a:extLst>
                      <a:ext uri="{FF2B5EF4-FFF2-40B4-BE49-F238E27FC236}">
                        <a16:creationId xmlns:a16="http://schemas.microsoft.com/office/drawing/2014/main" id="{0E0BB531-84A2-4580-97BE-388FAAAAA033}"/>
                      </a:ext>
                    </a:extLst>
                  </p:cNvPr>
                  <p:cNvSpPr/>
                  <p:nvPr/>
                </p:nvSpPr>
                <p:spPr>
                  <a:xfrm flipV="1">
                    <a:off x="859912" y="1741059"/>
                    <a:ext cx="1488950" cy="456300"/>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sp>
                <p:nvSpPr>
                  <p:cNvPr id="232" name="Block Arc 231">
                    <a:extLst>
                      <a:ext uri="{FF2B5EF4-FFF2-40B4-BE49-F238E27FC236}">
                        <a16:creationId xmlns:a16="http://schemas.microsoft.com/office/drawing/2014/main" id="{E598A201-55D6-47DA-AC0A-43CD5BE4A457}"/>
                      </a:ext>
                    </a:extLst>
                  </p:cNvPr>
                  <p:cNvSpPr/>
                  <p:nvPr/>
                </p:nvSpPr>
                <p:spPr>
                  <a:xfrm flipV="1">
                    <a:off x="978659" y="1992313"/>
                    <a:ext cx="1229585" cy="342224"/>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sp>
                <p:nvSpPr>
                  <p:cNvPr id="233" name="Block Arc 232">
                    <a:extLst>
                      <a:ext uri="{FF2B5EF4-FFF2-40B4-BE49-F238E27FC236}">
                        <a16:creationId xmlns:a16="http://schemas.microsoft.com/office/drawing/2014/main" id="{E4B6B871-1F01-4642-97C2-8C2C8E8F39B7}"/>
                      </a:ext>
                    </a:extLst>
                  </p:cNvPr>
                  <p:cNvSpPr/>
                  <p:nvPr/>
                </p:nvSpPr>
                <p:spPr>
                  <a:xfrm flipV="1">
                    <a:off x="1136387" y="2170526"/>
                    <a:ext cx="922189" cy="284221"/>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sp>
                <p:nvSpPr>
                  <p:cNvPr id="234" name="Block Arc 233">
                    <a:extLst>
                      <a:ext uri="{FF2B5EF4-FFF2-40B4-BE49-F238E27FC236}">
                        <a16:creationId xmlns:a16="http://schemas.microsoft.com/office/drawing/2014/main" id="{0593D131-4D7E-443A-B2EB-FDE122376926}"/>
                      </a:ext>
                    </a:extLst>
                  </p:cNvPr>
                  <p:cNvSpPr/>
                  <p:nvPr/>
                </p:nvSpPr>
                <p:spPr>
                  <a:xfrm flipV="1">
                    <a:off x="1351854" y="2397040"/>
                    <a:ext cx="520652" cy="191415"/>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grpSp>
            <p:sp>
              <p:nvSpPr>
                <p:cNvPr id="226" name="Can 225">
                  <a:extLst>
                    <a:ext uri="{FF2B5EF4-FFF2-40B4-BE49-F238E27FC236}">
                      <a16:creationId xmlns:a16="http://schemas.microsoft.com/office/drawing/2014/main" id="{53A2C4EB-86A7-47A7-AD0E-F898A95843C4}"/>
                    </a:ext>
                  </a:extLst>
                </p:cNvPr>
                <p:cNvSpPr/>
                <p:nvPr/>
              </p:nvSpPr>
              <p:spPr>
                <a:xfrm>
                  <a:off x="1482339" y="2604513"/>
                  <a:ext cx="224783" cy="191415"/>
                </a:xfrm>
                <a:prstGeom prst="can">
                  <a:avLst/>
                </a:prstGeom>
                <a:solidFill>
                  <a:srgbClr val="CC6600"/>
                </a:solid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sp>
            <p:nvSpPr>
              <p:cNvPr id="224" name="Chord 223">
                <a:extLst>
                  <a:ext uri="{FF2B5EF4-FFF2-40B4-BE49-F238E27FC236}">
                    <a16:creationId xmlns:a16="http://schemas.microsoft.com/office/drawing/2014/main" id="{EF1E5ABF-3477-47A1-A5CF-C214E666AFEB}"/>
                  </a:ext>
                </a:extLst>
              </p:cNvPr>
              <p:cNvSpPr/>
              <p:nvPr/>
            </p:nvSpPr>
            <p:spPr>
              <a:xfrm rot="6720000">
                <a:off x="1034024" y="1005937"/>
                <a:ext cx="1142684" cy="1112390"/>
              </a:xfrm>
              <a:prstGeom prst="chord">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grpSp>
      <p:grpSp>
        <p:nvGrpSpPr>
          <p:cNvPr id="736" name="Group 4096">
            <a:extLst>
              <a:ext uri="{FF2B5EF4-FFF2-40B4-BE49-F238E27FC236}">
                <a16:creationId xmlns:a16="http://schemas.microsoft.com/office/drawing/2014/main" id="{B3C42D30-96A4-41C1-8868-B37BD8038C80}"/>
              </a:ext>
            </a:extLst>
          </p:cNvPr>
          <p:cNvGrpSpPr>
            <a:grpSpLocks/>
          </p:cNvGrpSpPr>
          <p:nvPr/>
        </p:nvGrpSpPr>
        <p:grpSpPr bwMode="auto">
          <a:xfrm>
            <a:off x="1420813" y="2749550"/>
            <a:ext cx="1389062" cy="1951038"/>
            <a:chOff x="3063210" y="3977315"/>
            <a:chExt cx="1148750" cy="1611925"/>
          </a:xfrm>
        </p:grpSpPr>
        <p:sp>
          <p:nvSpPr>
            <p:cNvPr id="56" name="Can 55">
              <a:extLst>
                <a:ext uri="{FF2B5EF4-FFF2-40B4-BE49-F238E27FC236}">
                  <a16:creationId xmlns:a16="http://schemas.microsoft.com/office/drawing/2014/main" id="{F2FF67FA-1D7E-4E45-9AA1-D16ED36EE245}"/>
                </a:ext>
              </a:extLst>
            </p:cNvPr>
            <p:cNvSpPr/>
            <p:nvPr/>
          </p:nvSpPr>
          <p:spPr>
            <a:xfrm>
              <a:off x="3440000" y="3977315"/>
              <a:ext cx="362349" cy="371176"/>
            </a:xfrm>
            <a:prstGeom prst="can">
              <a:avLst/>
            </a:prstGeom>
            <a:solidFill>
              <a:srgbClr val="CC6600"/>
            </a:solid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nvGrpSpPr>
            <p:cNvPr id="10329" name="Group 54">
              <a:extLst>
                <a:ext uri="{FF2B5EF4-FFF2-40B4-BE49-F238E27FC236}">
                  <a16:creationId xmlns:a16="http://schemas.microsoft.com/office/drawing/2014/main" id="{56682F49-4949-4979-A82A-8238606AB7CA}"/>
                </a:ext>
              </a:extLst>
            </p:cNvPr>
            <p:cNvGrpSpPr>
              <a:grpSpLocks/>
            </p:cNvGrpSpPr>
            <p:nvPr/>
          </p:nvGrpSpPr>
          <p:grpSpPr bwMode="auto">
            <a:xfrm>
              <a:off x="3063210" y="4078295"/>
              <a:ext cx="1148750" cy="1510945"/>
              <a:chOff x="815706" y="824834"/>
              <a:chExt cx="1681073" cy="2227378"/>
            </a:xfrm>
          </p:grpSpPr>
          <p:grpSp>
            <p:nvGrpSpPr>
              <p:cNvPr id="10330" name="Group 55">
                <a:extLst>
                  <a:ext uri="{FF2B5EF4-FFF2-40B4-BE49-F238E27FC236}">
                    <a16:creationId xmlns:a16="http://schemas.microsoft.com/office/drawing/2014/main" id="{82922CCC-F7E3-4C98-B954-E43DAF975BA0}"/>
                  </a:ext>
                </a:extLst>
              </p:cNvPr>
              <p:cNvGrpSpPr>
                <a:grpSpLocks/>
              </p:cNvGrpSpPr>
              <p:nvPr/>
            </p:nvGrpSpPr>
            <p:grpSpPr bwMode="auto">
              <a:xfrm>
                <a:off x="815706" y="824834"/>
                <a:ext cx="1681073" cy="2227378"/>
                <a:chOff x="815706" y="824834"/>
                <a:chExt cx="1681073" cy="2227378"/>
              </a:xfrm>
            </p:grpSpPr>
            <p:grpSp>
              <p:nvGrpSpPr>
                <p:cNvPr id="10332" name="Group 57">
                  <a:extLst>
                    <a:ext uri="{FF2B5EF4-FFF2-40B4-BE49-F238E27FC236}">
                      <a16:creationId xmlns:a16="http://schemas.microsoft.com/office/drawing/2014/main" id="{F67304AC-7D35-45F3-9281-1DE174023061}"/>
                    </a:ext>
                  </a:extLst>
                </p:cNvPr>
                <p:cNvGrpSpPr>
                  <a:grpSpLocks/>
                </p:cNvGrpSpPr>
                <p:nvPr/>
              </p:nvGrpSpPr>
              <p:grpSpPr bwMode="auto">
                <a:xfrm>
                  <a:off x="815706" y="824834"/>
                  <a:ext cx="1681073" cy="2227378"/>
                  <a:chOff x="815706" y="824834"/>
                  <a:chExt cx="1681073" cy="2227378"/>
                </a:xfrm>
              </p:grpSpPr>
              <p:sp>
                <p:nvSpPr>
                  <p:cNvPr id="62" name="Isosceles Triangle 61">
                    <a:extLst>
                      <a:ext uri="{FF2B5EF4-FFF2-40B4-BE49-F238E27FC236}">
                        <a16:creationId xmlns:a16="http://schemas.microsoft.com/office/drawing/2014/main" id="{F71AC132-30F4-456C-8C2B-CCC8E53B9CF8}"/>
                      </a:ext>
                    </a:extLst>
                  </p:cNvPr>
                  <p:cNvSpPr/>
                  <p:nvPr/>
                </p:nvSpPr>
                <p:spPr>
                  <a:xfrm rot="10800000">
                    <a:off x="1614936" y="2603646"/>
                    <a:ext cx="65322" cy="448566"/>
                  </a:xfrm>
                  <a:prstGeom prst="triangle">
                    <a:avLst/>
                  </a:prstGeom>
                  <a:solidFill>
                    <a:srgbClr val="DDDDDD"/>
                  </a:solidFill>
                  <a:ln>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63" name="Teardrop 62">
                    <a:extLst>
                      <a:ext uri="{FF2B5EF4-FFF2-40B4-BE49-F238E27FC236}">
                        <a16:creationId xmlns:a16="http://schemas.microsoft.com/office/drawing/2014/main" id="{E1BF2829-815E-49A4-B015-E30E7B533CF0}"/>
                      </a:ext>
                    </a:extLst>
                  </p:cNvPr>
                  <p:cNvSpPr/>
                  <p:nvPr/>
                </p:nvSpPr>
                <p:spPr>
                  <a:xfrm rot="8100000">
                    <a:off x="815706" y="824851"/>
                    <a:ext cx="1681073" cy="1682122"/>
                  </a:xfrm>
                  <a:prstGeom prst="teardrop">
                    <a:avLst/>
                  </a:prstGeom>
                  <a:solidFill>
                    <a:srgbClr val="CC6600"/>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64" name="Chord 63">
                    <a:extLst>
                      <a:ext uri="{FF2B5EF4-FFF2-40B4-BE49-F238E27FC236}">
                        <a16:creationId xmlns:a16="http://schemas.microsoft.com/office/drawing/2014/main" id="{6D097AC5-3CD6-4D5B-972F-92337EC28291}"/>
                      </a:ext>
                    </a:extLst>
                  </p:cNvPr>
                  <p:cNvSpPr/>
                  <p:nvPr/>
                </p:nvSpPr>
                <p:spPr>
                  <a:xfrm rot="6720000">
                    <a:off x="912780" y="899366"/>
                    <a:ext cx="1500375" cy="1540824"/>
                  </a:xfrm>
                  <a:prstGeom prst="chord">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65" name="Block Arc 64">
                    <a:extLst>
                      <a:ext uri="{FF2B5EF4-FFF2-40B4-BE49-F238E27FC236}">
                        <a16:creationId xmlns:a16="http://schemas.microsoft.com/office/drawing/2014/main" id="{97384C01-AFF0-42E0-8CB9-E6578E8310BA}"/>
                      </a:ext>
                    </a:extLst>
                  </p:cNvPr>
                  <p:cNvSpPr/>
                  <p:nvPr/>
                </p:nvSpPr>
                <p:spPr>
                  <a:xfrm flipV="1">
                    <a:off x="836839" y="1669778"/>
                    <a:ext cx="1636885" cy="415697"/>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sp>
                <p:nvSpPr>
                  <p:cNvPr id="66" name="Block Arc 65">
                    <a:extLst>
                      <a:ext uri="{FF2B5EF4-FFF2-40B4-BE49-F238E27FC236}">
                        <a16:creationId xmlns:a16="http://schemas.microsoft.com/office/drawing/2014/main" id="{81EA5172-C3BF-49C2-B370-573BC67CC3BE}"/>
                      </a:ext>
                    </a:extLst>
                  </p:cNvPr>
                  <p:cNvSpPr/>
                  <p:nvPr/>
                </p:nvSpPr>
                <p:spPr>
                  <a:xfrm flipV="1">
                    <a:off x="915610" y="1814789"/>
                    <a:ext cx="1488950" cy="456300"/>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sp>
                <p:nvSpPr>
                  <p:cNvPr id="67" name="Block Arc 66">
                    <a:extLst>
                      <a:ext uri="{FF2B5EF4-FFF2-40B4-BE49-F238E27FC236}">
                        <a16:creationId xmlns:a16="http://schemas.microsoft.com/office/drawing/2014/main" id="{2F48042D-01BB-4E93-8390-90E5F4DF532B}"/>
                      </a:ext>
                    </a:extLst>
                  </p:cNvPr>
                  <p:cNvSpPr/>
                  <p:nvPr/>
                </p:nvSpPr>
                <p:spPr>
                  <a:xfrm flipV="1">
                    <a:off x="1032804" y="2060340"/>
                    <a:ext cx="1229585" cy="344158"/>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sp>
                <p:nvSpPr>
                  <p:cNvPr id="68" name="Block Arc 67">
                    <a:extLst>
                      <a:ext uri="{FF2B5EF4-FFF2-40B4-BE49-F238E27FC236}">
                        <a16:creationId xmlns:a16="http://schemas.microsoft.com/office/drawing/2014/main" id="{0EE720DC-9829-40AA-8D73-96D02002E022}"/>
                      </a:ext>
                    </a:extLst>
                  </p:cNvPr>
                  <p:cNvSpPr/>
                  <p:nvPr/>
                </p:nvSpPr>
                <p:spPr>
                  <a:xfrm flipV="1">
                    <a:off x="1188424" y="2242086"/>
                    <a:ext cx="922189" cy="284221"/>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sp>
                <p:nvSpPr>
                  <p:cNvPr id="69" name="Block Arc 68">
                    <a:extLst>
                      <a:ext uri="{FF2B5EF4-FFF2-40B4-BE49-F238E27FC236}">
                        <a16:creationId xmlns:a16="http://schemas.microsoft.com/office/drawing/2014/main" id="{D3A5211A-15DE-4C94-8697-87980F2EE545}"/>
                      </a:ext>
                    </a:extLst>
                  </p:cNvPr>
                  <p:cNvSpPr/>
                  <p:nvPr/>
                </p:nvSpPr>
                <p:spPr>
                  <a:xfrm flipV="1">
                    <a:off x="1397837" y="2472170"/>
                    <a:ext cx="520653" cy="191413"/>
                  </a:xfrm>
                  <a:prstGeom prst="blockArc">
                    <a:avLst>
                      <a:gd name="adj1" fmla="val 10800000"/>
                      <a:gd name="adj2" fmla="val 0"/>
                      <a:gd name="adj3" fmla="val 1811"/>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solidFill>
                        <a:schemeClr val="tx1"/>
                      </a:solidFill>
                    </a:endParaRPr>
                  </a:p>
                </p:txBody>
              </p:sp>
            </p:grpSp>
            <p:sp>
              <p:nvSpPr>
                <p:cNvPr id="61" name="Can 60">
                  <a:extLst>
                    <a:ext uri="{FF2B5EF4-FFF2-40B4-BE49-F238E27FC236}">
                      <a16:creationId xmlns:a16="http://schemas.microsoft.com/office/drawing/2014/main" id="{481D50D3-3992-43A3-BF01-E9207DA944E1}"/>
                    </a:ext>
                  </a:extLst>
                </p:cNvPr>
                <p:cNvSpPr/>
                <p:nvPr/>
              </p:nvSpPr>
              <p:spPr>
                <a:xfrm>
                  <a:off x="1532323" y="2680985"/>
                  <a:ext cx="224784" cy="191413"/>
                </a:xfrm>
                <a:prstGeom prst="can">
                  <a:avLst/>
                </a:prstGeom>
                <a:solidFill>
                  <a:srgbClr val="CC6600"/>
                </a:solid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sp>
            <p:nvSpPr>
              <p:cNvPr id="59" name="Chord 58">
                <a:extLst>
                  <a:ext uri="{FF2B5EF4-FFF2-40B4-BE49-F238E27FC236}">
                    <a16:creationId xmlns:a16="http://schemas.microsoft.com/office/drawing/2014/main" id="{5ABBE5E1-B312-4B03-8688-C8D3A3FD9AF3}"/>
                  </a:ext>
                </a:extLst>
              </p:cNvPr>
              <p:cNvSpPr/>
              <p:nvPr/>
            </p:nvSpPr>
            <p:spPr>
              <a:xfrm rot="6720000">
                <a:off x="1084902" y="1083615"/>
                <a:ext cx="1142682" cy="1112390"/>
              </a:xfrm>
              <a:prstGeom prst="chord">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grpSp>
      <p:grpSp>
        <p:nvGrpSpPr>
          <p:cNvPr id="752" name="Group 235">
            <a:extLst>
              <a:ext uri="{FF2B5EF4-FFF2-40B4-BE49-F238E27FC236}">
                <a16:creationId xmlns:a16="http://schemas.microsoft.com/office/drawing/2014/main" id="{94F3D408-FD0E-414E-B164-AD7C5DAB902B}"/>
              </a:ext>
            </a:extLst>
          </p:cNvPr>
          <p:cNvGrpSpPr>
            <a:grpSpLocks/>
          </p:cNvGrpSpPr>
          <p:nvPr/>
        </p:nvGrpSpPr>
        <p:grpSpPr bwMode="auto">
          <a:xfrm>
            <a:off x="896938" y="2547938"/>
            <a:ext cx="2363787" cy="2163762"/>
            <a:chOff x="3102176" y="1785978"/>
            <a:chExt cx="2363513" cy="2164347"/>
          </a:xfrm>
        </p:grpSpPr>
        <p:sp>
          <p:nvSpPr>
            <p:cNvPr id="4" name="Oval 3">
              <a:extLst>
                <a:ext uri="{FF2B5EF4-FFF2-40B4-BE49-F238E27FC236}">
                  <a16:creationId xmlns:a16="http://schemas.microsoft.com/office/drawing/2014/main" id="{91D18CC1-BA64-4367-90CF-DCD43EA0DE3F}"/>
                </a:ext>
              </a:extLst>
            </p:cNvPr>
            <p:cNvSpPr/>
            <p:nvPr/>
          </p:nvSpPr>
          <p:spPr>
            <a:xfrm>
              <a:off x="3102176" y="1785978"/>
              <a:ext cx="2363513" cy="354108"/>
            </a:xfrm>
            <a:prstGeom prst="ellipse">
              <a:avLst/>
            </a:prstGeom>
            <a:noFill/>
            <a:ln w="19050">
              <a:solidFill>
                <a:srgbClr val="00B0F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cxnSp>
          <p:nvCxnSpPr>
            <p:cNvPr id="13" name="Straight Connector 12">
              <a:extLst>
                <a:ext uri="{FF2B5EF4-FFF2-40B4-BE49-F238E27FC236}">
                  <a16:creationId xmlns:a16="http://schemas.microsoft.com/office/drawing/2014/main" id="{2B51754B-B5DB-4F49-9173-370E951C9A86}"/>
                </a:ext>
              </a:extLst>
            </p:cNvPr>
            <p:cNvCxnSpPr/>
            <p:nvPr/>
          </p:nvCxnSpPr>
          <p:spPr>
            <a:xfrm flipV="1">
              <a:off x="4292663" y="1976530"/>
              <a:ext cx="1160327" cy="1973795"/>
            </a:xfrm>
            <a:prstGeom prst="line">
              <a:avLst/>
            </a:prstGeom>
            <a:ln w="19050">
              <a:solidFill>
                <a:srgbClr val="00B0F0"/>
              </a:solidFill>
              <a:prstDash val="sysDash"/>
            </a:ln>
          </p:spPr>
          <p:style>
            <a:lnRef idx="1">
              <a:schemeClr val="accent1"/>
            </a:lnRef>
            <a:fillRef idx="0">
              <a:schemeClr val="accent1"/>
            </a:fillRef>
            <a:effectRef idx="0">
              <a:schemeClr val="accent1"/>
            </a:effectRef>
            <a:fontRef idx="minor">
              <a:schemeClr val="tx1"/>
            </a:fontRef>
          </p:style>
        </p:cxnSp>
        <p:cxnSp>
          <p:nvCxnSpPr>
            <p:cNvPr id="237" name="Straight Connector 236">
              <a:extLst>
                <a:ext uri="{FF2B5EF4-FFF2-40B4-BE49-F238E27FC236}">
                  <a16:creationId xmlns:a16="http://schemas.microsoft.com/office/drawing/2014/main" id="{859644C1-079F-48DF-9FF2-602106101137}"/>
                </a:ext>
              </a:extLst>
            </p:cNvPr>
            <p:cNvCxnSpPr>
              <a:stCxn id="4" idx="2"/>
            </p:cNvCxnSpPr>
            <p:nvPr/>
          </p:nvCxnSpPr>
          <p:spPr>
            <a:xfrm>
              <a:off x="3102176" y="1963826"/>
              <a:ext cx="1195248" cy="1984912"/>
            </a:xfrm>
            <a:prstGeom prst="line">
              <a:avLst/>
            </a:prstGeom>
            <a:ln w="19050">
              <a:solidFill>
                <a:srgbClr val="00B0F0"/>
              </a:solidFill>
              <a:prstDash val="sysDash"/>
            </a:ln>
          </p:spPr>
          <p:style>
            <a:lnRef idx="1">
              <a:schemeClr val="accent1"/>
            </a:lnRef>
            <a:fillRef idx="0">
              <a:schemeClr val="accent1"/>
            </a:fillRef>
            <a:effectRef idx="0">
              <a:schemeClr val="accent1"/>
            </a:effectRef>
            <a:fontRef idx="minor">
              <a:schemeClr val="tx1"/>
            </a:fontRef>
          </p:style>
        </p:cxnSp>
      </p:grpSp>
      <p:cxnSp>
        <p:nvCxnSpPr>
          <p:cNvPr id="239" name="Straight Connector 238">
            <a:extLst>
              <a:ext uri="{FF2B5EF4-FFF2-40B4-BE49-F238E27FC236}">
                <a16:creationId xmlns:a16="http://schemas.microsoft.com/office/drawing/2014/main" id="{8BDB9898-E314-4902-9047-F7976725EF1A}"/>
              </a:ext>
            </a:extLst>
          </p:cNvPr>
          <p:cNvCxnSpPr/>
          <p:nvPr/>
        </p:nvCxnSpPr>
        <p:spPr>
          <a:xfrm flipH="1" flipV="1">
            <a:off x="2062163" y="1784350"/>
            <a:ext cx="38100" cy="2886075"/>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sp>
        <p:nvSpPr>
          <p:cNvPr id="243" name="AutoShape 202">
            <a:extLst>
              <a:ext uri="{FF2B5EF4-FFF2-40B4-BE49-F238E27FC236}">
                <a16:creationId xmlns:a16="http://schemas.microsoft.com/office/drawing/2014/main" id="{A1223436-5ED4-4B8F-919A-6B86DB9A3EF7}"/>
              </a:ext>
            </a:extLst>
          </p:cNvPr>
          <p:cNvSpPr>
            <a:spLocks noChangeArrowheads="1"/>
          </p:cNvSpPr>
          <p:nvPr/>
        </p:nvSpPr>
        <p:spPr bwMode="auto">
          <a:xfrm rot="-5207414" flipH="1" flipV="1">
            <a:off x="1781970" y="1710531"/>
            <a:ext cx="506412" cy="276225"/>
          </a:xfrm>
          <a:prstGeom prst="curvedDownArrow">
            <a:avLst>
              <a:gd name="adj1" fmla="val 33331"/>
              <a:gd name="adj2" fmla="val 66670"/>
              <a:gd name="adj3" fmla="val 33333"/>
            </a:avLst>
          </a:prstGeom>
          <a:solidFill>
            <a:srgbClr val="FF9900"/>
          </a:solidFill>
          <a:ln w="19050">
            <a:solidFill>
              <a:srgbClr val="CC660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cxnSp>
        <p:nvCxnSpPr>
          <p:cNvPr id="242" name="Straight Connector 241">
            <a:extLst>
              <a:ext uri="{FF2B5EF4-FFF2-40B4-BE49-F238E27FC236}">
                <a16:creationId xmlns:a16="http://schemas.microsoft.com/office/drawing/2014/main" id="{E6B3C9C2-0A40-41EA-A173-A0CF61968862}"/>
              </a:ext>
            </a:extLst>
          </p:cNvPr>
          <p:cNvCxnSpPr/>
          <p:nvPr/>
        </p:nvCxnSpPr>
        <p:spPr>
          <a:xfrm>
            <a:off x="2063750" y="1268413"/>
            <a:ext cx="0" cy="520700"/>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sp>
        <p:nvSpPr>
          <p:cNvPr id="10256" name="Rectangle 44">
            <a:extLst>
              <a:ext uri="{FF2B5EF4-FFF2-40B4-BE49-F238E27FC236}">
                <a16:creationId xmlns:a16="http://schemas.microsoft.com/office/drawing/2014/main" id="{2E1BEE8C-A159-4D56-8588-9455E2DC34BF}"/>
              </a:ext>
            </a:extLst>
          </p:cNvPr>
          <p:cNvSpPr>
            <a:spLocks noChangeArrowheads="1"/>
          </p:cNvSpPr>
          <p:nvPr/>
        </p:nvSpPr>
        <p:spPr bwMode="auto">
          <a:xfrm>
            <a:off x="611188" y="5940425"/>
            <a:ext cx="79184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FF99"/>
                </a:solidFill>
                <a:ea typeface="Times New Roman" panose="02020603050405020304" pitchFamily="18" charset="0"/>
                <a:cs typeface="Bookman-Light"/>
              </a:rPr>
              <a:t>Play Up(↑) and Down(↓) arrow keys alternately to repeat the precision!!</a:t>
            </a:r>
            <a:endParaRPr lang="en-IN" altLang="en-US">
              <a:solidFill>
                <a:srgbClr val="FFFF99"/>
              </a:solidFill>
              <a:ea typeface="Times New Roman" panose="02020603050405020304" pitchFamily="18" charset="0"/>
              <a:cs typeface="Bookman-Light"/>
            </a:endParaRPr>
          </a:p>
        </p:txBody>
      </p:sp>
      <p:sp>
        <p:nvSpPr>
          <p:cNvPr id="10257" name="Rectangle 44">
            <a:extLst>
              <a:ext uri="{FF2B5EF4-FFF2-40B4-BE49-F238E27FC236}">
                <a16:creationId xmlns:a16="http://schemas.microsoft.com/office/drawing/2014/main" id="{E8059A25-AED7-4FDB-AD4D-7E2275D0B46A}"/>
              </a:ext>
            </a:extLst>
          </p:cNvPr>
          <p:cNvSpPr>
            <a:spLocks noChangeArrowheads="1"/>
          </p:cNvSpPr>
          <p:nvPr/>
        </p:nvSpPr>
        <p:spPr bwMode="auto">
          <a:xfrm>
            <a:off x="250825" y="5508625"/>
            <a:ext cx="33401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B050"/>
                </a:solidFill>
                <a:ea typeface="Times New Roman" panose="02020603050405020304" pitchFamily="18" charset="0"/>
                <a:cs typeface="Bookman-Light"/>
              </a:rPr>
              <a:t>Click to see precision of top!</a:t>
            </a:r>
            <a:endParaRPr lang="en-IN" altLang="en-US">
              <a:solidFill>
                <a:srgbClr val="00B050"/>
              </a:solidFill>
              <a:ea typeface="Times New Roman" panose="02020603050405020304" pitchFamily="18" charset="0"/>
              <a:cs typeface="Bookman-Light"/>
            </a:endParaRPr>
          </a:p>
        </p:txBody>
      </p:sp>
      <p:sp>
        <p:nvSpPr>
          <p:cNvPr id="10259" name="Rectangle 44">
            <a:extLst>
              <a:ext uri="{FF2B5EF4-FFF2-40B4-BE49-F238E27FC236}">
                <a16:creationId xmlns:a16="http://schemas.microsoft.com/office/drawing/2014/main" id="{3CBECB76-2470-4A6A-9E4D-679F339F342C}"/>
              </a:ext>
            </a:extLst>
          </p:cNvPr>
          <p:cNvSpPr>
            <a:spLocks noChangeArrowheads="1"/>
          </p:cNvSpPr>
          <p:nvPr/>
        </p:nvSpPr>
        <p:spPr bwMode="auto">
          <a:xfrm>
            <a:off x="4891088" y="5508625"/>
            <a:ext cx="39290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B050"/>
                </a:solidFill>
                <a:ea typeface="Times New Roman" panose="02020603050405020304" pitchFamily="18" charset="0"/>
                <a:cs typeface="Bookman-Light"/>
              </a:rPr>
              <a:t>Click to see precision of table fan!</a:t>
            </a:r>
            <a:endParaRPr lang="en-IN" altLang="en-US">
              <a:solidFill>
                <a:srgbClr val="00B050"/>
              </a:solidFill>
              <a:ea typeface="Times New Roman" panose="02020603050405020304" pitchFamily="18" charset="0"/>
              <a:cs typeface="Bookman-Light"/>
            </a:endParaRPr>
          </a:p>
        </p:txBody>
      </p:sp>
      <p:sp>
        <p:nvSpPr>
          <p:cNvPr id="457" name="Rectangle 34">
            <a:extLst>
              <a:ext uri="{FF2B5EF4-FFF2-40B4-BE49-F238E27FC236}">
                <a16:creationId xmlns:a16="http://schemas.microsoft.com/office/drawing/2014/main" id="{6490E994-CE01-4B5F-AC65-053FB87D2AA3}"/>
              </a:ext>
            </a:extLst>
          </p:cNvPr>
          <p:cNvSpPr>
            <a:spLocks noChangeArrowheads="1"/>
          </p:cNvSpPr>
          <p:nvPr/>
        </p:nvSpPr>
        <p:spPr bwMode="auto">
          <a:xfrm>
            <a:off x="2033588" y="1141413"/>
            <a:ext cx="3381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B0F0"/>
                </a:solidFill>
              </a:rPr>
              <a:t>Y</a:t>
            </a:r>
            <a:endParaRPr lang="en-IN" altLang="en-US">
              <a:solidFill>
                <a:srgbClr val="00B0F0"/>
              </a:solidFill>
            </a:endParaRPr>
          </a:p>
        </p:txBody>
      </p:sp>
      <p:sp>
        <p:nvSpPr>
          <p:cNvPr id="458" name="Rectangle 34">
            <a:extLst>
              <a:ext uri="{FF2B5EF4-FFF2-40B4-BE49-F238E27FC236}">
                <a16:creationId xmlns:a16="http://schemas.microsoft.com/office/drawing/2014/main" id="{7A141E35-4A5B-4817-A47D-BD5F6F2641D0}"/>
              </a:ext>
            </a:extLst>
          </p:cNvPr>
          <p:cNvSpPr>
            <a:spLocks noChangeArrowheads="1"/>
          </p:cNvSpPr>
          <p:nvPr/>
        </p:nvSpPr>
        <p:spPr bwMode="auto">
          <a:xfrm>
            <a:off x="1928813" y="4652963"/>
            <a:ext cx="3651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00FF"/>
                </a:solidFill>
              </a:rPr>
              <a:t>O</a:t>
            </a:r>
            <a:endParaRPr lang="en-IN" altLang="en-US">
              <a:solidFill>
                <a:srgbClr val="FF00FF"/>
              </a:solidFill>
            </a:endParaRPr>
          </a:p>
        </p:txBody>
      </p:sp>
      <p:sp>
        <p:nvSpPr>
          <p:cNvPr id="459" name="Rectangle 34">
            <a:extLst>
              <a:ext uri="{FF2B5EF4-FFF2-40B4-BE49-F238E27FC236}">
                <a16:creationId xmlns:a16="http://schemas.microsoft.com/office/drawing/2014/main" id="{2DB8C169-6D4B-4BE6-A4CA-FAC401E62643}"/>
              </a:ext>
            </a:extLst>
          </p:cNvPr>
          <p:cNvSpPr>
            <a:spLocks noChangeArrowheads="1"/>
          </p:cNvSpPr>
          <p:nvPr/>
        </p:nvSpPr>
        <p:spPr bwMode="auto">
          <a:xfrm>
            <a:off x="1665288" y="4868863"/>
            <a:ext cx="8763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FF00FF"/>
                </a:solidFill>
              </a:rPr>
              <a:t>(fixed)</a:t>
            </a:r>
            <a:endParaRPr lang="en-IN" altLang="en-US">
              <a:solidFill>
                <a:srgbClr val="FF00FF"/>
              </a:solidFill>
            </a:endParaRPr>
          </a:p>
        </p:txBody>
      </p:sp>
      <p:cxnSp>
        <p:nvCxnSpPr>
          <p:cNvPr id="517" name="Straight Arrow Connector 516">
            <a:extLst>
              <a:ext uri="{FF2B5EF4-FFF2-40B4-BE49-F238E27FC236}">
                <a16:creationId xmlns:a16="http://schemas.microsoft.com/office/drawing/2014/main" id="{2C22DEC4-7A0C-4975-AA40-E860B47C1767}"/>
              </a:ext>
            </a:extLst>
          </p:cNvPr>
          <p:cNvCxnSpPr/>
          <p:nvPr/>
        </p:nvCxnSpPr>
        <p:spPr>
          <a:xfrm rot="2700000">
            <a:off x="7106444" y="1545431"/>
            <a:ext cx="0" cy="2541588"/>
          </a:xfrm>
          <a:prstGeom prst="straightConnector1">
            <a:avLst/>
          </a:prstGeom>
          <a:ln w="28575">
            <a:solidFill>
              <a:srgbClr val="7030A0"/>
            </a:solidFill>
            <a:prstDash val="sys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58" name="Group 568">
            <a:extLst>
              <a:ext uri="{FF2B5EF4-FFF2-40B4-BE49-F238E27FC236}">
                <a16:creationId xmlns:a16="http://schemas.microsoft.com/office/drawing/2014/main" id="{150EAF0A-CE12-499D-8C46-1A07FA95CA5F}"/>
              </a:ext>
            </a:extLst>
          </p:cNvPr>
          <p:cNvGrpSpPr/>
          <p:nvPr/>
        </p:nvGrpSpPr>
        <p:grpSpPr>
          <a:xfrm>
            <a:off x="4164013" y="2270534"/>
            <a:ext cx="2612390" cy="2614311"/>
            <a:chOff x="5860336" y="1540517"/>
            <a:chExt cx="2612390" cy="2614311"/>
          </a:xfrm>
          <a:scene3d>
            <a:camera prst="orthographicFront">
              <a:rot lat="0" lon="1800000" rev="0"/>
            </a:camera>
            <a:lightRig rig="threePt" dir="t"/>
          </a:scene3d>
        </p:grpSpPr>
        <p:grpSp>
          <p:nvGrpSpPr>
            <p:cNvPr id="60" name="Group 569">
              <a:extLst>
                <a:ext uri="{FF2B5EF4-FFF2-40B4-BE49-F238E27FC236}">
                  <a16:creationId xmlns:a16="http://schemas.microsoft.com/office/drawing/2014/main" id="{DABEB127-9F15-4E69-896A-CF07EC15DF73}"/>
                </a:ext>
              </a:extLst>
            </p:cNvPr>
            <p:cNvGrpSpPr/>
            <p:nvPr/>
          </p:nvGrpSpPr>
          <p:grpSpPr>
            <a:xfrm>
              <a:off x="5992202" y="1653355"/>
              <a:ext cx="2132272" cy="2228642"/>
              <a:chOff x="3491880" y="1653355"/>
              <a:chExt cx="2132272" cy="2228642"/>
            </a:xfrm>
            <a:solidFill>
              <a:srgbClr val="FFB9FF"/>
            </a:solidFill>
          </p:grpSpPr>
          <p:sp>
            <p:nvSpPr>
              <p:cNvPr id="617" name="Freeform 616">
                <a:extLst>
                  <a:ext uri="{FF2B5EF4-FFF2-40B4-BE49-F238E27FC236}">
                    <a16:creationId xmlns:a16="http://schemas.microsoft.com/office/drawing/2014/main" id="{7B8559C0-2C6E-400A-9EF5-CF612BA1CA5B}"/>
                  </a:ext>
                </a:extLst>
              </p:cNvPr>
              <p:cNvSpPr/>
              <p:nvPr/>
            </p:nvSpPr>
            <p:spPr>
              <a:xfrm>
                <a:off x="3491880" y="2492896"/>
                <a:ext cx="1242225" cy="1026373"/>
              </a:xfrm>
              <a:custGeom>
                <a:avLst/>
                <a:gdLst>
                  <a:gd name="connsiteX0" fmla="*/ 822365 w 956282"/>
                  <a:gd name="connsiteY0" fmla="*/ 579762 h 1026373"/>
                  <a:gd name="connsiteX1" fmla="*/ 583826 w 956282"/>
                  <a:gd name="connsiteY1" fmla="*/ 950823 h 1026373"/>
                  <a:gd name="connsiteX2" fmla="*/ 318783 w 956282"/>
                  <a:gd name="connsiteY2" fmla="*/ 1017084 h 1026373"/>
                  <a:gd name="connsiteX3" fmla="*/ 106748 w 956282"/>
                  <a:gd name="connsiteY3" fmla="*/ 818301 h 1026373"/>
                  <a:gd name="connsiteX4" fmla="*/ 730 w 956282"/>
                  <a:gd name="connsiteY4" fmla="*/ 473745 h 1026373"/>
                  <a:gd name="connsiteX5" fmla="*/ 66991 w 956282"/>
                  <a:gd name="connsiteY5" fmla="*/ 182197 h 1026373"/>
                  <a:gd name="connsiteX6" fmla="*/ 199513 w 956282"/>
                  <a:gd name="connsiteY6" fmla="*/ 9919 h 1026373"/>
                  <a:gd name="connsiteX7" fmla="*/ 371791 w 956282"/>
                  <a:gd name="connsiteY7" fmla="*/ 49675 h 1026373"/>
                  <a:gd name="connsiteX8" fmla="*/ 544070 w 956282"/>
                  <a:gd name="connsiteY8" fmla="*/ 288214 h 1026373"/>
                  <a:gd name="connsiteX9" fmla="*/ 557322 w 956282"/>
                  <a:gd name="connsiteY9" fmla="*/ 327971 h 1026373"/>
                  <a:gd name="connsiteX10" fmla="*/ 756104 w 956282"/>
                  <a:gd name="connsiteY10" fmla="*/ 367727 h 1026373"/>
                  <a:gd name="connsiteX11" fmla="*/ 954887 w 956282"/>
                  <a:gd name="connsiteY11" fmla="*/ 314719 h 1026373"/>
                  <a:gd name="connsiteX12" fmla="*/ 822365 w 956282"/>
                  <a:gd name="connsiteY12" fmla="*/ 579762 h 1026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56282" h="1026373">
                    <a:moveTo>
                      <a:pt x="822365" y="579762"/>
                    </a:moveTo>
                    <a:cubicBezTo>
                      <a:pt x="760521" y="685779"/>
                      <a:pt x="667756" y="877936"/>
                      <a:pt x="583826" y="950823"/>
                    </a:cubicBezTo>
                    <a:cubicBezTo>
                      <a:pt x="499896" y="1023710"/>
                      <a:pt x="398296" y="1039171"/>
                      <a:pt x="318783" y="1017084"/>
                    </a:cubicBezTo>
                    <a:cubicBezTo>
                      <a:pt x="239270" y="994997"/>
                      <a:pt x="159757" y="908857"/>
                      <a:pt x="106748" y="818301"/>
                    </a:cubicBezTo>
                    <a:cubicBezTo>
                      <a:pt x="53739" y="727745"/>
                      <a:pt x="7356" y="579762"/>
                      <a:pt x="730" y="473745"/>
                    </a:cubicBezTo>
                    <a:cubicBezTo>
                      <a:pt x="-5896" y="367728"/>
                      <a:pt x="33861" y="259501"/>
                      <a:pt x="66991" y="182197"/>
                    </a:cubicBezTo>
                    <a:cubicBezTo>
                      <a:pt x="100121" y="104893"/>
                      <a:pt x="148713" y="32006"/>
                      <a:pt x="199513" y="9919"/>
                    </a:cubicBezTo>
                    <a:cubicBezTo>
                      <a:pt x="250313" y="-12168"/>
                      <a:pt x="314365" y="3293"/>
                      <a:pt x="371791" y="49675"/>
                    </a:cubicBezTo>
                    <a:cubicBezTo>
                      <a:pt x="429217" y="96057"/>
                      <a:pt x="513148" y="241831"/>
                      <a:pt x="544070" y="288214"/>
                    </a:cubicBezTo>
                    <a:cubicBezTo>
                      <a:pt x="574992" y="334597"/>
                      <a:pt x="521983" y="314719"/>
                      <a:pt x="557322" y="327971"/>
                    </a:cubicBezTo>
                    <a:cubicBezTo>
                      <a:pt x="592661" y="341223"/>
                      <a:pt x="689843" y="369936"/>
                      <a:pt x="756104" y="367727"/>
                    </a:cubicBezTo>
                    <a:cubicBezTo>
                      <a:pt x="822365" y="365518"/>
                      <a:pt x="941635" y="277171"/>
                      <a:pt x="954887" y="314719"/>
                    </a:cubicBezTo>
                    <a:cubicBezTo>
                      <a:pt x="968139" y="352267"/>
                      <a:pt x="884209" y="473745"/>
                      <a:pt x="822365" y="579762"/>
                    </a:cubicBezTo>
                    <a:close/>
                  </a:path>
                </a:pathLst>
              </a:custGeom>
              <a:grp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618" name="Freeform 617">
                <a:extLst>
                  <a:ext uri="{FF2B5EF4-FFF2-40B4-BE49-F238E27FC236}">
                    <a16:creationId xmlns:a16="http://schemas.microsoft.com/office/drawing/2014/main" id="{72346451-6E67-450B-A755-4BE03D222067}"/>
                  </a:ext>
                </a:extLst>
              </p:cNvPr>
              <p:cNvSpPr/>
              <p:nvPr/>
            </p:nvSpPr>
            <p:spPr>
              <a:xfrm rot="7200000">
                <a:off x="4201821" y="1761281"/>
                <a:ext cx="1242225" cy="1026373"/>
              </a:xfrm>
              <a:custGeom>
                <a:avLst/>
                <a:gdLst>
                  <a:gd name="connsiteX0" fmla="*/ 822365 w 956282"/>
                  <a:gd name="connsiteY0" fmla="*/ 579762 h 1026373"/>
                  <a:gd name="connsiteX1" fmla="*/ 583826 w 956282"/>
                  <a:gd name="connsiteY1" fmla="*/ 950823 h 1026373"/>
                  <a:gd name="connsiteX2" fmla="*/ 318783 w 956282"/>
                  <a:gd name="connsiteY2" fmla="*/ 1017084 h 1026373"/>
                  <a:gd name="connsiteX3" fmla="*/ 106748 w 956282"/>
                  <a:gd name="connsiteY3" fmla="*/ 818301 h 1026373"/>
                  <a:gd name="connsiteX4" fmla="*/ 730 w 956282"/>
                  <a:gd name="connsiteY4" fmla="*/ 473745 h 1026373"/>
                  <a:gd name="connsiteX5" fmla="*/ 66991 w 956282"/>
                  <a:gd name="connsiteY5" fmla="*/ 182197 h 1026373"/>
                  <a:gd name="connsiteX6" fmla="*/ 199513 w 956282"/>
                  <a:gd name="connsiteY6" fmla="*/ 9919 h 1026373"/>
                  <a:gd name="connsiteX7" fmla="*/ 371791 w 956282"/>
                  <a:gd name="connsiteY7" fmla="*/ 49675 h 1026373"/>
                  <a:gd name="connsiteX8" fmla="*/ 544070 w 956282"/>
                  <a:gd name="connsiteY8" fmla="*/ 288214 h 1026373"/>
                  <a:gd name="connsiteX9" fmla="*/ 557322 w 956282"/>
                  <a:gd name="connsiteY9" fmla="*/ 327971 h 1026373"/>
                  <a:gd name="connsiteX10" fmla="*/ 756104 w 956282"/>
                  <a:gd name="connsiteY10" fmla="*/ 367727 h 1026373"/>
                  <a:gd name="connsiteX11" fmla="*/ 954887 w 956282"/>
                  <a:gd name="connsiteY11" fmla="*/ 314719 h 1026373"/>
                  <a:gd name="connsiteX12" fmla="*/ 822365 w 956282"/>
                  <a:gd name="connsiteY12" fmla="*/ 579762 h 1026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56282" h="1026373">
                    <a:moveTo>
                      <a:pt x="822365" y="579762"/>
                    </a:moveTo>
                    <a:cubicBezTo>
                      <a:pt x="760521" y="685779"/>
                      <a:pt x="667756" y="877936"/>
                      <a:pt x="583826" y="950823"/>
                    </a:cubicBezTo>
                    <a:cubicBezTo>
                      <a:pt x="499896" y="1023710"/>
                      <a:pt x="398296" y="1039171"/>
                      <a:pt x="318783" y="1017084"/>
                    </a:cubicBezTo>
                    <a:cubicBezTo>
                      <a:pt x="239270" y="994997"/>
                      <a:pt x="159757" y="908857"/>
                      <a:pt x="106748" y="818301"/>
                    </a:cubicBezTo>
                    <a:cubicBezTo>
                      <a:pt x="53739" y="727745"/>
                      <a:pt x="7356" y="579762"/>
                      <a:pt x="730" y="473745"/>
                    </a:cubicBezTo>
                    <a:cubicBezTo>
                      <a:pt x="-5896" y="367728"/>
                      <a:pt x="33861" y="259501"/>
                      <a:pt x="66991" y="182197"/>
                    </a:cubicBezTo>
                    <a:cubicBezTo>
                      <a:pt x="100121" y="104893"/>
                      <a:pt x="148713" y="32006"/>
                      <a:pt x="199513" y="9919"/>
                    </a:cubicBezTo>
                    <a:cubicBezTo>
                      <a:pt x="250313" y="-12168"/>
                      <a:pt x="314365" y="3293"/>
                      <a:pt x="371791" y="49675"/>
                    </a:cubicBezTo>
                    <a:cubicBezTo>
                      <a:pt x="429217" y="96057"/>
                      <a:pt x="513148" y="241831"/>
                      <a:pt x="544070" y="288214"/>
                    </a:cubicBezTo>
                    <a:cubicBezTo>
                      <a:pt x="574992" y="334597"/>
                      <a:pt x="521983" y="314719"/>
                      <a:pt x="557322" y="327971"/>
                    </a:cubicBezTo>
                    <a:cubicBezTo>
                      <a:pt x="592661" y="341223"/>
                      <a:pt x="689843" y="369936"/>
                      <a:pt x="756104" y="367727"/>
                    </a:cubicBezTo>
                    <a:cubicBezTo>
                      <a:pt x="822365" y="365518"/>
                      <a:pt x="941635" y="277171"/>
                      <a:pt x="954887" y="314719"/>
                    </a:cubicBezTo>
                    <a:cubicBezTo>
                      <a:pt x="968139" y="352267"/>
                      <a:pt x="884209" y="473745"/>
                      <a:pt x="822365" y="579762"/>
                    </a:cubicBezTo>
                    <a:close/>
                  </a:path>
                </a:pathLst>
              </a:custGeom>
              <a:grp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619" name="Freeform 618">
                <a:extLst>
                  <a:ext uri="{FF2B5EF4-FFF2-40B4-BE49-F238E27FC236}">
                    <a16:creationId xmlns:a16="http://schemas.microsoft.com/office/drawing/2014/main" id="{0D162600-0179-47B4-8039-4A5031785DDA}"/>
                  </a:ext>
                </a:extLst>
              </p:cNvPr>
              <p:cNvSpPr/>
              <p:nvPr/>
            </p:nvSpPr>
            <p:spPr>
              <a:xfrm rot="14400000">
                <a:off x="4489853" y="2747698"/>
                <a:ext cx="1242225" cy="1026373"/>
              </a:xfrm>
              <a:custGeom>
                <a:avLst/>
                <a:gdLst>
                  <a:gd name="connsiteX0" fmla="*/ 822365 w 956282"/>
                  <a:gd name="connsiteY0" fmla="*/ 579762 h 1026373"/>
                  <a:gd name="connsiteX1" fmla="*/ 583826 w 956282"/>
                  <a:gd name="connsiteY1" fmla="*/ 950823 h 1026373"/>
                  <a:gd name="connsiteX2" fmla="*/ 318783 w 956282"/>
                  <a:gd name="connsiteY2" fmla="*/ 1017084 h 1026373"/>
                  <a:gd name="connsiteX3" fmla="*/ 106748 w 956282"/>
                  <a:gd name="connsiteY3" fmla="*/ 818301 h 1026373"/>
                  <a:gd name="connsiteX4" fmla="*/ 730 w 956282"/>
                  <a:gd name="connsiteY4" fmla="*/ 473745 h 1026373"/>
                  <a:gd name="connsiteX5" fmla="*/ 66991 w 956282"/>
                  <a:gd name="connsiteY5" fmla="*/ 182197 h 1026373"/>
                  <a:gd name="connsiteX6" fmla="*/ 199513 w 956282"/>
                  <a:gd name="connsiteY6" fmla="*/ 9919 h 1026373"/>
                  <a:gd name="connsiteX7" fmla="*/ 371791 w 956282"/>
                  <a:gd name="connsiteY7" fmla="*/ 49675 h 1026373"/>
                  <a:gd name="connsiteX8" fmla="*/ 544070 w 956282"/>
                  <a:gd name="connsiteY8" fmla="*/ 288214 h 1026373"/>
                  <a:gd name="connsiteX9" fmla="*/ 557322 w 956282"/>
                  <a:gd name="connsiteY9" fmla="*/ 327971 h 1026373"/>
                  <a:gd name="connsiteX10" fmla="*/ 756104 w 956282"/>
                  <a:gd name="connsiteY10" fmla="*/ 367727 h 1026373"/>
                  <a:gd name="connsiteX11" fmla="*/ 954887 w 956282"/>
                  <a:gd name="connsiteY11" fmla="*/ 314719 h 1026373"/>
                  <a:gd name="connsiteX12" fmla="*/ 822365 w 956282"/>
                  <a:gd name="connsiteY12" fmla="*/ 579762 h 1026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56282" h="1026373">
                    <a:moveTo>
                      <a:pt x="822365" y="579762"/>
                    </a:moveTo>
                    <a:cubicBezTo>
                      <a:pt x="760521" y="685779"/>
                      <a:pt x="667756" y="877936"/>
                      <a:pt x="583826" y="950823"/>
                    </a:cubicBezTo>
                    <a:cubicBezTo>
                      <a:pt x="499896" y="1023710"/>
                      <a:pt x="398296" y="1039171"/>
                      <a:pt x="318783" y="1017084"/>
                    </a:cubicBezTo>
                    <a:cubicBezTo>
                      <a:pt x="239270" y="994997"/>
                      <a:pt x="159757" y="908857"/>
                      <a:pt x="106748" y="818301"/>
                    </a:cubicBezTo>
                    <a:cubicBezTo>
                      <a:pt x="53739" y="727745"/>
                      <a:pt x="7356" y="579762"/>
                      <a:pt x="730" y="473745"/>
                    </a:cubicBezTo>
                    <a:cubicBezTo>
                      <a:pt x="-5896" y="367728"/>
                      <a:pt x="33861" y="259501"/>
                      <a:pt x="66991" y="182197"/>
                    </a:cubicBezTo>
                    <a:cubicBezTo>
                      <a:pt x="100121" y="104893"/>
                      <a:pt x="148713" y="32006"/>
                      <a:pt x="199513" y="9919"/>
                    </a:cubicBezTo>
                    <a:cubicBezTo>
                      <a:pt x="250313" y="-12168"/>
                      <a:pt x="314365" y="3293"/>
                      <a:pt x="371791" y="49675"/>
                    </a:cubicBezTo>
                    <a:cubicBezTo>
                      <a:pt x="429217" y="96057"/>
                      <a:pt x="513148" y="241831"/>
                      <a:pt x="544070" y="288214"/>
                    </a:cubicBezTo>
                    <a:cubicBezTo>
                      <a:pt x="574992" y="334597"/>
                      <a:pt x="521983" y="314719"/>
                      <a:pt x="557322" y="327971"/>
                    </a:cubicBezTo>
                    <a:cubicBezTo>
                      <a:pt x="592661" y="341223"/>
                      <a:pt x="689843" y="369936"/>
                      <a:pt x="756104" y="367727"/>
                    </a:cubicBezTo>
                    <a:cubicBezTo>
                      <a:pt x="822365" y="365518"/>
                      <a:pt x="941635" y="277171"/>
                      <a:pt x="954887" y="314719"/>
                    </a:cubicBezTo>
                    <a:cubicBezTo>
                      <a:pt x="968139" y="352267"/>
                      <a:pt x="884209" y="473745"/>
                      <a:pt x="822365" y="579762"/>
                    </a:cubicBezTo>
                    <a:close/>
                  </a:path>
                </a:pathLst>
              </a:custGeom>
              <a:grp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sp>
          <p:nvSpPr>
            <p:cNvPr id="571" name="Oval 570">
              <a:extLst>
                <a:ext uri="{FF2B5EF4-FFF2-40B4-BE49-F238E27FC236}">
                  <a16:creationId xmlns:a16="http://schemas.microsoft.com/office/drawing/2014/main" id="{1C8BC7C9-E4A9-4826-BC60-8F728218910B}"/>
                </a:ext>
              </a:extLst>
            </p:cNvPr>
            <p:cNvSpPr/>
            <p:nvPr/>
          </p:nvSpPr>
          <p:spPr>
            <a:xfrm>
              <a:off x="5979908" y="1662372"/>
              <a:ext cx="2374900" cy="2376646"/>
            </a:xfrm>
            <a:prstGeom prst="ellipse">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572" name="Oval 571">
              <a:extLst>
                <a:ext uri="{FF2B5EF4-FFF2-40B4-BE49-F238E27FC236}">
                  <a16:creationId xmlns:a16="http://schemas.microsoft.com/office/drawing/2014/main" id="{AB86AB37-B7C0-40CF-A0E5-A10BE738890A}"/>
                </a:ext>
              </a:extLst>
            </p:cNvPr>
            <p:cNvSpPr/>
            <p:nvPr/>
          </p:nvSpPr>
          <p:spPr>
            <a:xfrm>
              <a:off x="5860336" y="1540517"/>
              <a:ext cx="2612390" cy="2614311"/>
            </a:xfrm>
            <a:prstGeom prst="ellipse">
              <a:avLst/>
            </a:prstGeom>
            <a:noFill/>
            <a:ln w="381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573" name="Oval 572">
              <a:extLst>
                <a:ext uri="{FF2B5EF4-FFF2-40B4-BE49-F238E27FC236}">
                  <a16:creationId xmlns:a16="http://schemas.microsoft.com/office/drawing/2014/main" id="{2E384935-710F-46C8-959E-76EFB7B0A728}"/>
                </a:ext>
              </a:extLst>
            </p:cNvPr>
            <p:cNvSpPr/>
            <p:nvPr/>
          </p:nvSpPr>
          <p:spPr>
            <a:xfrm>
              <a:off x="6087988" y="1770354"/>
              <a:ext cx="2159000" cy="2160587"/>
            </a:xfrm>
            <a:prstGeom prst="ellipse">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nvGrpSpPr>
            <p:cNvPr id="779" name="Group 573">
              <a:extLst>
                <a:ext uri="{FF2B5EF4-FFF2-40B4-BE49-F238E27FC236}">
                  <a16:creationId xmlns:a16="http://schemas.microsoft.com/office/drawing/2014/main" id="{7B938746-6A48-4026-949A-E68C22568794}"/>
                </a:ext>
              </a:extLst>
            </p:cNvPr>
            <p:cNvGrpSpPr/>
            <p:nvPr/>
          </p:nvGrpSpPr>
          <p:grpSpPr>
            <a:xfrm>
              <a:off x="6234904" y="1916832"/>
              <a:ext cx="1865635" cy="1872414"/>
              <a:chOff x="6234904" y="1916832"/>
              <a:chExt cx="1865635" cy="1872414"/>
            </a:xfrm>
          </p:grpSpPr>
          <p:grpSp>
            <p:nvGrpSpPr>
              <p:cNvPr id="780" name="Group 578">
                <a:extLst>
                  <a:ext uri="{FF2B5EF4-FFF2-40B4-BE49-F238E27FC236}">
                    <a16:creationId xmlns:a16="http://schemas.microsoft.com/office/drawing/2014/main" id="{10065D35-8A05-4601-8E3F-4F81920EA405}"/>
                  </a:ext>
                </a:extLst>
              </p:cNvPr>
              <p:cNvGrpSpPr/>
              <p:nvPr/>
            </p:nvGrpSpPr>
            <p:grpSpPr>
              <a:xfrm>
                <a:off x="6234904" y="1916832"/>
                <a:ext cx="1865488" cy="1865557"/>
                <a:chOff x="6234904" y="1916832"/>
                <a:chExt cx="1865488" cy="1865557"/>
              </a:xfrm>
            </p:grpSpPr>
            <p:grpSp>
              <p:nvGrpSpPr>
                <p:cNvPr id="781" name="Group 598">
                  <a:extLst>
                    <a:ext uri="{FF2B5EF4-FFF2-40B4-BE49-F238E27FC236}">
                      <a16:creationId xmlns:a16="http://schemas.microsoft.com/office/drawing/2014/main" id="{7376492C-62AC-4F5F-ACEE-E4BF8E729541}"/>
                    </a:ext>
                  </a:extLst>
                </p:cNvPr>
                <p:cNvGrpSpPr/>
                <p:nvPr/>
              </p:nvGrpSpPr>
              <p:grpSpPr>
                <a:xfrm>
                  <a:off x="6613314" y="1916832"/>
                  <a:ext cx="1127038" cy="1845704"/>
                  <a:chOff x="6613314" y="1916832"/>
                  <a:chExt cx="1127038" cy="1845704"/>
                </a:xfrm>
              </p:grpSpPr>
              <p:cxnSp>
                <p:nvCxnSpPr>
                  <p:cNvPr id="615" name="Straight Connector 614">
                    <a:extLst>
                      <a:ext uri="{FF2B5EF4-FFF2-40B4-BE49-F238E27FC236}">
                        <a16:creationId xmlns:a16="http://schemas.microsoft.com/office/drawing/2014/main" id="{2121A0A0-0F6C-4302-A3E5-9125FBC5719A}"/>
                      </a:ext>
                    </a:extLst>
                  </p:cNvPr>
                  <p:cNvCxnSpPr/>
                  <p:nvPr/>
                </p:nvCxnSpPr>
                <p:spPr>
                  <a:xfrm>
                    <a:off x="6613314" y="1916832"/>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16" name="Straight Connector 615">
                    <a:extLst>
                      <a:ext uri="{FF2B5EF4-FFF2-40B4-BE49-F238E27FC236}">
                        <a16:creationId xmlns:a16="http://schemas.microsoft.com/office/drawing/2014/main" id="{BF5CB752-10F7-4B0A-AA8A-793CD952A70C}"/>
                      </a:ext>
                    </a:extLst>
                  </p:cNvPr>
                  <p:cNvCxnSpPr/>
                  <p:nvPr/>
                </p:nvCxnSpPr>
                <p:spPr>
                  <a:xfrm>
                    <a:off x="7405402" y="3212976"/>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782" name="Group 599">
                  <a:extLst>
                    <a:ext uri="{FF2B5EF4-FFF2-40B4-BE49-F238E27FC236}">
                      <a16:creationId xmlns:a16="http://schemas.microsoft.com/office/drawing/2014/main" id="{15C0CDFF-F00A-4761-A058-C3707B7F48A3}"/>
                    </a:ext>
                  </a:extLst>
                </p:cNvPr>
                <p:cNvGrpSpPr/>
                <p:nvPr/>
              </p:nvGrpSpPr>
              <p:grpSpPr>
                <a:xfrm rot="1800000">
                  <a:off x="6600861" y="1936685"/>
                  <a:ext cx="1127038" cy="1845704"/>
                  <a:chOff x="6613314" y="1916832"/>
                  <a:chExt cx="1127038" cy="1845704"/>
                </a:xfrm>
              </p:grpSpPr>
              <p:cxnSp>
                <p:nvCxnSpPr>
                  <p:cNvPr id="613" name="Straight Connector 612">
                    <a:extLst>
                      <a:ext uri="{FF2B5EF4-FFF2-40B4-BE49-F238E27FC236}">
                        <a16:creationId xmlns:a16="http://schemas.microsoft.com/office/drawing/2014/main" id="{058B0D8B-3572-4CA1-BE84-8DAB1FE13615}"/>
                      </a:ext>
                    </a:extLst>
                  </p:cNvPr>
                  <p:cNvCxnSpPr/>
                  <p:nvPr/>
                </p:nvCxnSpPr>
                <p:spPr>
                  <a:xfrm>
                    <a:off x="6613314" y="1916832"/>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14" name="Straight Connector 613">
                    <a:extLst>
                      <a:ext uri="{FF2B5EF4-FFF2-40B4-BE49-F238E27FC236}">
                        <a16:creationId xmlns:a16="http://schemas.microsoft.com/office/drawing/2014/main" id="{267998AF-499F-46B1-AC0B-2F49EA554158}"/>
                      </a:ext>
                    </a:extLst>
                  </p:cNvPr>
                  <p:cNvCxnSpPr/>
                  <p:nvPr/>
                </p:nvCxnSpPr>
                <p:spPr>
                  <a:xfrm>
                    <a:off x="7405402" y="3212976"/>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783" name="Group 600">
                  <a:extLst>
                    <a:ext uri="{FF2B5EF4-FFF2-40B4-BE49-F238E27FC236}">
                      <a16:creationId xmlns:a16="http://schemas.microsoft.com/office/drawing/2014/main" id="{A63E8DA5-AA79-47E2-A9FE-551013BEF5CA}"/>
                    </a:ext>
                  </a:extLst>
                </p:cNvPr>
                <p:cNvGrpSpPr/>
                <p:nvPr/>
              </p:nvGrpSpPr>
              <p:grpSpPr>
                <a:xfrm rot="3600000">
                  <a:off x="6601622" y="1943428"/>
                  <a:ext cx="1127038" cy="1845704"/>
                  <a:chOff x="6613314" y="1916832"/>
                  <a:chExt cx="1127038" cy="1845704"/>
                </a:xfrm>
              </p:grpSpPr>
              <p:cxnSp>
                <p:nvCxnSpPr>
                  <p:cNvPr id="611" name="Straight Connector 610">
                    <a:extLst>
                      <a:ext uri="{FF2B5EF4-FFF2-40B4-BE49-F238E27FC236}">
                        <a16:creationId xmlns:a16="http://schemas.microsoft.com/office/drawing/2014/main" id="{A4E120D8-0A3D-44FF-A93F-DF91FD5ECA02}"/>
                      </a:ext>
                    </a:extLst>
                  </p:cNvPr>
                  <p:cNvCxnSpPr/>
                  <p:nvPr/>
                </p:nvCxnSpPr>
                <p:spPr>
                  <a:xfrm>
                    <a:off x="6613314" y="1916832"/>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12" name="Straight Connector 611">
                    <a:extLst>
                      <a:ext uri="{FF2B5EF4-FFF2-40B4-BE49-F238E27FC236}">
                        <a16:creationId xmlns:a16="http://schemas.microsoft.com/office/drawing/2014/main" id="{68870A69-AA67-440C-AFD6-E09052EFC664}"/>
                      </a:ext>
                    </a:extLst>
                  </p:cNvPr>
                  <p:cNvCxnSpPr/>
                  <p:nvPr/>
                </p:nvCxnSpPr>
                <p:spPr>
                  <a:xfrm>
                    <a:off x="7405402" y="3212976"/>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784" name="Group 601">
                  <a:extLst>
                    <a:ext uri="{FF2B5EF4-FFF2-40B4-BE49-F238E27FC236}">
                      <a16:creationId xmlns:a16="http://schemas.microsoft.com/office/drawing/2014/main" id="{6DB5050E-09A7-46AF-BF50-B8EFC22DE812}"/>
                    </a:ext>
                  </a:extLst>
                </p:cNvPr>
                <p:cNvGrpSpPr/>
                <p:nvPr/>
              </p:nvGrpSpPr>
              <p:grpSpPr>
                <a:xfrm rot="9000000">
                  <a:off x="6587425" y="1930937"/>
                  <a:ext cx="1127038" cy="1845704"/>
                  <a:chOff x="6613314" y="1916832"/>
                  <a:chExt cx="1127038" cy="1845704"/>
                </a:xfrm>
              </p:grpSpPr>
              <p:cxnSp>
                <p:nvCxnSpPr>
                  <p:cNvPr id="609" name="Straight Connector 608">
                    <a:extLst>
                      <a:ext uri="{FF2B5EF4-FFF2-40B4-BE49-F238E27FC236}">
                        <a16:creationId xmlns:a16="http://schemas.microsoft.com/office/drawing/2014/main" id="{C5E0ACE8-1F44-4930-B033-89A81A36B135}"/>
                      </a:ext>
                    </a:extLst>
                  </p:cNvPr>
                  <p:cNvCxnSpPr/>
                  <p:nvPr/>
                </p:nvCxnSpPr>
                <p:spPr>
                  <a:xfrm>
                    <a:off x="6613314" y="1916832"/>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10" name="Straight Connector 609">
                    <a:extLst>
                      <a:ext uri="{FF2B5EF4-FFF2-40B4-BE49-F238E27FC236}">
                        <a16:creationId xmlns:a16="http://schemas.microsoft.com/office/drawing/2014/main" id="{6E11198A-730A-42D9-805C-CD99251385C6}"/>
                      </a:ext>
                    </a:extLst>
                  </p:cNvPr>
                  <p:cNvCxnSpPr/>
                  <p:nvPr/>
                </p:nvCxnSpPr>
                <p:spPr>
                  <a:xfrm>
                    <a:off x="7405402" y="3212976"/>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785" name="Group 602">
                  <a:extLst>
                    <a:ext uri="{FF2B5EF4-FFF2-40B4-BE49-F238E27FC236}">
                      <a16:creationId xmlns:a16="http://schemas.microsoft.com/office/drawing/2014/main" id="{B2240FCB-2AD4-4263-B301-1290E161BE20}"/>
                    </a:ext>
                  </a:extLst>
                </p:cNvPr>
                <p:cNvGrpSpPr/>
                <p:nvPr/>
              </p:nvGrpSpPr>
              <p:grpSpPr>
                <a:xfrm rot="7200000">
                  <a:off x="6594237" y="1949176"/>
                  <a:ext cx="1127038" cy="1845704"/>
                  <a:chOff x="6613314" y="1916832"/>
                  <a:chExt cx="1127038" cy="1845704"/>
                </a:xfrm>
              </p:grpSpPr>
              <p:cxnSp>
                <p:nvCxnSpPr>
                  <p:cNvPr id="607" name="Straight Connector 606">
                    <a:extLst>
                      <a:ext uri="{FF2B5EF4-FFF2-40B4-BE49-F238E27FC236}">
                        <a16:creationId xmlns:a16="http://schemas.microsoft.com/office/drawing/2014/main" id="{C176CAC8-6F78-42F4-9DBE-7855205E028A}"/>
                      </a:ext>
                    </a:extLst>
                  </p:cNvPr>
                  <p:cNvCxnSpPr/>
                  <p:nvPr/>
                </p:nvCxnSpPr>
                <p:spPr>
                  <a:xfrm>
                    <a:off x="6613314" y="1916832"/>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08" name="Straight Connector 607">
                    <a:extLst>
                      <a:ext uri="{FF2B5EF4-FFF2-40B4-BE49-F238E27FC236}">
                        <a16:creationId xmlns:a16="http://schemas.microsoft.com/office/drawing/2014/main" id="{FF51EB80-1269-4B74-BACC-F17B6DE572D7}"/>
                      </a:ext>
                    </a:extLst>
                  </p:cNvPr>
                  <p:cNvCxnSpPr/>
                  <p:nvPr/>
                </p:nvCxnSpPr>
                <p:spPr>
                  <a:xfrm>
                    <a:off x="7405402" y="3212976"/>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786" name="Group 603">
                  <a:extLst>
                    <a:ext uri="{FF2B5EF4-FFF2-40B4-BE49-F238E27FC236}">
                      <a16:creationId xmlns:a16="http://schemas.microsoft.com/office/drawing/2014/main" id="{0887921C-E7DF-4B2B-BA74-F28FE0B3BAEB}"/>
                    </a:ext>
                  </a:extLst>
                </p:cNvPr>
                <p:cNvGrpSpPr/>
                <p:nvPr/>
              </p:nvGrpSpPr>
              <p:grpSpPr>
                <a:xfrm rot="5400000">
                  <a:off x="6614021" y="1963043"/>
                  <a:ext cx="1127038" cy="1845704"/>
                  <a:chOff x="6613314" y="1916832"/>
                  <a:chExt cx="1127038" cy="1845704"/>
                </a:xfrm>
              </p:grpSpPr>
              <p:cxnSp>
                <p:nvCxnSpPr>
                  <p:cNvPr id="605" name="Straight Connector 604">
                    <a:extLst>
                      <a:ext uri="{FF2B5EF4-FFF2-40B4-BE49-F238E27FC236}">
                        <a16:creationId xmlns:a16="http://schemas.microsoft.com/office/drawing/2014/main" id="{B933F058-35E6-49F8-99EF-456AE78B5E94}"/>
                      </a:ext>
                    </a:extLst>
                  </p:cNvPr>
                  <p:cNvCxnSpPr/>
                  <p:nvPr/>
                </p:nvCxnSpPr>
                <p:spPr>
                  <a:xfrm>
                    <a:off x="6613314" y="1916832"/>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06" name="Straight Connector 605">
                    <a:extLst>
                      <a:ext uri="{FF2B5EF4-FFF2-40B4-BE49-F238E27FC236}">
                        <a16:creationId xmlns:a16="http://schemas.microsoft.com/office/drawing/2014/main" id="{6A935A44-F6FE-4690-A93D-9AE9B36C5ACA}"/>
                      </a:ext>
                    </a:extLst>
                  </p:cNvPr>
                  <p:cNvCxnSpPr/>
                  <p:nvPr/>
                </p:nvCxnSpPr>
                <p:spPr>
                  <a:xfrm>
                    <a:off x="7405402" y="3212976"/>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grpSp>
            <p:nvGrpSpPr>
              <p:cNvPr id="787" name="Group 579">
                <a:extLst>
                  <a:ext uri="{FF2B5EF4-FFF2-40B4-BE49-F238E27FC236}">
                    <a16:creationId xmlns:a16="http://schemas.microsoft.com/office/drawing/2014/main" id="{AC86B6DB-3B08-4470-9403-26C43BD72B54}"/>
                  </a:ext>
                </a:extLst>
              </p:cNvPr>
              <p:cNvGrpSpPr/>
              <p:nvPr/>
            </p:nvGrpSpPr>
            <p:grpSpPr>
              <a:xfrm rot="900000">
                <a:off x="6235051" y="1923689"/>
                <a:ext cx="1865488" cy="1865557"/>
                <a:chOff x="6234904" y="1916832"/>
                <a:chExt cx="1865488" cy="1865557"/>
              </a:xfrm>
            </p:grpSpPr>
            <p:grpSp>
              <p:nvGrpSpPr>
                <p:cNvPr id="788" name="Group 580">
                  <a:extLst>
                    <a:ext uri="{FF2B5EF4-FFF2-40B4-BE49-F238E27FC236}">
                      <a16:creationId xmlns:a16="http://schemas.microsoft.com/office/drawing/2014/main" id="{908304F4-0076-4AAB-B22E-515E07B55BBA}"/>
                    </a:ext>
                  </a:extLst>
                </p:cNvPr>
                <p:cNvGrpSpPr/>
                <p:nvPr/>
              </p:nvGrpSpPr>
              <p:grpSpPr>
                <a:xfrm>
                  <a:off x="6613314" y="1916832"/>
                  <a:ext cx="1127038" cy="1845704"/>
                  <a:chOff x="6613314" y="1916832"/>
                  <a:chExt cx="1127038" cy="1845704"/>
                </a:xfrm>
              </p:grpSpPr>
              <p:cxnSp>
                <p:nvCxnSpPr>
                  <p:cNvPr id="597" name="Straight Connector 596">
                    <a:extLst>
                      <a:ext uri="{FF2B5EF4-FFF2-40B4-BE49-F238E27FC236}">
                        <a16:creationId xmlns:a16="http://schemas.microsoft.com/office/drawing/2014/main" id="{2512FFBA-8B4A-45B8-821F-AF8824314AF3}"/>
                      </a:ext>
                    </a:extLst>
                  </p:cNvPr>
                  <p:cNvCxnSpPr/>
                  <p:nvPr/>
                </p:nvCxnSpPr>
                <p:spPr>
                  <a:xfrm>
                    <a:off x="6613314" y="1916832"/>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598" name="Straight Connector 597">
                    <a:extLst>
                      <a:ext uri="{FF2B5EF4-FFF2-40B4-BE49-F238E27FC236}">
                        <a16:creationId xmlns:a16="http://schemas.microsoft.com/office/drawing/2014/main" id="{7E0AE564-A9BA-4B93-A4BE-57F434C6F8CA}"/>
                      </a:ext>
                    </a:extLst>
                  </p:cNvPr>
                  <p:cNvCxnSpPr/>
                  <p:nvPr/>
                </p:nvCxnSpPr>
                <p:spPr>
                  <a:xfrm>
                    <a:off x="7405402" y="3212976"/>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789" name="Group 581">
                  <a:extLst>
                    <a:ext uri="{FF2B5EF4-FFF2-40B4-BE49-F238E27FC236}">
                      <a16:creationId xmlns:a16="http://schemas.microsoft.com/office/drawing/2014/main" id="{BE95D694-FEB1-4FC2-B049-121968D81760}"/>
                    </a:ext>
                  </a:extLst>
                </p:cNvPr>
                <p:cNvGrpSpPr/>
                <p:nvPr/>
              </p:nvGrpSpPr>
              <p:grpSpPr>
                <a:xfrm rot="1800000">
                  <a:off x="6600861" y="1936685"/>
                  <a:ext cx="1127038" cy="1845704"/>
                  <a:chOff x="6613314" y="1916832"/>
                  <a:chExt cx="1127038" cy="1845704"/>
                </a:xfrm>
              </p:grpSpPr>
              <p:cxnSp>
                <p:nvCxnSpPr>
                  <p:cNvPr id="595" name="Straight Connector 594">
                    <a:extLst>
                      <a:ext uri="{FF2B5EF4-FFF2-40B4-BE49-F238E27FC236}">
                        <a16:creationId xmlns:a16="http://schemas.microsoft.com/office/drawing/2014/main" id="{22CB335D-CF4F-4984-AAF8-285DD029C01E}"/>
                      </a:ext>
                    </a:extLst>
                  </p:cNvPr>
                  <p:cNvCxnSpPr/>
                  <p:nvPr/>
                </p:nvCxnSpPr>
                <p:spPr>
                  <a:xfrm>
                    <a:off x="6613314" y="1916832"/>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596" name="Straight Connector 595">
                    <a:extLst>
                      <a:ext uri="{FF2B5EF4-FFF2-40B4-BE49-F238E27FC236}">
                        <a16:creationId xmlns:a16="http://schemas.microsoft.com/office/drawing/2014/main" id="{42F3AF4A-B070-4B60-9ADD-3BB8D84A5E5B}"/>
                      </a:ext>
                    </a:extLst>
                  </p:cNvPr>
                  <p:cNvCxnSpPr/>
                  <p:nvPr/>
                </p:nvCxnSpPr>
                <p:spPr>
                  <a:xfrm>
                    <a:off x="7405402" y="3212976"/>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790" name="Group 582">
                  <a:extLst>
                    <a:ext uri="{FF2B5EF4-FFF2-40B4-BE49-F238E27FC236}">
                      <a16:creationId xmlns:a16="http://schemas.microsoft.com/office/drawing/2014/main" id="{5A42939C-8411-44DF-A109-C18E0E666D9A}"/>
                    </a:ext>
                  </a:extLst>
                </p:cNvPr>
                <p:cNvGrpSpPr/>
                <p:nvPr/>
              </p:nvGrpSpPr>
              <p:grpSpPr>
                <a:xfrm rot="3600000">
                  <a:off x="6601622" y="1943428"/>
                  <a:ext cx="1127038" cy="1845704"/>
                  <a:chOff x="6613314" y="1916832"/>
                  <a:chExt cx="1127038" cy="1845704"/>
                </a:xfrm>
              </p:grpSpPr>
              <p:cxnSp>
                <p:nvCxnSpPr>
                  <p:cNvPr id="593" name="Straight Connector 592">
                    <a:extLst>
                      <a:ext uri="{FF2B5EF4-FFF2-40B4-BE49-F238E27FC236}">
                        <a16:creationId xmlns:a16="http://schemas.microsoft.com/office/drawing/2014/main" id="{84A2A65F-D4EB-42EA-AB8A-433B9304B512}"/>
                      </a:ext>
                    </a:extLst>
                  </p:cNvPr>
                  <p:cNvCxnSpPr/>
                  <p:nvPr/>
                </p:nvCxnSpPr>
                <p:spPr>
                  <a:xfrm>
                    <a:off x="6613314" y="1916832"/>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594" name="Straight Connector 593">
                    <a:extLst>
                      <a:ext uri="{FF2B5EF4-FFF2-40B4-BE49-F238E27FC236}">
                        <a16:creationId xmlns:a16="http://schemas.microsoft.com/office/drawing/2014/main" id="{E94D297D-7765-41A5-A9E3-43970B5C807A}"/>
                      </a:ext>
                    </a:extLst>
                  </p:cNvPr>
                  <p:cNvCxnSpPr/>
                  <p:nvPr/>
                </p:nvCxnSpPr>
                <p:spPr>
                  <a:xfrm>
                    <a:off x="7405402" y="3212976"/>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791" name="Group 583">
                  <a:extLst>
                    <a:ext uri="{FF2B5EF4-FFF2-40B4-BE49-F238E27FC236}">
                      <a16:creationId xmlns:a16="http://schemas.microsoft.com/office/drawing/2014/main" id="{1ED24C11-6466-4975-8C2D-2D1A47F16BE2}"/>
                    </a:ext>
                  </a:extLst>
                </p:cNvPr>
                <p:cNvGrpSpPr/>
                <p:nvPr/>
              </p:nvGrpSpPr>
              <p:grpSpPr>
                <a:xfrm rot="9000000">
                  <a:off x="6587425" y="1930937"/>
                  <a:ext cx="1127038" cy="1845704"/>
                  <a:chOff x="6613314" y="1916832"/>
                  <a:chExt cx="1127038" cy="1845704"/>
                </a:xfrm>
              </p:grpSpPr>
              <p:cxnSp>
                <p:nvCxnSpPr>
                  <p:cNvPr id="591" name="Straight Connector 590">
                    <a:extLst>
                      <a:ext uri="{FF2B5EF4-FFF2-40B4-BE49-F238E27FC236}">
                        <a16:creationId xmlns:a16="http://schemas.microsoft.com/office/drawing/2014/main" id="{C6598FF8-A023-484A-8733-E303D112ED70}"/>
                      </a:ext>
                    </a:extLst>
                  </p:cNvPr>
                  <p:cNvCxnSpPr/>
                  <p:nvPr/>
                </p:nvCxnSpPr>
                <p:spPr>
                  <a:xfrm>
                    <a:off x="6613314" y="1916832"/>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592" name="Straight Connector 591">
                    <a:extLst>
                      <a:ext uri="{FF2B5EF4-FFF2-40B4-BE49-F238E27FC236}">
                        <a16:creationId xmlns:a16="http://schemas.microsoft.com/office/drawing/2014/main" id="{9A2FCD60-F92A-4E71-911E-20A0BEEC0AD2}"/>
                      </a:ext>
                    </a:extLst>
                  </p:cNvPr>
                  <p:cNvCxnSpPr/>
                  <p:nvPr/>
                </p:nvCxnSpPr>
                <p:spPr>
                  <a:xfrm>
                    <a:off x="7405402" y="3212976"/>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792" name="Group 584">
                  <a:extLst>
                    <a:ext uri="{FF2B5EF4-FFF2-40B4-BE49-F238E27FC236}">
                      <a16:creationId xmlns:a16="http://schemas.microsoft.com/office/drawing/2014/main" id="{128F982D-7F0A-47E9-B2E0-819A6FA627F4}"/>
                    </a:ext>
                  </a:extLst>
                </p:cNvPr>
                <p:cNvGrpSpPr/>
                <p:nvPr/>
              </p:nvGrpSpPr>
              <p:grpSpPr>
                <a:xfrm rot="7200000">
                  <a:off x="6594237" y="1949176"/>
                  <a:ext cx="1127038" cy="1845704"/>
                  <a:chOff x="6613314" y="1916832"/>
                  <a:chExt cx="1127038" cy="1845704"/>
                </a:xfrm>
              </p:grpSpPr>
              <p:cxnSp>
                <p:nvCxnSpPr>
                  <p:cNvPr id="589" name="Straight Connector 588">
                    <a:extLst>
                      <a:ext uri="{FF2B5EF4-FFF2-40B4-BE49-F238E27FC236}">
                        <a16:creationId xmlns:a16="http://schemas.microsoft.com/office/drawing/2014/main" id="{1EFB5DCD-DB07-4D28-98D5-8FC9077A8E08}"/>
                      </a:ext>
                    </a:extLst>
                  </p:cNvPr>
                  <p:cNvCxnSpPr/>
                  <p:nvPr/>
                </p:nvCxnSpPr>
                <p:spPr>
                  <a:xfrm>
                    <a:off x="6613314" y="1916832"/>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590" name="Straight Connector 589">
                    <a:extLst>
                      <a:ext uri="{FF2B5EF4-FFF2-40B4-BE49-F238E27FC236}">
                        <a16:creationId xmlns:a16="http://schemas.microsoft.com/office/drawing/2014/main" id="{2F325ED5-3F92-4F7F-8450-4B8F49E0BC9E}"/>
                      </a:ext>
                    </a:extLst>
                  </p:cNvPr>
                  <p:cNvCxnSpPr/>
                  <p:nvPr/>
                </p:nvCxnSpPr>
                <p:spPr>
                  <a:xfrm>
                    <a:off x="7405402" y="3212976"/>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793" name="Group 585">
                  <a:extLst>
                    <a:ext uri="{FF2B5EF4-FFF2-40B4-BE49-F238E27FC236}">
                      <a16:creationId xmlns:a16="http://schemas.microsoft.com/office/drawing/2014/main" id="{3FEC7E53-754C-42BC-BBA0-D80F452272CF}"/>
                    </a:ext>
                  </a:extLst>
                </p:cNvPr>
                <p:cNvGrpSpPr/>
                <p:nvPr/>
              </p:nvGrpSpPr>
              <p:grpSpPr>
                <a:xfrm rot="5400000">
                  <a:off x="6614021" y="1963043"/>
                  <a:ext cx="1127038" cy="1845704"/>
                  <a:chOff x="6613314" y="1916832"/>
                  <a:chExt cx="1127038" cy="1845704"/>
                </a:xfrm>
              </p:grpSpPr>
              <p:cxnSp>
                <p:nvCxnSpPr>
                  <p:cNvPr id="587" name="Straight Connector 586">
                    <a:extLst>
                      <a:ext uri="{FF2B5EF4-FFF2-40B4-BE49-F238E27FC236}">
                        <a16:creationId xmlns:a16="http://schemas.microsoft.com/office/drawing/2014/main" id="{901260A3-D5EE-41F1-99B4-11447B6EFBA6}"/>
                      </a:ext>
                    </a:extLst>
                  </p:cNvPr>
                  <p:cNvCxnSpPr/>
                  <p:nvPr/>
                </p:nvCxnSpPr>
                <p:spPr>
                  <a:xfrm>
                    <a:off x="6613314" y="1916832"/>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588" name="Straight Connector 587">
                    <a:extLst>
                      <a:ext uri="{FF2B5EF4-FFF2-40B4-BE49-F238E27FC236}">
                        <a16:creationId xmlns:a16="http://schemas.microsoft.com/office/drawing/2014/main" id="{86446262-75A3-4636-B46B-D0BBA614BC66}"/>
                      </a:ext>
                    </a:extLst>
                  </p:cNvPr>
                  <p:cNvCxnSpPr/>
                  <p:nvPr/>
                </p:nvCxnSpPr>
                <p:spPr>
                  <a:xfrm>
                    <a:off x="7405402" y="3212976"/>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grpSp>
        <p:grpSp>
          <p:nvGrpSpPr>
            <p:cNvPr id="794" name="Group 574">
              <a:extLst>
                <a:ext uri="{FF2B5EF4-FFF2-40B4-BE49-F238E27FC236}">
                  <a16:creationId xmlns:a16="http://schemas.microsoft.com/office/drawing/2014/main" id="{F59021AB-F15A-46AA-A876-EFAC78222054}"/>
                </a:ext>
              </a:extLst>
            </p:cNvPr>
            <p:cNvGrpSpPr/>
            <p:nvPr/>
          </p:nvGrpSpPr>
          <p:grpSpPr>
            <a:xfrm>
              <a:off x="6692604" y="2394959"/>
              <a:ext cx="915625" cy="916300"/>
              <a:chOff x="6692604" y="2394959"/>
              <a:chExt cx="915625" cy="916300"/>
            </a:xfrm>
          </p:grpSpPr>
          <p:sp>
            <p:nvSpPr>
              <p:cNvPr id="576" name="Oval 575">
                <a:extLst>
                  <a:ext uri="{FF2B5EF4-FFF2-40B4-BE49-F238E27FC236}">
                    <a16:creationId xmlns:a16="http://schemas.microsoft.com/office/drawing/2014/main" id="{392A616F-06EC-436B-AC39-974768C79471}"/>
                  </a:ext>
                </a:extLst>
              </p:cNvPr>
              <p:cNvSpPr/>
              <p:nvPr/>
            </p:nvSpPr>
            <p:spPr>
              <a:xfrm>
                <a:off x="6883367" y="2566220"/>
                <a:ext cx="568532" cy="568950"/>
              </a:xfrm>
              <a:prstGeom prst="ellipse">
                <a:avLst/>
              </a:prstGeom>
              <a:solidFill>
                <a:srgbClr val="FF99FF"/>
              </a:solidFill>
              <a:ln w="38100">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577" name="Oval 576">
                <a:extLst>
                  <a:ext uri="{FF2B5EF4-FFF2-40B4-BE49-F238E27FC236}">
                    <a16:creationId xmlns:a16="http://schemas.microsoft.com/office/drawing/2014/main" id="{9057A94B-F266-403C-9E27-64FC9C3A9F4E}"/>
                  </a:ext>
                </a:extLst>
              </p:cNvPr>
              <p:cNvSpPr/>
              <p:nvPr/>
            </p:nvSpPr>
            <p:spPr>
              <a:xfrm>
                <a:off x="6692604" y="2394959"/>
                <a:ext cx="915625" cy="916300"/>
              </a:xfrm>
              <a:prstGeom prst="ellipse">
                <a:avLst/>
              </a:prstGeom>
              <a:noFill/>
              <a:ln>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578" name="Oval 577">
                <a:extLst>
                  <a:ext uri="{FF2B5EF4-FFF2-40B4-BE49-F238E27FC236}">
                    <a16:creationId xmlns:a16="http://schemas.microsoft.com/office/drawing/2014/main" id="{9FBD8F0E-C6D4-492F-9EC1-E0F6D51C298C}"/>
                  </a:ext>
                </a:extLst>
              </p:cNvPr>
              <p:cNvSpPr/>
              <p:nvPr/>
            </p:nvSpPr>
            <p:spPr>
              <a:xfrm>
                <a:off x="6728355" y="2436838"/>
                <a:ext cx="832386" cy="833000"/>
              </a:xfrm>
              <a:prstGeom prst="ellipse">
                <a:avLst/>
              </a:prstGeom>
              <a:noFill/>
              <a:ln>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grpSp>
      <p:grpSp>
        <p:nvGrpSpPr>
          <p:cNvPr id="795" name="Group 619">
            <a:extLst>
              <a:ext uri="{FF2B5EF4-FFF2-40B4-BE49-F238E27FC236}">
                <a16:creationId xmlns:a16="http://schemas.microsoft.com/office/drawing/2014/main" id="{4BEAE79D-1EB6-45DD-85F4-A8BB2C46930D}"/>
              </a:ext>
            </a:extLst>
          </p:cNvPr>
          <p:cNvGrpSpPr/>
          <p:nvPr/>
        </p:nvGrpSpPr>
        <p:grpSpPr>
          <a:xfrm>
            <a:off x="3587949" y="2270534"/>
            <a:ext cx="2612390" cy="2614311"/>
            <a:chOff x="5860336" y="1540517"/>
            <a:chExt cx="2612390" cy="2614311"/>
          </a:xfrm>
          <a:scene3d>
            <a:camera prst="orthographicFront">
              <a:rot lat="0" lon="3600000" rev="0"/>
            </a:camera>
            <a:lightRig rig="threePt" dir="t"/>
          </a:scene3d>
        </p:grpSpPr>
        <p:grpSp>
          <p:nvGrpSpPr>
            <p:cNvPr id="796" name="Group 620">
              <a:extLst>
                <a:ext uri="{FF2B5EF4-FFF2-40B4-BE49-F238E27FC236}">
                  <a16:creationId xmlns:a16="http://schemas.microsoft.com/office/drawing/2014/main" id="{9218A96D-273F-4F14-A72E-F5DDF431985D}"/>
                </a:ext>
              </a:extLst>
            </p:cNvPr>
            <p:cNvGrpSpPr/>
            <p:nvPr/>
          </p:nvGrpSpPr>
          <p:grpSpPr>
            <a:xfrm>
              <a:off x="5992202" y="1653355"/>
              <a:ext cx="2132272" cy="2228642"/>
              <a:chOff x="3491880" y="1653355"/>
              <a:chExt cx="2132272" cy="2228642"/>
            </a:xfrm>
            <a:solidFill>
              <a:srgbClr val="FFB9FF"/>
            </a:solidFill>
          </p:grpSpPr>
          <p:sp>
            <p:nvSpPr>
              <p:cNvPr id="668" name="Freeform 667">
                <a:extLst>
                  <a:ext uri="{FF2B5EF4-FFF2-40B4-BE49-F238E27FC236}">
                    <a16:creationId xmlns:a16="http://schemas.microsoft.com/office/drawing/2014/main" id="{6FCE9168-21A6-4A1A-9325-E6CBD47643FD}"/>
                  </a:ext>
                </a:extLst>
              </p:cNvPr>
              <p:cNvSpPr/>
              <p:nvPr/>
            </p:nvSpPr>
            <p:spPr>
              <a:xfrm>
                <a:off x="3491880" y="2492896"/>
                <a:ext cx="1242225" cy="1026373"/>
              </a:xfrm>
              <a:custGeom>
                <a:avLst/>
                <a:gdLst>
                  <a:gd name="connsiteX0" fmla="*/ 822365 w 956282"/>
                  <a:gd name="connsiteY0" fmla="*/ 579762 h 1026373"/>
                  <a:gd name="connsiteX1" fmla="*/ 583826 w 956282"/>
                  <a:gd name="connsiteY1" fmla="*/ 950823 h 1026373"/>
                  <a:gd name="connsiteX2" fmla="*/ 318783 w 956282"/>
                  <a:gd name="connsiteY2" fmla="*/ 1017084 h 1026373"/>
                  <a:gd name="connsiteX3" fmla="*/ 106748 w 956282"/>
                  <a:gd name="connsiteY3" fmla="*/ 818301 h 1026373"/>
                  <a:gd name="connsiteX4" fmla="*/ 730 w 956282"/>
                  <a:gd name="connsiteY4" fmla="*/ 473745 h 1026373"/>
                  <a:gd name="connsiteX5" fmla="*/ 66991 w 956282"/>
                  <a:gd name="connsiteY5" fmla="*/ 182197 h 1026373"/>
                  <a:gd name="connsiteX6" fmla="*/ 199513 w 956282"/>
                  <a:gd name="connsiteY6" fmla="*/ 9919 h 1026373"/>
                  <a:gd name="connsiteX7" fmla="*/ 371791 w 956282"/>
                  <a:gd name="connsiteY7" fmla="*/ 49675 h 1026373"/>
                  <a:gd name="connsiteX8" fmla="*/ 544070 w 956282"/>
                  <a:gd name="connsiteY8" fmla="*/ 288214 h 1026373"/>
                  <a:gd name="connsiteX9" fmla="*/ 557322 w 956282"/>
                  <a:gd name="connsiteY9" fmla="*/ 327971 h 1026373"/>
                  <a:gd name="connsiteX10" fmla="*/ 756104 w 956282"/>
                  <a:gd name="connsiteY10" fmla="*/ 367727 h 1026373"/>
                  <a:gd name="connsiteX11" fmla="*/ 954887 w 956282"/>
                  <a:gd name="connsiteY11" fmla="*/ 314719 h 1026373"/>
                  <a:gd name="connsiteX12" fmla="*/ 822365 w 956282"/>
                  <a:gd name="connsiteY12" fmla="*/ 579762 h 1026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56282" h="1026373">
                    <a:moveTo>
                      <a:pt x="822365" y="579762"/>
                    </a:moveTo>
                    <a:cubicBezTo>
                      <a:pt x="760521" y="685779"/>
                      <a:pt x="667756" y="877936"/>
                      <a:pt x="583826" y="950823"/>
                    </a:cubicBezTo>
                    <a:cubicBezTo>
                      <a:pt x="499896" y="1023710"/>
                      <a:pt x="398296" y="1039171"/>
                      <a:pt x="318783" y="1017084"/>
                    </a:cubicBezTo>
                    <a:cubicBezTo>
                      <a:pt x="239270" y="994997"/>
                      <a:pt x="159757" y="908857"/>
                      <a:pt x="106748" y="818301"/>
                    </a:cubicBezTo>
                    <a:cubicBezTo>
                      <a:pt x="53739" y="727745"/>
                      <a:pt x="7356" y="579762"/>
                      <a:pt x="730" y="473745"/>
                    </a:cubicBezTo>
                    <a:cubicBezTo>
                      <a:pt x="-5896" y="367728"/>
                      <a:pt x="33861" y="259501"/>
                      <a:pt x="66991" y="182197"/>
                    </a:cubicBezTo>
                    <a:cubicBezTo>
                      <a:pt x="100121" y="104893"/>
                      <a:pt x="148713" y="32006"/>
                      <a:pt x="199513" y="9919"/>
                    </a:cubicBezTo>
                    <a:cubicBezTo>
                      <a:pt x="250313" y="-12168"/>
                      <a:pt x="314365" y="3293"/>
                      <a:pt x="371791" y="49675"/>
                    </a:cubicBezTo>
                    <a:cubicBezTo>
                      <a:pt x="429217" y="96057"/>
                      <a:pt x="513148" y="241831"/>
                      <a:pt x="544070" y="288214"/>
                    </a:cubicBezTo>
                    <a:cubicBezTo>
                      <a:pt x="574992" y="334597"/>
                      <a:pt x="521983" y="314719"/>
                      <a:pt x="557322" y="327971"/>
                    </a:cubicBezTo>
                    <a:cubicBezTo>
                      <a:pt x="592661" y="341223"/>
                      <a:pt x="689843" y="369936"/>
                      <a:pt x="756104" y="367727"/>
                    </a:cubicBezTo>
                    <a:cubicBezTo>
                      <a:pt x="822365" y="365518"/>
                      <a:pt x="941635" y="277171"/>
                      <a:pt x="954887" y="314719"/>
                    </a:cubicBezTo>
                    <a:cubicBezTo>
                      <a:pt x="968139" y="352267"/>
                      <a:pt x="884209" y="473745"/>
                      <a:pt x="822365" y="579762"/>
                    </a:cubicBezTo>
                    <a:close/>
                  </a:path>
                </a:pathLst>
              </a:custGeom>
              <a:grp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669" name="Freeform 668">
                <a:extLst>
                  <a:ext uri="{FF2B5EF4-FFF2-40B4-BE49-F238E27FC236}">
                    <a16:creationId xmlns:a16="http://schemas.microsoft.com/office/drawing/2014/main" id="{BA2B801F-8D38-49C1-A9CA-1FFC3B0BC5EE}"/>
                  </a:ext>
                </a:extLst>
              </p:cNvPr>
              <p:cNvSpPr/>
              <p:nvPr/>
            </p:nvSpPr>
            <p:spPr>
              <a:xfrm rot="7200000">
                <a:off x="4201821" y="1761281"/>
                <a:ext cx="1242225" cy="1026373"/>
              </a:xfrm>
              <a:custGeom>
                <a:avLst/>
                <a:gdLst>
                  <a:gd name="connsiteX0" fmla="*/ 822365 w 956282"/>
                  <a:gd name="connsiteY0" fmla="*/ 579762 h 1026373"/>
                  <a:gd name="connsiteX1" fmla="*/ 583826 w 956282"/>
                  <a:gd name="connsiteY1" fmla="*/ 950823 h 1026373"/>
                  <a:gd name="connsiteX2" fmla="*/ 318783 w 956282"/>
                  <a:gd name="connsiteY2" fmla="*/ 1017084 h 1026373"/>
                  <a:gd name="connsiteX3" fmla="*/ 106748 w 956282"/>
                  <a:gd name="connsiteY3" fmla="*/ 818301 h 1026373"/>
                  <a:gd name="connsiteX4" fmla="*/ 730 w 956282"/>
                  <a:gd name="connsiteY4" fmla="*/ 473745 h 1026373"/>
                  <a:gd name="connsiteX5" fmla="*/ 66991 w 956282"/>
                  <a:gd name="connsiteY5" fmla="*/ 182197 h 1026373"/>
                  <a:gd name="connsiteX6" fmla="*/ 199513 w 956282"/>
                  <a:gd name="connsiteY6" fmla="*/ 9919 h 1026373"/>
                  <a:gd name="connsiteX7" fmla="*/ 371791 w 956282"/>
                  <a:gd name="connsiteY7" fmla="*/ 49675 h 1026373"/>
                  <a:gd name="connsiteX8" fmla="*/ 544070 w 956282"/>
                  <a:gd name="connsiteY8" fmla="*/ 288214 h 1026373"/>
                  <a:gd name="connsiteX9" fmla="*/ 557322 w 956282"/>
                  <a:gd name="connsiteY9" fmla="*/ 327971 h 1026373"/>
                  <a:gd name="connsiteX10" fmla="*/ 756104 w 956282"/>
                  <a:gd name="connsiteY10" fmla="*/ 367727 h 1026373"/>
                  <a:gd name="connsiteX11" fmla="*/ 954887 w 956282"/>
                  <a:gd name="connsiteY11" fmla="*/ 314719 h 1026373"/>
                  <a:gd name="connsiteX12" fmla="*/ 822365 w 956282"/>
                  <a:gd name="connsiteY12" fmla="*/ 579762 h 1026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56282" h="1026373">
                    <a:moveTo>
                      <a:pt x="822365" y="579762"/>
                    </a:moveTo>
                    <a:cubicBezTo>
                      <a:pt x="760521" y="685779"/>
                      <a:pt x="667756" y="877936"/>
                      <a:pt x="583826" y="950823"/>
                    </a:cubicBezTo>
                    <a:cubicBezTo>
                      <a:pt x="499896" y="1023710"/>
                      <a:pt x="398296" y="1039171"/>
                      <a:pt x="318783" y="1017084"/>
                    </a:cubicBezTo>
                    <a:cubicBezTo>
                      <a:pt x="239270" y="994997"/>
                      <a:pt x="159757" y="908857"/>
                      <a:pt x="106748" y="818301"/>
                    </a:cubicBezTo>
                    <a:cubicBezTo>
                      <a:pt x="53739" y="727745"/>
                      <a:pt x="7356" y="579762"/>
                      <a:pt x="730" y="473745"/>
                    </a:cubicBezTo>
                    <a:cubicBezTo>
                      <a:pt x="-5896" y="367728"/>
                      <a:pt x="33861" y="259501"/>
                      <a:pt x="66991" y="182197"/>
                    </a:cubicBezTo>
                    <a:cubicBezTo>
                      <a:pt x="100121" y="104893"/>
                      <a:pt x="148713" y="32006"/>
                      <a:pt x="199513" y="9919"/>
                    </a:cubicBezTo>
                    <a:cubicBezTo>
                      <a:pt x="250313" y="-12168"/>
                      <a:pt x="314365" y="3293"/>
                      <a:pt x="371791" y="49675"/>
                    </a:cubicBezTo>
                    <a:cubicBezTo>
                      <a:pt x="429217" y="96057"/>
                      <a:pt x="513148" y="241831"/>
                      <a:pt x="544070" y="288214"/>
                    </a:cubicBezTo>
                    <a:cubicBezTo>
                      <a:pt x="574992" y="334597"/>
                      <a:pt x="521983" y="314719"/>
                      <a:pt x="557322" y="327971"/>
                    </a:cubicBezTo>
                    <a:cubicBezTo>
                      <a:pt x="592661" y="341223"/>
                      <a:pt x="689843" y="369936"/>
                      <a:pt x="756104" y="367727"/>
                    </a:cubicBezTo>
                    <a:cubicBezTo>
                      <a:pt x="822365" y="365518"/>
                      <a:pt x="941635" y="277171"/>
                      <a:pt x="954887" y="314719"/>
                    </a:cubicBezTo>
                    <a:cubicBezTo>
                      <a:pt x="968139" y="352267"/>
                      <a:pt x="884209" y="473745"/>
                      <a:pt x="822365" y="579762"/>
                    </a:cubicBezTo>
                    <a:close/>
                  </a:path>
                </a:pathLst>
              </a:custGeom>
              <a:grp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670" name="Freeform 669">
                <a:extLst>
                  <a:ext uri="{FF2B5EF4-FFF2-40B4-BE49-F238E27FC236}">
                    <a16:creationId xmlns:a16="http://schemas.microsoft.com/office/drawing/2014/main" id="{319BBBFB-B7ED-422D-B95B-185F3D7EAE7D}"/>
                  </a:ext>
                </a:extLst>
              </p:cNvPr>
              <p:cNvSpPr/>
              <p:nvPr/>
            </p:nvSpPr>
            <p:spPr>
              <a:xfrm rot="14400000">
                <a:off x="4489853" y="2747698"/>
                <a:ext cx="1242225" cy="1026373"/>
              </a:xfrm>
              <a:custGeom>
                <a:avLst/>
                <a:gdLst>
                  <a:gd name="connsiteX0" fmla="*/ 822365 w 956282"/>
                  <a:gd name="connsiteY0" fmla="*/ 579762 h 1026373"/>
                  <a:gd name="connsiteX1" fmla="*/ 583826 w 956282"/>
                  <a:gd name="connsiteY1" fmla="*/ 950823 h 1026373"/>
                  <a:gd name="connsiteX2" fmla="*/ 318783 w 956282"/>
                  <a:gd name="connsiteY2" fmla="*/ 1017084 h 1026373"/>
                  <a:gd name="connsiteX3" fmla="*/ 106748 w 956282"/>
                  <a:gd name="connsiteY3" fmla="*/ 818301 h 1026373"/>
                  <a:gd name="connsiteX4" fmla="*/ 730 w 956282"/>
                  <a:gd name="connsiteY4" fmla="*/ 473745 h 1026373"/>
                  <a:gd name="connsiteX5" fmla="*/ 66991 w 956282"/>
                  <a:gd name="connsiteY5" fmla="*/ 182197 h 1026373"/>
                  <a:gd name="connsiteX6" fmla="*/ 199513 w 956282"/>
                  <a:gd name="connsiteY6" fmla="*/ 9919 h 1026373"/>
                  <a:gd name="connsiteX7" fmla="*/ 371791 w 956282"/>
                  <a:gd name="connsiteY7" fmla="*/ 49675 h 1026373"/>
                  <a:gd name="connsiteX8" fmla="*/ 544070 w 956282"/>
                  <a:gd name="connsiteY8" fmla="*/ 288214 h 1026373"/>
                  <a:gd name="connsiteX9" fmla="*/ 557322 w 956282"/>
                  <a:gd name="connsiteY9" fmla="*/ 327971 h 1026373"/>
                  <a:gd name="connsiteX10" fmla="*/ 756104 w 956282"/>
                  <a:gd name="connsiteY10" fmla="*/ 367727 h 1026373"/>
                  <a:gd name="connsiteX11" fmla="*/ 954887 w 956282"/>
                  <a:gd name="connsiteY11" fmla="*/ 314719 h 1026373"/>
                  <a:gd name="connsiteX12" fmla="*/ 822365 w 956282"/>
                  <a:gd name="connsiteY12" fmla="*/ 579762 h 1026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56282" h="1026373">
                    <a:moveTo>
                      <a:pt x="822365" y="579762"/>
                    </a:moveTo>
                    <a:cubicBezTo>
                      <a:pt x="760521" y="685779"/>
                      <a:pt x="667756" y="877936"/>
                      <a:pt x="583826" y="950823"/>
                    </a:cubicBezTo>
                    <a:cubicBezTo>
                      <a:pt x="499896" y="1023710"/>
                      <a:pt x="398296" y="1039171"/>
                      <a:pt x="318783" y="1017084"/>
                    </a:cubicBezTo>
                    <a:cubicBezTo>
                      <a:pt x="239270" y="994997"/>
                      <a:pt x="159757" y="908857"/>
                      <a:pt x="106748" y="818301"/>
                    </a:cubicBezTo>
                    <a:cubicBezTo>
                      <a:pt x="53739" y="727745"/>
                      <a:pt x="7356" y="579762"/>
                      <a:pt x="730" y="473745"/>
                    </a:cubicBezTo>
                    <a:cubicBezTo>
                      <a:pt x="-5896" y="367728"/>
                      <a:pt x="33861" y="259501"/>
                      <a:pt x="66991" y="182197"/>
                    </a:cubicBezTo>
                    <a:cubicBezTo>
                      <a:pt x="100121" y="104893"/>
                      <a:pt x="148713" y="32006"/>
                      <a:pt x="199513" y="9919"/>
                    </a:cubicBezTo>
                    <a:cubicBezTo>
                      <a:pt x="250313" y="-12168"/>
                      <a:pt x="314365" y="3293"/>
                      <a:pt x="371791" y="49675"/>
                    </a:cubicBezTo>
                    <a:cubicBezTo>
                      <a:pt x="429217" y="96057"/>
                      <a:pt x="513148" y="241831"/>
                      <a:pt x="544070" y="288214"/>
                    </a:cubicBezTo>
                    <a:cubicBezTo>
                      <a:pt x="574992" y="334597"/>
                      <a:pt x="521983" y="314719"/>
                      <a:pt x="557322" y="327971"/>
                    </a:cubicBezTo>
                    <a:cubicBezTo>
                      <a:pt x="592661" y="341223"/>
                      <a:pt x="689843" y="369936"/>
                      <a:pt x="756104" y="367727"/>
                    </a:cubicBezTo>
                    <a:cubicBezTo>
                      <a:pt x="822365" y="365518"/>
                      <a:pt x="941635" y="277171"/>
                      <a:pt x="954887" y="314719"/>
                    </a:cubicBezTo>
                    <a:cubicBezTo>
                      <a:pt x="968139" y="352267"/>
                      <a:pt x="884209" y="473745"/>
                      <a:pt x="822365" y="579762"/>
                    </a:cubicBezTo>
                    <a:close/>
                  </a:path>
                </a:pathLst>
              </a:custGeom>
              <a:grp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sp>
          <p:nvSpPr>
            <p:cNvPr id="622" name="Oval 621">
              <a:extLst>
                <a:ext uri="{FF2B5EF4-FFF2-40B4-BE49-F238E27FC236}">
                  <a16:creationId xmlns:a16="http://schemas.microsoft.com/office/drawing/2014/main" id="{AE405A51-0AD2-420D-8829-4B484A76B816}"/>
                </a:ext>
              </a:extLst>
            </p:cNvPr>
            <p:cNvSpPr/>
            <p:nvPr/>
          </p:nvSpPr>
          <p:spPr>
            <a:xfrm>
              <a:off x="5979908" y="1662372"/>
              <a:ext cx="2374900" cy="2376646"/>
            </a:xfrm>
            <a:prstGeom prst="ellipse">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623" name="Oval 622">
              <a:extLst>
                <a:ext uri="{FF2B5EF4-FFF2-40B4-BE49-F238E27FC236}">
                  <a16:creationId xmlns:a16="http://schemas.microsoft.com/office/drawing/2014/main" id="{A867A840-B71E-462B-9FD1-9EC55CDB09A0}"/>
                </a:ext>
              </a:extLst>
            </p:cNvPr>
            <p:cNvSpPr/>
            <p:nvPr/>
          </p:nvSpPr>
          <p:spPr>
            <a:xfrm>
              <a:off x="5860336" y="1540517"/>
              <a:ext cx="2612390" cy="2614311"/>
            </a:xfrm>
            <a:prstGeom prst="ellipse">
              <a:avLst/>
            </a:prstGeom>
            <a:noFill/>
            <a:ln w="381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624" name="Oval 623">
              <a:extLst>
                <a:ext uri="{FF2B5EF4-FFF2-40B4-BE49-F238E27FC236}">
                  <a16:creationId xmlns:a16="http://schemas.microsoft.com/office/drawing/2014/main" id="{67EE5FE3-E5EF-47F7-BD9A-49CC3E153AA7}"/>
                </a:ext>
              </a:extLst>
            </p:cNvPr>
            <p:cNvSpPr/>
            <p:nvPr/>
          </p:nvSpPr>
          <p:spPr>
            <a:xfrm>
              <a:off x="6087988" y="1770354"/>
              <a:ext cx="2159000" cy="2160587"/>
            </a:xfrm>
            <a:prstGeom prst="ellipse">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nvGrpSpPr>
            <p:cNvPr id="797" name="Group 624">
              <a:extLst>
                <a:ext uri="{FF2B5EF4-FFF2-40B4-BE49-F238E27FC236}">
                  <a16:creationId xmlns:a16="http://schemas.microsoft.com/office/drawing/2014/main" id="{F7BB50A6-A6BE-4518-A460-785CD545DD4F}"/>
                </a:ext>
              </a:extLst>
            </p:cNvPr>
            <p:cNvGrpSpPr/>
            <p:nvPr/>
          </p:nvGrpSpPr>
          <p:grpSpPr>
            <a:xfrm>
              <a:off x="6234904" y="1916832"/>
              <a:ext cx="1865635" cy="1872414"/>
              <a:chOff x="6234904" y="1916832"/>
              <a:chExt cx="1865635" cy="1872414"/>
            </a:xfrm>
          </p:grpSpPr>
          <p:grpSp>
            <p:nvGrpSpPr>
              <p:cNvPr id="798" name="Group 629">
                <a:extLst>
                  <a:ext uri="{FF2B5EF4-FFF2-40B4-BE49-F238E27FC236}">
                    <a16:creationId xmlns:a16="http://schemas.microsoft.com/office/drawing/2014/main" id="{C03A7B27-773C-411B-9A1E-0A70EF500634}"/>
                  </a:ext>
                </a:extLst>
              </p:cNvPr>
              <p:cNvGrpSpPr/>
              <p:nvPr/>
            </p:nvGrpSpPr>
            <p:grpSpPr>
              <a:xfrm>
                <a:off x="6234904" y="1916832"/>
                <a:ext cx="1865488" cy="1865557"/>
                <a:chOff x="6234904" y="1916832"/>
                <a:chExt cx="1865488" cy="1865557"/>
              </a:xfrm>
            </p:grpSpPr>
            <p:grpSp>
              <p:nvGrpSpPr>
                <p:cNvPr id="799" name="Group 649">
                  <a:extLst>
                    <a:ext uri="{FF2B5EF4-FFF2-40B4-BE49-F238E27FC236}">
                      <a16:creationId xmlns:a16="http://schemas.microsoft.com/office/drawing/2014/main" id="{DBF3E8CF-C02F-4626-93E5-405245101962}"/>
                    </a:ext>
                  </a:extLst>
                </p:cNvPr>
                <p:cNvGrpSpPr/>
                <p:nvPr/>
              </p:nvGrpSpPr>
              <p:grpSpPr>
                <a:xfrm>
                  <a:off x="6613314" y="1916832"/>
                  <a:ext cx="1127038" cy="1845704"/>
                  <a:chOff x="6613314" y="1916832"/>
                  <a:chExt cx="1127038" cy="1845704"/>
                </a:xfrm>
              </p:grpSpPr>
              <p:cxnSp>
                <p:nvCxnSpPr>
                  <p:cNvPr id="666" name="Straight Connector 665">
                    <a:extLst>
                      <a:ext uri="{FF2B5EF4-FFF2-40B4-BE49-F238E27FC236}">
                        <a16:creationId xmlns:a16="http://schemas.microsoft.com/office/drawing/2014/main" id="{E17B16E4-AEB7-4CA5-98DE-0747D4D1FBC4}"/>
                      </a:ext>
                    </a:extLst>
                  </p:cNvPr>
                  <p:cNvCxnSpPr/>
                  <p:nvPr/>
                </p:nvCxnSpPr>
                <p:spPr>
                  <a:xfrm>
                    <a:off x="6613314" y="1916832"/>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67" name="Straight Connector 666">
                    <a:extLst>
                      <a:ext uri="{FF2B5EF4-FFF2-40B4-BE49-F238E27FC236}">
                        <a16:creationId xmlns:a16="http://schemas.microsoft.com/office/drawing/2014/main" id="{C5EFD001-1E94-41FE-8C0A-A30CD940DEE6}"/>
                      </a:ext>
                    </a:extLst>
                  </p:cNvPr>
                  <p:cNvCxnSpPr/>
                  <p:nvPr/>
                </p:nvCxnSpPr>
                <p:spPr>
                  <a:xfrm>
                    <a:off x="7405402" y="3212976"/>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70" name="Group 650">
                  <a:extLst>
                    <a:ext uri="{FF2B5EF4-FFF2-40B4-BE49-F238E27FC236}">
                      <a16:creationId xmlns:a16="http://schemas.microsoft.com/office/drawing/2014/main" id="{96880939-B03E-4F61-A35E-BEF2A7BA136E}"/>
                    </a:ext>
                  </a:extLst>
                </p:cNvPr>
                <p:cNvGrpSpPr/>
                <p:nvPr/>
              </p:nvGrpSpPr>
              <p:grpSpPr>
                <a:xfrm rot="1800000">
                  <a:off x="6600861" y="1936685"/>
                  <a:ext cx="1127038" cy="1845704"/>
                  <a:chOff x="6613314" y="1916832"/>
                  <a:chExt cx="1127038" cy="1845704"/>
                </a:xfrm>
              </p:grpSpPr>
              <p:cxnSp>
                <p:nvCxnSpPr>
                  <p:cNvPr id="664" name="Straight Connector 663">
                    <a:extLst>
                      <a:ext uri="{FF2B5EF4-FFF2-40B4-BE49-F238E27FC236}">
                        <a16:creationId xmlns:a16="http://schemas.microsoft.com/office/drawing/2014/main" id="{5ED51EA8-C86F-4F44-84DF-D24E9E5A63F9}"/>
                      </a:ext>
                    </a:extLst>
                  </p:cNvPr>
                  <p:cNvCxnSpPr/>
                  <p:nvPr/>
                </p:nvCxnSpPr>
                <p:spPr>
                  <a:xfrm>
                    <a:off x="6613314" y="1916832"/>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65" name="Straight Connector 664">
                    <a:extLst>
                      <a:ext uri="{FF2B5EF4-FFF2-40B4-BE49-F238E27FC236}">
                        <a16:creationId xmlns:a16="http://schemas.microsoft.com/office/drawing/2014/main" id="{6FEE6FC5-2484-488C-97D8-4C56B3B52E00}"/>
                      </a:ext>
                    </a:extLst>
                  </p:cNvPr>
                  <p:cNvCxnSpPr/>
                  <p:nvPr/>
                </p:nvCxnSpPr>
                <p:spPr>
                  <a:xfrm>
                    <a:off x="7405402" y="3212976"/>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71" name="Group 651">
                  <a:extLst>
                    <a:ext uri="{FF2B5EF4-FFF2-40B4-BE49-F238E27FC236}">
                      <a16:creationId xmlns:a16="http://schemas.microsoft.com/office/drawing/2014/main" id="{3A0C19E3-B3B6-4FC6-90FF-E9C575DA8A9B}"/>
                    </a:ext>
                  </a:extLst>
                </p:cNvPr>
                <p:cNvGrpSpPr/>
                <p:nvPr/>
              </p:nvGrpSpPr>
              <p:grpSpPr>
                <a:xfrm rot="3600000">
                  <a:off x="6601622" y="1943428"/>
                  <a:ext cx="1127038" cy="1845704"/>
                  <a:chOff x="6613314" y="1916832"/>
                  <a:chExt cx="1127038" cy="1845704"/>
                </a:xfrm>
              </p:grpSpPr>
              <p:cxnSp>
                <p:nvCxnSpPr>
                  <p:cNvPr id="662" name="Straight Connector 661">
                    <a:extLst>
                      <a:ext uri="{FF2B5EF4-FFF2-40B4-BE49-F238E27FC236}">
                        <a16:creationId xmlns:a16="http://schemas.microsoft.com/office/drawing/2014/main" id="{FB3310ED-DE84-4C6C-8DB9-E579D60338FC}"/>
                      </a:ext>
                    </a:extLst>
                  </p:cNvPr>
                  <p:cNvCxnSpPr/>
                  <p:nvPr/>
                </p:nvCxnSpPr>
                <p:spPr>
                  <a:xfrm>
                    <a:off x="6613314" y="1916832"/>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63" name="Straight Connector 662">
                    <a:extLst>
                      <a:ext uri="{FF2B5EF4-FFF2-40B4-BE49-F238E27FC236}">
                        <a16:creationId xmlns:a16="http://schemas.microsoft.com/office/drawing/2014/main" id="{8E6D690D-7586-4891-9B87-1450E22592BD}"/>
                      </a:ext>
                    </a:extLst>
                  </p:cNvPr>
                  <p:cNvCxnSpPr/>
                  <p:nvPr/>
                </p:nvCxnSpPr>
                <p:spPr>
                  <a:xfrm>
                    <a:off x="7405402" y="3212976"/>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72" name="Group 652">
                  <a:extLst>
                    <a:ext uri="{FF2B5EF4-FFF2-40B4-BE49-F238E27FC236}">
                      <a16:creationId xmlns:a16="http://schemas.microsoft.com/office/drawing/2014/main" id="{585BCB45-C16D-4740-9055-F9E7C1BDAE0E}"/>
                    </a:ext>
                  </a:extLst>
                </p:cNvPr>
                <p:cNvGrpSpPr/>
                <p:nvPr/>
              </p:nvGrpSpPr>
              <p:grpSpPr>
                <a:xfrm rot="9000000">
                  <a:off x="6587425" y="1930937"/>
                  <a:ext cx="1127038" cy="1845704"/>
                  <a:chOff x="6613314" y="1916832"/>
                  <a:chExt cx="1127038" cy="1845704"/>
                </a:xfrm>
              </p:grpSpPr>
              <p:cxnSp>
                <p:nvCxnSpPr>
                  <p:cNvPr id="660" name="Straight Connector 659">
                    <a:extLst>
                      <a:ext uri="{FF2B5EF4-FFF2-40B4-BE49-F238E27FC236}">
                        <a16:creationId xmlns:a16="http://schemas.microsoft.com/office/drawing/2014/main" id="{7B5186EC-800D-400A-BF49-7E00A705ED8E}"/>
                      </a:ext>
                    </a:extLst>
                  </p:cNvPr>
                  <p:cNvCxnSpPr/>
                  <p:nvPr/>
                </p:nvCxnSpPr>
                <p:spPr>
                  <a:xfrm>
                    <a:off x="6613314" y="1916832"/>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61" name="Straight Connector 660">
                    <a:extLst>
                      <a:ext uri="{FF2B5EF4-FFF2-40B4-BE49-F238E27FC236}">
                        <a16:creationId xmlns:a16="http://schemas.microsoft.com/office/drawing/2014/main" id="{E8132409-1BB7-4B81-AD38-168E0C480DEA}"/>
                      </a:ext>
                    </a:extLst>
                  </p:cNvPr>
                  <p:cNvCxnSpPr/>
                  <p:nvPr/>
                </p:nvCxnSpPr>
                <p:spPr>
                  <a:xfrm>
                    <a:off x="7405402" y="3212976"/>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73" name="Group 653">
                  <a:extLst>
                    <a:ext uri="{FF2B5EF4-FFF2-40B4-BE49-F238E27FC236}">
                      <a16:creationId xmlns:a16="http://schemas.microsoft.com/office/drawing/2014/main" id="{9FB2258A-870E-46DA-96B0-18462C9F492A}"/>
                    </a:ext>
                  </a:extLst>
                </p:cNvPr>
                <p:cNvGrpSpPr/>
                <p:nvPr/>
              </p:nvGrpSpPr>
              <p:grpSpPr>
                <a:xfrm rot="7200000">
                  <a:off x="6594237" y="1949176"/>
                  <a:ext cx="1127038" cy="1845704"/>
                  <a:chOff x="6613314" y="1916832"/>
                  <a:chExt cx="1127038" cy="1845704"/>
                </a:xfrm>
              </p:grpSpPr>
              <p:cxnSp>
                <p:nvCxnSpPr>
                  <p:cNvPr id="658" name="Straight Connector 657">
                    <a:extLst>
                      <a:ext uri="{FF2B5EF4-FFF2-40B4-BE49-F238E27FC236}">
                        <a16:creationId xmlns:a16="http://schemas.microsoft.com/office/drawing/2014/main" id="{D82D4AE3-F623-4952-8942-FD5ADD24A120}"/>
                      </a:ext>
                    </a:extLst>
                  </p:cNvPr>
                  <p:cNvCxnSpPr/>
                  <p:nvPr/>
                </p:nvCxnSpPr>
                <p:spPr>
                  <a:xfrm>
                    <a:off x="6613314" y="1916832"/>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59" name="Straight Connector 658">
                    <a:extLst>
                      <a:ext uri="{FF2B5EF4-FFF2-40B4-BE49-F238E27FC236}">
                        <a16:creationId xmlns:a16="http://schemas.microsoft.com/office/drawing/2014/main" id="{D72061A4-00E8-4BE3-AC9B-A0B92FEAC6A6}"/>
                      </a:ext>
                    </a:extLst>
                  </p:cNvPr>
                  <p:cNvCxnSpPr/>
                  <p:nvPr/>
                </p:nvCxnSpPr>
                <p:spPr>
                  <a:xfrm>
                    <a:off x="7405402" y="3212976"/>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74" name="Group 654">
                  <a:extLst>
                    <a:ext uri="{FF2B5EF4-FFF2-40B4-BE49-F238E27FC236}">
                      <a16:creationId xmlns:a16="http://schemas.microsoft.com/office/drawing/2014/main" id="{32023078-1ED5-4DBD-804D-6E58EAA286E1}"/>
                    </a:ext>
                  </a:extLst>
                </p:cNvPr>
                <p:cNvGrpSpPr/>
                <p:nvPr/>
              </p:nvGrpSpPr>
              <p:grpSpPr>
                <a:xfrm rot="5400000">
                  <a:off x="6614021" y="1963043"/>
                  <a:ext cx="1127038" cy="1845704"/>
                  <a:chOff x="6613314" y="1916832"/>
                  <a:chExt cx="1127038" cy="1845704"/>
                </a:xfrm>
              </p:grpSpPr>
              <p:cxnSp>
                <p:nvCxnSpPr>
                  <p:cNvPr id="656" name="Straight Connector 655">
                    <a:extLst>
                      <a:ext uri="{FF2B5EF4-FFF2-40B4-BE49-F238E27FC236}">
                        <a16:creationId xmlns:a16="http://schemas.microsoft.com/office/drawing/2014/main" id="{B4CAEAE7-D10C-47BB-B8D6-06FA434D8824}"/>
                      </a:ext>
                    </a:extLst>
                  </p:cNvPr>
                  <p:cNvCxnSpPr/>
                  <p:nvPr/>
                </p:nvCxnSpPr>
                <p:spPr>
                  <a:xfrm>
                    <a:off x="6613314" y="1916832"/>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57" name="Straight Connector 656">
                    <a:extLst>
                      <a:ext uri="{FF2B5EF4-FFF2-40B4-BE49-F238E27FC236}">
                        <a16:creationId xmlns:a16="http://schemas.microsoft.com/office/drawing/2014/main" id="{09C55223-BA8D-4E54-B0C2-DAD193C13956}"/>
                      </a:ext>
                    </a:extLst>
                  </p:cNvPr>
                  <p:cNvCxnSpPr/>
                  <p:nvPr/>
                </p:nvCxnSpPr>
                <p:spPr>
                  <a:xfrm>
                    <a:off x="7405402" y="3212976"/>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grpSp>
            <p:nvGrpSpPr>
              <p:cNvPr id="75" name="Group 630">
                <a:extLst>
                  <a:ext uri="{FF2B5EF4-FFF2-40B4-BE49-F238E27FC236}">
                    <a16:creationId xmlns:a16="http://schemas.microsoft.com/office/drawing/2014/main" id="{C9D81543-96F9-4791-98E9-E925FFBEA485}"/>
                  </a:ext>
                </a:extLst>
              </p:cNvPr>
              <p:cNvGrpSpPr/>
              <p:nvPr/>
            </p:nvGrpSpPr>
            <p:grpSpPr>
              <a:xfrm rot="900000">
                <a:off x="6235051" y="1923689"/>
                <a:ext cx="1865488" cy="1865557"/>
                <a:chOff x="6234904" y="1916832"/>
                <a:chExt cx="1865488" cy="1865557"/>
              </a:xfrm>
            </p:grpSpPr>
            <p:grpSp>
              <p:nvGrpSpPr>
                <p:cNvPr id="76" name="Group 631">
                  <a:extLst>
                    <a:ext uri="{FF2B5EF4-FFF2-40B4-BE49-F238E27FC236}">
                      <a16:creationId xmlns:a16="http://schemas.microsoft.com/office/drawing/2014/main" id="{7033D7DD-82C2-4737-9FAF-E5A7004FB0E2}"/>
                    </a:ext>
                  </a:extLst>
                </p:cNvPr>
                <p:cNvGrpSpPr/>
                <p:nvPr/>
              </p:nvGrpSpPr>
              <p:grpSpPr>
                <a:xfrm>
                  <a:off x="6613314" y="1916832"/>
                  <a:ext cx="1127038" cy="1845704"/>
                  <a:chOff x="6613314" y="1916832"/>
                  <a:chExt cx="1127038" cy="1845704"/>
                </a:xfrm>
              </p:grpSpPr>
              <p:cxnSp>
                <p:nvCxnSpPr>
                  <p:cNvPr id="648" name="Straight Connector 647">
                    <a:extLst>
                      <a:ext uri="{FF2B5EF4-FFF2-40B4-BE49-F238E27FC236}">
                        <a16:creationId xmlns:a16="http://schemas.microsoft.com/office/drawing/2014/main" id="{4BE15D73-97D2-4801-904E-ABBB4C9DFF81}"/>
                      </a:ext>
                    </a:extLst>
                  </p:cNvPr>
                  <p:cNvCxnSpPr/>
                  <p:nvPr/>
                </p:nvCxnSpPr>
                <p:spPr>
                  <a:xfrm>
                    <a:off x="6613314" y="1916832"/>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49" name="Straight Connector 648">
                    <a:extLst>
                      <a:ext uri="{FF2B5EF4-FFF2-40B4-BE49-F238E27FC236}">
                        <a16:creationId xmlns:a16="http://schemas.microsoft.com/office/drawing/2014/main" id="{544D4B00-3F05-4E89-817F-A4E753770F7D}"/>
                      </a:ext>
                    </a:extLst>
                  </p:cNvPr>
                  <p:cNvCxnSpPr/>
                  <p:nvPr/>
                </p:nvCxnSpPr>
                <p:spPr>
                  <a:xfrm>
                    <a:off x="7405402" y="3212976"/>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77" name="Group 632">
                  <a:extLst>
                    <a:ext uri="{FF2B5EF4-FFF2-40B4-BE49-F238E27FC236}">
                      <a16:creationId xmlns:a16="http://schemas.microsoft.com/office/drawing/2014/main" id="{D6C772DD-E2CA-40DD-B80D-5B089549E6F6}"/>
                    </a:ext>
                  </a:extLst>
                </p:cNvPr>
                <p:cNvGrpSpPr/>
                <p:nvPr/>
              </p:nvGrpSpPr>
              <p:grpSpPr>
                <a:xfrm rot="1800000">
                  <a:off x="6600861" y="1936685"/>
                  <a:ext cx="1127038" cy="1845704"/>
                  <a:chOff x="6613314" y="1916832"/>
                  <a:chExt cx="1127038" cy="1845704"/>
                </a:xfrm>
              </p:grpSpPr>
              <p:cxnSp>
                <p:nvCxnSpPr>
                  <p:cNvPr id="646" name="Straight Connector 645">
                    <a:extLst>
                      <a:ext uri="{FF2B5EF4-FFF2-40B4-BE49-F238E27FC236}">
                        <a16:creationId xmlns:a16="http://schemas.microsoft.com/office/drawing/2014/main" id="{914C40E8-7803-4F74-A1A4-3245070ACC33}"/>
                      </a:ext>
                    </a:extLst>
                  </p:cNvPr>
                  <p:cNvCxnSpPr/>
                  <p:nvPr/>
                </p:nvCxnSpPr>
                <p:spPr>
                  <a:xfrm>
                    <a:off x="6613314" y="1916832"/>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47" name="Straight Connector 646">
                    <a:extLst>
                      <a:ext uri="{FF2B5EF4-FFF2-40B4-BE49-F238E27FC236}">
                        <a16:creationId xmlns:a16="http://schemas.microsoft.com/office/drawing/2014/main" id="{7D09B119-6239-4679-9D52-908B561039C6}"/>
                      </a:ext>
                    </a:extLst>
                  </p:cNvPr>
                  <p:cNvCxnSpPr/>
                  <p:nvPr/>
                </p:nvCxnSpPr>
                <p:spPr>
                  <a:xfrm>
                    <a:off x="7405402" y="3212976"/>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78" name="Group 633">
                  <a:extLst>
                    <a:ext uri="{FF2B5EF4-FFF2-40B4-BE49-F238E27FC236}">
                      <a16:creationId xmlns:a16="http://schemas.microsoft.com/office/drawing/2014/main" id="{4A16F77B-D222-4126-8A41-005291857D82}"/>
                    </a:ext>
                  </a:extLst>
                </p:cNvPr>
                <p:cNvGrpSpPr/>
                <p:nvPr/>
              </p:nvGrpSpPr>
              <p:grpSpPr>
                <a:xfrm rot="3600000">
                  <a:off x="6601622" y="1943428"/>
                  <a:ext cx="1127038" cy="1845704"/>
                  <a:chOff x="6613314" y="1916832"/>
                  <a:chExt cx="1127038" cy="1845704"/>
                </a:xfrm>
              </p:grpSpPr>
              <p:cxnSp>
                <p:nvCxnSpPr>
                  <p:cNvPr id="644" name="Straight Connector 643">
                    <a:extLst>
                      <a:ext uri="{FF2B5EF4-FFF2-40B4-BE49-F238E27FC236}">
                        <a16:creationId xmlns:a16="http://schemas.microsoft.com/office/drawing/2014/main" id="{EBCC505E-A5D3-4244-BE15-CCEA6F05F736}"/>
                      </a:ext>
                    </a:extLst>
                  </p:cNvPr>
                  <p:cNvCxnSpPr/>
                  <p:nvPr/>
                </p:nvCxnSpPr>
                <p:spPr>
                  <a:xfrm>
                    <a:off x="6613314" y="1916832"/>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45" name="Straight Connector 644">
                    <a:extLst>
                      <a:ext uri="{FF2B5EF4-FFF2-40B4-BE49-F238E27FC236}">
                        <a16:creationId xmlns:a16="http://schemas.microsoft.com/office/drawing/2014/main" id="{B37EB083-2A89-48EF-BD5B-506CBC6914A8}"/>
                      </a:ext>
                    </a:extLst>
                  </p:cNvPr>
                  <p:cNvCxnSpPr/>
                  <p:nvPr/>
                </p:nvCxnSpPr>
                <p:spPr>
                  <a:xfrm>
                    <a:off x="7405402" y="3212976"/>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79" name="Group 634">
                  <a:extLst>
                    <a:ext uri="{FF2B5EF4-FFF2-40B4-BE49-F238E27FC236}">
                      <a16:creationId xmlns:a16="http://schemas.microsoft.com/office/drawing/2014/main" id="{CD97A544-F2B0-4D6D-9AB2-796867056C85}"/>
                    </a:ext>
                  </a:extLst>
                </p:cNvPr>
                <p:cNvGrpSpPr/>
                <p:nvPr/>
              </p:nvGrpSpPr>
              <p:grpSpPr>
                <a:xfrm rot="9000000">
                  <a:off x="6587425" y="1930937"/>
                  <a:ext cx="1127038" cy="1845704"/>
                  <a:chOff x="6613314" y="1916832"/>
                  <a:chExt cx="1127038" cy="1845704"/>
                </a:xfrm>
              </p:grpSpPr>
              <p:cxnSp>
                <p:nvCxnSpPr>
                  <p:cNvPr id="642" name="Straight Connector 641">
                    <a:extLst>
                      <a:ext uri="{FF2B5EF4-FFF2-40B4-BE49-F238E27FC236}">
                        <a16:creationId xmlns:a16="http://schemas.microsoft.com/office/drawing/2014/main" id="{CC0FD6EB-1BB4-4633-BE0E-8B1A14887CA5}"/>
                      </a:ext>
                    </a:extLst>
                  </p:cNvPr>
                  <p:cNvCxnSpPr/>
                  <p:nvPr/>
                </p:nvCxnSpPr>
                <p:spPr>
                  <a:xfrm>
                    <a:off x="6613314" y="1916832"/>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43" name="Straight Connector 642">
                    <a:extLst>
                      <a:ext uri="{FF2B5EF4-FFF2-40B4-BE49-F238E27FC236}">
                        <a16:creationId xmlns:a16="http://schemas.microsoft.com/office/drawing/2014/main" id="{D3A39D00-168C-481C-BF69-FDEB4C0D4C5A}"/>
                      </a:ext>
                    </a:extLst>
                  </p:cNvPr>
                  <p:cNvCxnSpPr/>
                  <p:nvPr/>
                </p:nvCxnSpPr>
                <p:spPr>
                  <a:xfrm>
                    <a:off x="7405402" y="3212976"/>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80" name="Group 635">
                  <a:extLst>
                    <a:ext uri="{FF2B5EF4-FFF2-40B4-BE49-F238E27FC236}">
                      <a16:creationId xmlns:a16="http://schemas.microsoft.com/office/drawing/2014/main" id="{5C1A9239-FC5F-4052-A4B0-61096663CB7A}"/>
                    </a:ext>
                  </a:extLst>
                </p:cNvPr>
                <p:cNvGrpSpPr/>
                <p:nvPr/>
              </p:nvGrpSpPr>
              <p:grpSpPr>
                <a:xfrm rot="7200000">
                  <a:off x="6594237" y="1949176"/>
                  <a:ext cx="1127038" cy="1845704"/>
                  <a:chOff x="6613314" y="1916832"/>
                  <a:chExt cx="1127038" cy="1845704"/>
                </a:xfrm>
              </p:grpSpPr>
              <p:cxnSp>
                <p:nvCxnSpPr>
                  <p:cNvPr id="640" name="Straight Connector 639">
                    <a:extLst>
                      <a:ext uri="{FF2B5EF4-FFF2-40B4-BE49-F238E27FC236}">
                        <a16:creationId xmlns:a16="http://schemas.microsoft.com/office/drawing/2014/main" id="{58F21CF1-1FA8-4854-9647-3342C968518A}"/>
                      </a:ext>
                    </a:extLst>
                  </p:cNvPr>
                  <p:cNvCxnSpPr/>
                  <p:nvPr/>
                </p:nvCxnSpPr>
                <p:spPr>
                  <a:xfrm>
                    <a:off x="6613314" y="1916832"/>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41" name="Straight Connector 640">
                    <a:extLst>
                      <a:ext uri="{FF2B5EF4-FFF2-40B4-BE49-F238E27FC236}">
                        <a16:creationId xmlns:a16="http://schemas.microsoft.com/office/drawing/2014/main" id="{527A33E0-7876-4C99-A92F-21D065328687}"/>
                      </a:ext>
                    </a:extLst>
                  </p:cNvPr>
                  <p:cNvCxnSpPr/>
                  <p:nvPr/>
                </p:nvCxnSpPr>
                <p:spPr>
                  <a:xfrm>
                    <a:off x="7405402" y="3212976"/>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81" name="Group 636">
                  <a:extLst>
                    <a:ext uri="{FF2B5EF4-FFF2-40B4-BE49-F238E27FC236}">
                      <a16:creationId xmlns:a16="http://schemas.microsoft.com/office/drawing/2014/main" id="{14A0B2ED-1E25-4B54-9D34-3A69B554B7FC}"/>
                    </a:ext>
                  </a:extLst>
                </p:cNvPr>
                <p:cNvGrpSpPr/>
                <p:nvPr/>
              </p:nvGrpSpPr>
              <p:grpSpPr>
                <a:xfrm rot="5400000">
                  <a:off x="6614021" y="1963043"/>
                  <a:ext cx="1127038" cy="1845704"/>
                  <a:chOff x="6613314" y="1916832"/>
                  <a:chExt cx="1127038" cy="1845704"/>
                </a:xfrm>
              </p:grpSpPr>
              <p:cxnSp>
                <p:nvCxnSpPr>
                  <p:cNvPr id="638" name="Straight Connector 637">
                    <a:extLst>
                      <a:ext uri="{FF2B5EF4-FFF2-40B4-BE49-F238E27FC236}">
                        <a16:creationId xmlns:a16="http://schemas.microsoft.com/office/drawing/2014/main" id="{14919CD9-5B06-467F-85BA-E5390E4CFC12}"/>
                      </a:ext>
                    </a:extLst>
                  </p:cNvPr>
                  <p:cNvCxnSpPr/>
                  <p:nvPr/>
                </p:nvCxnSpPr>
                <p:spPr>
                  <a:xfrm>
                    <a:off x="6613314" y="1916832"/>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39" name="Straight Connector 638">
                    <a:extLst>
                      <a:ext uri="{FF2B5EF4-FFF2-40B4-BE49-F238E27FC236}">
                        <a16:creationId xmlns:a16="http://schemas.microsoft.com/office/drawing/2014/main" id="{2B17E43C-A57D-46B2-ABE0-E2EBFDC0A3AE}"/>
                      </a:ext>
                    </a:extLst>
                  </p:cNvPr>
                  <p:cNvCxnSpPr/>
                  <p:nvPr/>
                </p:nvCxnSpPr>
                <p:spPr>
                  <a:xfrm>
                    <a:off x="7405402" y="3212976"/>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grpSp>
        <p:grpSp>
          <p:nvGrpSpPr>
            <p:cNvPr id="82" name="Group 625">
              <a:extLst>
                <a:ext uri="{FF2B5EF4-FFF2-40B4-BE49-F238E27FC236}">
                  <a16:creationId xmlns:a16="http://schemas.microsoft.com/office/drawing/2014/main" id="{95E761D8-B29F-4092-A925-274FD2739E18}"/>
                </a:ext>
              </a:extLst>
            </p:cNvPr>
            <p:cNvGrpSpPr/>
            <p:nvPr/>
          </p:nvGrpSpPr>
          <p:grpSpPr>
            <a:xfrm>
              <a:off x="6692604" y="2394959"/>
              <a:ext cx="915625" cy="916300"/>
              <a:chOff x="6692604" y="2394959"/>
              <a:chExt cx="915625" cy="916300"/>
            </a:xfrm>
          </p:grpSpPr>
          <p:sp>
            <p:nvSpPr>
              <p:cNvPr id="627" name="Oval 626">
                <a:extLst>
                  <a:ext uri="{FF2B5EF4-FFF2-40B4-BE49-F238E27FC236}">
                    <a16:creationId xmlns:a16="http://schemas.microsoft.com/office/drawing/2014/main" id="{4B609411-7EEC-41F3-8C5D-F4575092F98D}"/>
                  </a:ext>
                </a:extLst>
              </p:cNvPr>
              <p:cNvSpPr/>
              <p:nvPr/>
            </p:nvSpPr>
            <p:spPr>
              <a:xfrm>
                <a:off x="6883367" y="2566220"/>
                <a:ext cx="568532" cy="568950"/>
              </a:xfrm>
              <a:prstGeom prst="ellipse">
                <a:avLst/>
              </a:prstGeom>
              <a:solidFill>
                <a:srgbClr val="FF99FF"/>
              </a:solidFill>
              <a:ln w="38100">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628" name="Oval 627">
                <a:extLst>
                  <a:ext uri="{FF2B5EF4-FFF2-40B4-BE49-F238E27FC236}">
                    <a16:creationId xmlns:a16="http://schemas.microsoft.com/office/drawing/2014/main" id="{B8639C07-26A6-4CAD-9F75-1A2FF3B89B5A}"/>
                  </a:ext>
                </a:extLst>
              </p:cNvPr>
              <p:cNvSpPr/>
              <p:nvPr/>
            </p:nvSpPr>
            <p:spPr>
              <a:xfrm>
                <a:off x="6692604" y="2394959"/>
                <a:ext cx="915625" cy="916300"/>
              </a:xfrm>
              <a:prstGeom prst="ellipse">
                <a:avLst/>
              </a:prstGeom>
              <a:noFill/>
              <a:ln>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629" name="Oval 628">
                <a:extLst>
                  <a:ext uri="{FF2B5EF4-FFF2-40B4-BE49-F238E27FC236}">
                    <a16:creationId xmlns:a16="http://schemas.microsoft.com/office/drawing/2014/main" id="{E80FA057-F8F8-4B3A-9AE8-C082137C83CC}"/>
                  </a:ext>
                </a:extLst>
              </p:cNvPr>
              <p:cNvSpPr/>
              <p:nvPr/>
            </p:nvSpPr>
            <p:spPr>
              <a:xfrm>
                <a:off x="6728355" y="2436838"/>
                <a:ext cx="832386" cy="833000"/>
              </a:xfrm>
              <a:prstGeom prst="ellipse">
                <a:avLst/>
              </a:prstGeom>
              <a:noFill/>
              <a:ln>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grpSp>
      <p:grpSp>
        <p:nvGrpSpPr>
          <p:cNvPr id="83" name="Group 670">
            <a:extLst>
              <a:ext uri="{FF2B5EF4-FFF2-40B4-BE49-F238E27FC236}">
                <a16:creationId xmlns:a16="http://schemas.microsoft.com/office/drawing/2014/main" id="{4383983C-F990-4B37-9C4A-20549B3F7AD7}"/>
              </a:ext>
            </a:extLst>
          </p:cNvPr>
          <p:cNvGrpSpPr/>
          <p:nvPr/>
        </p:nvGrpSpPr>
        <p:grpSpPr>
          <a:xfrm>
            <a:off x="5964213" y="2270534"/>
            <a:ext cx="2612390" cy="2614311"/>
            <a:chOff x="5860336" y="1540517"/>
            <a:chExt cx="2612390" cy="2614311"/>
          </a:xfrm>
          <a:scene3d>
            <a:camera prst="orthographicFront">
              <a:rot lat="0" lon="19800000" rev="0"/>
            </a:camera>
            <a:lightRig rig="threePt" dir="t"/>
          </a:scene3d>
        </p:grpSpPr>
        <p:grpSp>
          <p:nvGrpSpPr>
            <p:cNvPr id="84" name="Group 671">
              <a:extLst>
                <a:ext uri="{FF2B5EF4-FFF2-40B4-BE49-F238E27FC236}">
                  <a16:creationId xmlns:a16="http://schemas.microsoft.com/office/drawing/2014/main" id="{2424D77B-F3A1-4612-AB7E-99BFBDEC26D9}"/>
                </a:ext>
              </a:extLst>
            </p:cNvPr>
            <p:cNvGrpSpPr/>
            <p:nvPr/>
          </p:nvGrpSpPr>
          <p:grpSpPr>
            <a:xfrm>
              <a:off x="5992202" y="1653355"/>
              <a:ext cx="2132272" cy="2228642"/>
              <a:chOff x="3491880" y="1653355"/>
              <a:chExt cx="2132272" cy="2228642"/>
            </a:xfrm>
            <a:solidFill>
              <a:srgbClr val="FFB9FF"/>
            </a:solidFill>
          </p:grpSpPr>
          <p:sp>
            <p:nvSpPr>
              <p:cNvPr id="719" name="Freeform 718">
                <a:extLst>
                  <a:ext uri="{FF2B5EF4-FFF2-40B4-BE49-F238E27FC236}">
                    <a16:creationId xmlns:a16="http://schemas.microsoft.com/office/drawing/2014/main" id="{4EDFC480-8375-48CF-9FFF-087E2C2C1F41}"/>
                  </a:ext>
                </a:extLst>
              </p:cNvPr>
              <p:cNvSpPr/>
              <p:nvPr/>
            </p:nvSpPr>
            <p:spPr>
              <a:xfrm>
                <a:off x="3491880" y="2492896"/>
                <a:ext cx="1242225" cy="1026373"/>
              </a:xfrm>
              <a:custGeom>
                <a:avLst/>
                <a:gdLst>
                  <a:gd name="connsiteX0" fmla="*/ 822365 w 956282"/>
                  <a:gd name="connsiteY0" fmla="*/ 579762 h 1026373"/>
                  <a:gd name="connsiteX1" fmla="*/ 583826 w 956282"/>
                  <a:gd name="connsiteY1" fmla="*/ 950823 h 1026373"/>
                  <a:gd name="connsiteX2" fmla="*/ 318783 w 956282"/>
                  <a:gd name="connsiteY2" fmla="*/ 1017084 h 1026373"/>
                  <a:gd name="connsiteX3" fmla="*/ 106748 w 956282"/>
                  <a:gd name="connsiteY3" fmla="*/ 818301 h 1026373"/>
                  <a:gd name="connsiteX4" fmla="*/ 730 w 956282"/>
                  <a:gd name="connsiteY4" fmla="*/ 473745 h 1026373"/>
                  <a:gd name="connsiteX5" fmla="*/ 66991 w 956282"/>
                  <a:gd name="connsiteY5" fmla="*/ 182197 h 1026373"/>
                  <a:gd name="connsiteX6" fmla="*/ 199513 w 956282"/>
                  <a:gd name="connsiteY6" fmla="*/ 9919 h 1026373"/>
                  <a:gd name="connsiteX7" fmla="*/ 371791 w 956282"/>
                  <a:gd name="connsiteY7" fmla="*/ 49675 h 1026373"/>
                  <a:gd name="connsiteX8" fmla="*/ 544070 w 956282"/>
                  <a:gd name="connsiteY8" fmla="*/ 288214 h 1026373"/>
                  <a:gd name="connsiteX9" fmla="*/ 557322 w 956282"/>
                  <a:gd name="connsiteY9" fmla="*/ 327971 h 1026373"/>
                  <a:gd name="connsiteX10" fmla="*/ 756104 w 956282"/>
                  <a:gd name="connsiteY10" fmla="*/ 367727 h 1026373"/>
                  <a:gd name="connsiteX11" fmla="*/ 954887 w 956282"/>
                  <a:gd name="connsiteY11" fmla="*/ 314719 h 1026373"/>
                  <a:gd name="connsiteX12" fmla="*/ 822365 w 956282"/>
                  <a:gd name="connsiteY12" fmla="*/ 579762 h 1026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56282" h="1026373">
                    <a:moveTo>
                      <a:pt x="822365" y="579762"/>
                    </a:moveTo>
                    <a:cubicBezTo>
                      <a:pt x="760521" y="685779"/>
                      <a:pt x="667756" y="877936"/>
                      <a:pt x="583826" y="950823"/>
                    </a:cubicBezTo>
                    <a:cubicBezTo>
                      <a:pt x="499896" y="1023710"/>
                      <a:pt x="398296" y="1039171"/>
                      <a:pt x="318783" y="1017084"/>
                    </a:cubicBezTo>
                    <a:cubicBezTo>
                      <a:pt x="239270" y="994997"/>
                      <a:pt x="159757" y="908857"/>
                      <a:pt x="106748" y="818301"/>
                    </a:cubicBezTo>
                    <a:cubicBezTo>
                      <a:pt x="53739" y="727745"/>
                      <a:pt x="7356" y="579762"/>
                      <a:pt x="730" y="473745"/>
                    </a:cubicBezTo>
                    <a:cubicBezTo>
                      <a:pt x="-5896" y="367728"/>
                      <a:pt x="33861" y="259501"/>
                      <a:pt x="66991" y="182197"/>
                    </a:cubicBezTo>
                    <a:cubicBezTo>
                      <a:pt x="100121" y="104893"/>
                      <a:pt x="148713" y="32006"/>
                      <a:pt x="199513" y="9919"/>
                    </a:cubicBezTo>
                    <a:cubicBezTo>
                      <a:pt x="250313" y="-12168"/>
                      <a:pt x="314365" y="3293"/>
                      <a:pt x="371791" y="49675"/>
                    </a:cubicBezTo>
                    <a:cubicBezTo>
                      <a:pt x="429217" y="96057"/>
                      <a:pt x="513148" y="241831"/>
                      <a:pt x="544070" y="288214"/>
                    </a:cubicBezTo>
                    <a:cubicBezTo>
                      <a:pt x="574992" y="334597"/>
                      <a:pt x="521983" y="314719"/>
                      <a:pt x="557322" y="327971"/>
                    </a:cubicBezTo>
                    <a:cubicBezTo>
                      <a:pt x="592661" y="341223"/>
                      <a:pt x="689843" y="369936"/>
                      <a:pt x="756104" y="367727"/>
                    </a:cubicBezTo>
                    <a:cubicBezTo>
                      <a:pt x="822365" y="365518"/>
                      <a:pt x="941635" y="277171"/>
                      <a:pt x="954887" y="314719"/>
                    </a:cubicBezTo>
                    <a:cubicBezTo>
                      <a:pt x="968139" y="352267"/>
                      <a:pt x="884209" y="473745"/>
                      <a:pt x="822365" y="579762"/>
                    </a:cubicBezTo>
                    <a:close/>
                  </a:path>
                </a:pathLst>
              </a:custGeom>
              <a:grp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720" name="Freeform 719">
                <a:extLst>
                  <a:ext uri="{FF2B5EF4-FFF2-40B4-BE49-F238E27FC236}">
                    <a16:creationId xmlns:a16="http://schemas.microsoft.com/office/drawing/2014/main" id="{EB4A9C79-A328-4A90-BCDF-1D41C0D00198}"/>
                  </a:ext>
                </a:extLst>
              </p:cNvPr>
              <p:cNvSpPr/>
              <p:nvPr/>
            </p:nvSpPr>
            <p:spPr>
              <a:xfrm rot="7200000">
                <a:off x="4201821" y="1761281"/>
                <a:ext cx="1242225" cy="1026373"/>
              </a:xfrm>
              <a:custGeom>
                <a:avLst/>
                <a:gdLst>
                  <a:gd name="connsiteX0" fmla="*/ 822365 w 956282"/>
                  <a:gd name="connsiteY0" fmla="*/ 579762 h 1026373"/>
                  <a:gd name="connsiteX1" fmla="*/ 583826 w 956282"/>
                  <a:gd name="connsiteY1" fmla="*/ 950823 h 1026373"/>
                  <a:gd name="connsiteX2" fmla="*/ 318783 w 956282"/>
                  <a:gd name="connsiteY2" fmla="*/ 1017084 h 1026373"/>
                  <a:gd name="connsiteX3" fmla="*/ 106748 w 956282"/>
                  <a:gd name="connsiteY3" fmla="*/ 818301 h 1026373"/>
                  <a:gd name="connsiteX4" fmla="*/ 730 w 956282"/>
                  <a:gd name="connsiteY4" fmla="*/ 473745 h 1026373"/>
                  <a:gd name="connsiteX5" fmla="*/ 66991 w 956282"/>
                  <a:gd name="connsiteY5" fmla="*/ 182197 h 1026373"/>
                  <a:gd name="connsiteX6" fmla="*/ 199513 w 956282"/>
                  <a:gd name="connsiteY6" fmla="*/ 9919 h 1026373"/>
                  <a:gd name="connsiteX7" fmla="*/ 371791 w 956282"/>
                  <a:gd name="connsiteY7" fmla="*/ 49675 h 1026373"/>
                  <a:gd name="connsiteX8" fmla="*/ 544070 w 956282"/>
                  <a:gd name="connsiteY8" fmla="*/ 288214 h 1026373"/>
                  <a:gd name="connsiteX9" fmla="*/ 557322 w 956282"/>
                  <a:gd name="connsiteY9" fmla="*/ 327971 h 1026373"/>
                  <a:gd name="connsiteX10" fmla="*/ 756104 w 956282"/>
                  <a:gd name="connsiteY10" fmla="*/ 367727 h 1026373"/>
                  <a:gd name="connsiteX11" fmla="*/ 954887 w 956282"/>
                  <a:gd name="connsiteY11" fmla="*/ 314719 h 1026373"/>
                  <a:gd name="connsiteX12" fmla="*/ 822365 w 956282"/>
                  <a:gd name="connsiteY12" fmla="*/ 579762 h 1026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56282" h="1026373">
                    <a:moveTo>
                      <a:pt x="822365" y="579762"/>
                    </a:moveTo>
                    <a:cubicBezTo>
                      <a:pt x="760521" y="685779"/>
                      <a:pt x="667756" y="877936"/>
                      <a:pt x="583826" y="950823"/>
                    </a:cubicBezTo>
                    <a:cubicBezTo>
                      <a:pt x="499896" y="1023710"/>
                      <a:pt x="398296" y="1039171"/>
                      <a:pt x="318783" y="1017084"/>
                    </a:cubicBezTo>
                    <a:cubicBezTo>
                      <a:pt x="239270" y="994997"/>
                      <a:pt x="159757" y="908857"/>
                      <a:pt x="106748" y="818301"/>
                    </a:cubicBezTo>
                    <a:cubicBezTo>
                      <a:pt x="53739" y="727745"/>
                      <a:pt x="7356" y="579762"/>
                      <a:pt x="730" y="473745"/>
                    </a:cubicBezTo>
                    <a:cubicBezTo>
                      <a:pt x="-5896" y="367728"/>
                      <a:pt x="33861" y="259501"/>
                      <a:pt x="66991" y="182197"/>
                    </a:cubicBezTo>
                    <a:cubicBezTo>
                      <a:pt x="100121" y="104893"/>
                      <a:pt x="148713" y="32006"/>
                      <a:pt x="199513" y="9919"/>
                    </a:cubicBezTo>
                    <a:cubicBezTo>
                      <a:pt x="250313" y="-12168"/>
                      <a:pt x="314365" y="3293"/>
                      <a:pt x="371791" y="49675"/>
                    </a:cubicBezTo>
                    <a:cubicBezTo>
                      <a:pt x="429217" y="96057"/>
                      <a:pt x="513148" y="241831"/>
                      <a:pt x="544070" y="288214"/>
                    </a:cubicBezTo>
                    <a:cubicBezTo>
                      <a:pt x="574992" y="334597"/>
                      <a:pt x="521983" y="314719"/>
                      <a:pt x="557322" y="327971"/>
                    </a:cubicBezTo>
                    <a:cubicBezTo>
                      <a:pt x="592661" y="341223"/>
                      <a:pt x="689843" y="369936"/>
                      <a:pt x="756104" y="367727"/>
                    </a:cubicBezTo>
                    <a:cubicBezTo>
                      <a:pt x="822365" y="365518"/>
                      <a:pt x="941635" y="277171"/>
                      <a:pt x="954887" y="314719"/>
                    </a:cubicBezTo>
                    <a:cubicBezTo>
                      <a:pt x="968139" y="352267"/>
                      <a:pt x="884209" y="473745"/>
                      <a:pt x="822365" y="579762"/>
                    </a:cubicBezTo>
                    <a:close/>
                  </a:path>
                </a:pathLst>
              </a:custGeom>
              <a:grp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721" name="Freeform 720">
                <a:extLst>
                  <a:ext uri="{FF2B5EF4-FFF2-40B4-BE49-F238E27FC236}">
                    <a16:creationId xmlns:a16="http://schemas.microsoft.com/office/drawing/2014/main" id="{F00A9BC0-6E58-4422-A169-BF04296FBB89}"/>
                  </a:ext>
                </a:extLst>
              </p:cNvPr>
              <p:cNvSpPr/>
              <p:nvPr/>
            </p:nvSpPr>
            <p:spPr>
              <a:xfrm rot="14400000">
                <a:off x="4489853" y="2747698"/>
                <a:ext cx="1242225" cy="1026373"/>
              </a:xfrm>
              <a:custGeom>
                <a:avLst/>
                <a:gdLst>
                  <a:gd name="connsiteX0" fmla="*/ 822365 w 956282"/>
                  <a:gd name="connsiteY0" fmla="*/ 579762 h 1026373"/>
                  <a:gd name="connsiteX1" fmla="*/ 583826 w 956282"/>
                  <a:gd name="connsiteY1" fmla="*/ 950823 h 1026373"/>
                  <a:gd name="connsiteX2" fmla="*/ 318783 w 956282"/>
                  <a:gd name="connsiteY2" fmla="*/ 1017084 h 1026373"/>
                  <a:gd name="connsiteX3" fmla="*/ 106748 w 956282"/>
                  <a:gd name="connsiteY3" fmla="*/ 818301 h 1026373"/>
                  <a:gd name="connsiteX4" fmla="*/ 730 w 956282"/>
                  <a:gd name="connsiteY4" fmla="*/ 473745 h 1026373"/>
                  <a:gd name="connsiteX5" fmla="*/ 66991 w 956282"/>
                  <a:gd name="connsiteY5" fmla="*/ 182197 h 1026373"/>
                  <a:gd name="connsiteX6" fmla="*/ 199513 w 956282"/>
                  <a:gd name="connsiteY6" fmla="*/ 9919 h 1026373"/>
                  <a:gd name="connsiteX7" fmla="*/ 371791 w 956282"/>
                  <a:gd name="connsiteY7" fmla="*/ 49675 h 1026373"/>
                  <a:gd name="connsiteX8" fmla="*/ 544070 w 956282"/>
                  <a:gd name="connsiteY8" fmla="*/ 288214 h 1026373"/>
                  <a:gd name="connsiteX9" fmla="*/ 557322 w 956282"/>
                  <a:gd name="connsiteY9" fmla="*/ 327971 h 1026373"/>
                  <a:gd name="connsiteX10" fmla="*/ 756104 w 956282"/>
                  <a:gd name="connsiteY10" fmla="*/ 367727 h 1026373"/>
                  <a:gd name="connsiteX11" fmla="*/ 954887 w 956282"/>
                  <a:gd name="connsiteY11" fmla="*/ 314719 h 1026373"/>
                  <a:gd name="connsiteX12" fmla="*/ 822365 w 956282"/>
                  <a:gd name="connsiteY12" fmla="*/ 579762 h 1026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56282" h="1026373">
                    <a:moveTo>
                      <a:pt x="822365" y="579762"/>
                    </a:moveTo>
                    <a:cubicBezTo>
                      <a:pt x="760521" y="685779"/>
                      <a:pt x="667756" y="877936"/>
                      <a:pt x="583826" y="950823"/>
                    </a:cubicBezTo>
                    <a:cubicBezTo>
                      <a:pt x="499896" y="1023710"/>
                      <a:pt x="398296" y="1039171"/>
                      <a:pt x="318783" y="1017084"/>
                    </a:cubicBezTo>
                    <a:cubicBezTo>
                      <a:pt x="239270" y="994997"/>
                      <a:pt x="159757" y="908857"/>
                      <a:pt x="106748" y="818301"/>
                    </a:cubicBezTo>
                    <a:cubicBezTo>
                      <a:pt x="53739" y="727745"/>
                      <a:pt x="7356" y="579762"/>
                      <a:pt x="730" y="473745"/>
                    </a:cubicBezTo>
                    <a:cubicBezTo>
                      <a:pt x="-5896" y="367728"/>
                      <a:pt x="33861" y="259501"/>
                      <a:pt x="66991" y="182197"/>
                    </a:cubicBezTo>
                    <a:cubicBezTo>
                      <a:pt x="100121" y="104893"/>
                      <a:pt x="148713" y="32006"/>
                      <a:pt x="199513" y="9919"/>
                    </a:cubicBezTo>
                    <a:cubicBezTo>
                      <a:pt x="250313" y="-12168"/>
                      <a:pt x="314365" y="3293"/>
                      <a:pt x="371791" y="49675"/>
                    </a:cubicBezTo>
                    <a:cubicBezTo>
                      <a:pt x="429217" y="96057"/>
                      <a:pt x="513148" y="241831"/>
                      <a:pt x="544070" y="288214"/>
                    </a:cubicBezTo>
                    <a:cubicBezTo>
                      <a:pt x="574992" y="334597"/>
                      <a:pt x="521983" y="314719"/>
                      <a:pt x="557322" y="327971"/>
                    </a:cubicBezTo>
                    <a:cubicBezTo>
                      <a:pt x="592661" y="341223"/>
                      <a:pt x="689843" y="369936"/>
                      <a:pt x="756104" y="367727"/>
                    </a:cubicBezTo>
                    <a:cubicBezTo>
                      <a:pt x="822365" y="365518"/>
                      <a:pt x="941635" y="277171"/>
                      <a:pt x="954887" y="314719"/>
                    </a:cubicBezTo>
                    <a:cubicBezTo>
                      <a:pt x="968139" y="352267"/>
                      <a:pt x="884209" y="473745"/>
                      <a:pt x="822365" y="579762"/>
                    </a:cubicBezTo>
                    <a:close/>
                  </a:path>
                </a:pathLst>
              </a:custGeom>
              <a:grp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sp>
          <p:nvSpPr>
            <p:cNvPr id="673" name="Oval 672">
              <a:extLst>
                <a:ext uri="{FF2B5EF4-FFF2-40B4-BE49-F238E27FC236}">
                  <a16:creationId xmlns:a16="http://schemas.microsoft.com/office/drawing/2014/main" id="{6AC7587B-149E-4D37-B7CB-BAD230E08053}"/>
                </a:ext>
              </a:extLst>
            </p:cNvPr>
            <p:cNvSpPr/>
            <p:nvPr/>
          </p:nvSpPr>
          <p:spPr>
            <a:xfrm>
              <a:off x="5979908" y="1662372"/>
              <a:ext cx="2374900" cy="2376646"/>
            </a:xfrm>
            <a:prstGeom prst="ellipse">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674" name="Oval 673">
              <a:extLst>
                <a:ext uri="{FF2B5EF4-FFF2-40B4-BE49-F238E27FC236}">
                  <a16:creationId xmlns:a16="http://schemas.microsoft.com/office/drawing/2014/main" id="{2D99AEAB-8266-44EF-936A-2478D4C0D4F7}"/>
                </a:ext>
              </a:extLst>
            </p:cNvPr>
            <p:cNvSpPr/>
            <p:nvPr/>
          </p:nvSpPr>
          <p:spPr>
            <a:xfrm>
              <a:off x="5860336" y="1540517"/>
              <a:ext cx="2612390" cy="2614311"/>
            </a:xfrm>
            <a:prstGeom prst="ellipse">
              <a:avLst/>
            </a:prstGeom>
            <a:noFill/>
            <a:ln w="381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675" name="Oval 674">
              <a:extLst>
                <a:ext uri="{FF2B5EF4-FFF2-40B4-BE49-F238E27FC236}">
                  <a16:creationId xmlns:a16="http://schemas.microsoft.com/office/drawing/2014/main" id="{134E5A69-F28A-412E-A2CE-0569B37C7F48}"/>
                </a:ext>
              </a:extLst>
            </p:cNvPr>
            <p:cNvSpPr/>
            <p:nvPr/>
          </p:nvSpPr>
          <p:spPr>
            <a:xfrm>
              <a:off x="6087988" y="1770354"/>
              <a:ext cx="2159000" cy="2160587"/>
            </a:xfrm>
            <a:prstGeom prst="ellipse">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nvGrpSpPr>
            <p:cNvPr id="85" name="Group 675">
              <a:extLst>
                <a:ext uri="{FF2B5EF4-FFF2-40B4-BE49-F238E27FC236}">
                  <a16:creationId xmlns:a16="http://schemas.microsoft.com/office/drawing/2014/main" id="{AB054100-F594-4423-AD09-11E2CEDD0FD0}"/>
                </a:ext>
              </a:extLst>
            </p:cNvPr>
            <p:cNvGrpSpPr/>
            <p:nvPr/>
          </p:nvGrpSpPr>
          <p:grpSpPr>
            <a:xfrm>
              <a:off x="6234904" y="1916832"/>
              <a:ext cx="1865635" cy="1872414"/>
              <a:chOff x="6234904" y="1916832"/>
              <a:chExt cx="1865635" cy="1872414"/>
            </a:xfrm>
          </p:grpSpPr>
          <p:grpSp>
            <p:nvGrpSpPr>
              <p:cNvPr id="86" name="Group 680">
                <a:extLst>
                  <a:ext uri="{FF2B5EF4-FFF2-40B4-BE49-F238E27FC236}">
                    <a16:creationId xmlns:a16="http://schemas.microsoft.com/office/drawing/2014/main" id="{C08BEFD7-DC96-42FC-873E-574CDEF75D4A}"/>
                  </a:ext>
                </a:extLst>
              </p:cNvPr>
              <p:cNvGrpSpPr/>
              <p:nvPr/>
            </p:nvGrpSpPr>
            <p:grpSpPr>
              <a:xfrm>
                <a:off x="6234904" y="1916832"/>
                <a:ext cx="1865488" cy="1865557"/>
                <a:chOff x="6234904" y="1916832"/>
                <a:chExt cx="1865488" cy="1865557"/>
              </a:xfrm>
            </p:grpSpPr>
            <p:grpSp>
              <p:nvGrpSpPr>
                <p:cNvPr id="87" name="Group 700">
                  <a:extLst>
                    <a:ext uri="{FF2B5EF4-FFF2-40B4-BE49-F238E27FC236}">
                      <a16:creationId xmlns:a16="http://schemas.microsoft.com/office/drawing/2014/main" id="{38E58E29-D528-4FA6-A377-6D40EDD90E57}"/>
                    </a:ext>
                  </a:extLst>
                </p:cNvPr>
                <p:cNvGrpSpPr/>
                <p:nvPr/>
              </p:nvGrpSpPr>
              <p:grpSpPr>
                <a:xfrm>
                  <a:off x="6613314" y="1916832"/>
                  <a:ext cx="1127038" cy="1845704"/>
                  <a:chOff x="6613314" y="1916832"/>
                  <a:chExt cx="1127038" cy="1845704"/>
                </a:xfrm>
              </p:grpSpPr>
              <p:cxnSp>
                <p:nvCxnSpPr>
                  <p:cNvPr id="717" name="Straight Connector 716">
                    <a:extLst>
                      <a:ext uri="{FF2B5EF4-FFF2-40B4-BE49-F238E27FC236}">
                        <a16:creationId xmlns:a16="http://schemas.microsoft.com/office/drawing/2014/main" id="{4B48EC0A-C359-4D5A-877F-541194551A89}"/>
                      </a:ext>
                    </a:extLst>
                  </p:cNvPr>
                  <p:cNvCxnSpPr/>
                  <p:nvPr/>
                </p:nvCxnSpPr>
                <p:spPr>
                  <a:xfrm>
                    <a:off x="6613314" y="1916832"/>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718" name="Straight Connector 717">
                    <a:extLst>
                      <a:ext uri="{FF2B5EF4-FFF2-40B4-BE49-F238E27FC236}">
                        <a16:creationId xmlns:a16="http://schemas.microsoft.com/office/drawing/2014/main" id="{F47856CB-89D9-4791-923E-BC824D2736E9}"/>
                      </a:ext>
                    </a:extLst>
                  </p:cNvPr>
                  <p:cNvCxnSpPr/>
                  <p:nvPr/>
                </p:nvCxnSpPr>
                <p:spPr>
                  <a:xfrm>
                    <a:off x="7405402" y="3212976"/>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88" name="Group 701">
                  <a:extLst>
                    <a:ext uri="{FF2B5EF4-FFF2-40B4-BE49-F238E27FC236}">
                      <a16:creationId xmlns:a16="http://schemas.microsoft.com/office/drawing/2014/main" id="{A6548314-DC60-4723-900F-E67B33584CE5}"/>
                    </a:ext>
                  </a:extLst>
                </p:cNvPr>
                <p:cNvGrpSpPr/>
                <p:nvPr/>
              </p:nvGrpSpPr>
              <p:grpSpPr>
                <a:xfrm rot="1800000">
                  <a:off x="6600861" y="1936685"/>
                  <a:ext cx="1127038" cy="1845704"/>
                  <a:chOff x="6613314" y="1916832"/>
                  <a:chExt cx="1127038" cy="1845704"/>
                </a:xfrm>
              </p:grpSpPr>
              <p:cxnSp>
                <p:nvCxnSpPr>
                  <p:cNvPr id="715" name="Straight Connector 714">
                    <a:extLst>
                      <a:ext uri="{FF2B5EF4-FFF2-40B4-BE49-F238E27FC236}">
                        <a16:creationId xmlns:a16="http://schemas.microsoft.com/office/drawing/2014/main" id="{564E95F7-84CA-4C1E-952A-8440E68AF297}"/>
                      </a:ext>
                    </a:extLst>
                  </p:cNvPr>
                  <p:cNvCxnSpPr/>
                  <p:nvPr/>
                </p:nvCxnSpPr>
                <p:spPr>
                  <a:xfrm>
                    <a:off x="6613314" y="1916832"/>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716" name="Straight Connector 715">
                    <a:extLst>
                      <a:ext uri="{FF2B5EF4-FFF2-40B4-BE49-F238E27FC236}">
                        <a16:creationId xmlns:a16="http://schemas.microsoft.com/office/drawing/2014/main" id="{3B3DABFF-697A-41DF-89DA-9A53A005F489}"/>
                      </a:ext>
                    </a:extLst>
                  </p:cNvPr>
                  <p:cNvCxnSpPr/>
                  <p:nvPr/>
                </p:nvCxnSpPr>
                <p:spPr>
                  <a:xfrm>
                    <a:off x="7405402" y="3212976"/>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89" name="Group 702">
                  <a:extLst>
                    <a:ext uri="{FF2B5EF4-FFF2-40B4-BE49-F238E27FC236}">
                      <a16:creationId xmlns:a16="http://schemas.microsoft.com/office/drawing/2014/main" id="{9CDDAF19-C4ED-4A3C-8AEA-96B677B7052C}"/>
                    </a:ext>
                  </a:extLst>
                </p:cNvPr>
                <p:cNvGrpSpPr/>
                <p:nvPr/>
              </p:nvGrpSpPr>
              <p:grpSpPr>
                <a:xfrm rot="3600000">
                  <a:off x="6601622" y="1943428"/>
                  <a:ext cx="1127038" cy="1845704"/>
                  <a:chOff x="6613314" y="1916832"/>
                  <a:chExt cx="1127038" cy="1845704"/>
                </a:xfrm>
              </p:grpSpPr>
              <p:cxnSp>
                <p:nvCxnSpPr>
                  <p:cNvPr id="713" name="Straight Connector 712">
                    <a:extLst>
                      <a:ext uri="{FF2B5EF4-FFF2-40B4-BE49-F238E27FC236}">
                        <a16:creationId xmlns:a16="http://schemas.microsoft.com/office/drawing/2014/main" id="{77CEEAEE-8D5F-4BDE-9D5A-D617A3287CE4}"/>
                      </a:ext>
                    </a:extLst>
                  </p:cNvPr>
                  <p:cNvCxnSpPr/>
                  <p:nvPr/>
                </p:nvCxnSpPr>
                <p:spPr>
                  <a:xfrm>
                    <a:off x="6613314" y="1916832"/>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714" name="Straight Connector 713">
                    <a:extLst>
                      <a:ext uri="{FF2B5EF4-FFF2-40B4-BE49-F238E27FC236}">
                        <a16:creationId xmlns:a16="http://schemas.microsoft.com/office/drawing/2014/main" id="{09A3DAA4-794C-4885-AD42-B5CBACCEC4DE}"/>
                      </a:ext>
                    </a:extLst>
                  </p:cNvPr>
                  <p:cNvCxnSpPr/>
                  <p:nvPr/>
                </p:nvCxnSpPr>
                <p:spPr>
                  <a:xfrm>
                    <a:off x="7405402" y="3212976"/>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90" name="Group 703">
                  <a:extLst>
                    <a:ext uri="{FF2B5EF4-FFF2-40B4-BE49-F238E27FC236}">
                      <a16:creationId xmlns:a16="http://schemas.microsoft.com/office/drawing/2014/main" id="{EEDB1635-2B60-4B11-AE3A-1B51B425BA23}"/>
                    </a:ext>
                  </a:extLst>
                </p:cNvPr>
                <p:cNvGrpSpPr/>
                <p:nvPr/>
              </p:nvGrpSpPr>
              <p:grpSpPr>
                <a:xfrm rot="9000000">
                  <a:off x="6587425" y="1930937"/>
                  <a:ext cx="1127038" cy="1845704"/>
                  <a:chOff x="6613314" y="1916832"/>
                  <a:chExt cx="1127038" cy="1845704"/>
                </a:xfrm>
              </p:grpSpPr>
              <p:cxnSp>
                <p:nvCxnSpPr>
                  <p:cNvPr id="711" name="Straight Connector 710">
                    <a:extLst>
                      <a:ext uri="{FF2B5EF4-FFF2-40B4-BE49-F238E27FC236}">
                        <a16:creationId xmlns:a16="http://schemas.microsoft.com/office/drawing/2014/main" id="{6683C23F-B8EF-4D9B-8674-22174115FF5A}"/>
                      </a:ext>
                    </a:extLst>
                  </p:cNvPr>
                  <p:cNvCxnSpPr/>
                  <p:nvPr/>
                </p:nvCxnSpPr>
                <p:spPr>
                  <a:xfrm>
                    <a:off x="6613314" y="1916832"/>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712" name="Straight Connector 711">
                    <a:extLst>
                      <a:ext uri="{FF2B5EF4-FFF2-40B4-BE49-F238E27FC236}">
                        <a16:creationId xmlns:a16="http://schemas.microsoft.com/office/drawing/2014/main" id="{0C714A77-D99D-44F4-8B45-1265A4172D48}"/>
                      </a:ext>
                    </a:extLst>
                  </p:cNvPr>
                  <p:cNvCxnSpPr/>
                  <p:nvPr/>
                </p:nvCxnSpPr>
                <p:spPr>
                  <a:xfrm>
                    <a:off x="7405402" y="3212976"/>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91" name="Group 704">
                  <a:extLst>
                    <a:ext uri="{FF2B5EF4-FFF2-40B4-BE49-F238E27FC236}">
                      <a16:creationId xmlns:a16="http://schemas.microsoft.com/office/drawing/2014/main" id="{1DF9877A-693C-4277-B360-696D4A2E5D48}"/>
                    </a:ext>
                  </a:extLst>
                </p:cNvPr>
                <p:cNvGrpSpPr/>
                <p:nvPr/>
              </p:nvGrpSpPr>
              <p:grpSpPr>
                <a:xfrm rot="7200000">
                  <a:off x="6594237" y="1949176"/>
                  <a:ext cx="1127038" cy="1845704"/>
                  <a:chOff x="6613314" y="1916832"/>
                  <a:chExt cx="1127038" cy="1845704"/>
                </a:xfrm>
              </p:grpSpPr>
              <p:cxnSp>
                <p:nvCxnSpPr>
                  <p:cNvPr id="709" name="Straight Connector 708">
                    <a:extLst>
                      <a:ext uri="{FF2B5EF4-FFF2-40B4-BE49-F238E27FC236}">
                        <a16:creationId xmlns:a16="http://schemas.microsoft.com/office/drawing/2014/main" id="{893B741A-6B21-4B8E-AC86-902B38ED9433}"/>
                      </a:ext>
                    </a:extLst>
                  </p:cNvPr>
                  <p:cNvCxnSpPr/>
                  <p:nvPr/>
                </p:nvCxnSpPr>
                <p:spPr>
                  <a:xfrm>
                    <a:off x="6613314" y="1916832"/>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710" name="Straight Connector 709">
                    <a:extLst>
                      <a:ext uri="{FF2B5EF4-FFF2-40B4-BE49-F238E27FC236}">
                        <a16:creationId xmlns:a16="http://schemas.microsoft.com/office/drawing/2014/main" id="{49A802A9-0768-4B8B-9C35-931EDF6643A8}"/>
                      </a:ext>
                    </a:extLst>
                  </p:cNvPr>
                  <p:cNvCxnSpPr/>
                  <p:nvPr/>
                </p:nvCxnSpPr>
                <p:spPr>
                  <a:xfrm>
                    <a:off x="7405402" y="3212976"/>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92" name="Group 705">
                  <a:extLst>
                    <a:ext uri="{FF2B5EF4-FFF2-40B4-BE49-F238E27FC236}">
                      <a16:creationId xmlns:a16="http://schemas.microsoft.com/office/drawing/2014/main" id="{138D3E5B-B771-4AA2-BB23-4ACFC9768DA6}"/>
                    </a:ext>
                  </a:extLst>
                </p:cNvPr>
                <p:cNvGrpSpPr/>
                <p:nvPr/>
              </p:nvGrpSpPr>
              <p:grpSpPr>
                <a:xfrm rot="5400000">
                  <a:off x="6614021" y="1963043"/>
                  <a:ext cx="1127038" cy="1845704"/>
                  <a:chOff x="6613314" y="1916832"/>
                  <a:chExt cx="1127038" cy="1845704"/>
                </a:xfrm>
              </p:grpSpPr>
              <p:cxnSp>
                <p:nvCxnSpPr>
                  <p:cNvPr id="707" name="Straight Connector 706">
                    <a:extLst>
                      <a:ext uri="{FF2B5EF4-FFF2-40B4-BE49-F238E27FC236}">
                        <a16:creationId xmlns:a16="http://schemas.microsoft.com/office/drawing/2014/main" id="{09129B38-A2BD-4D4D-99E4-22F52F493C71}"/>
                      </a:ext>
                    </a:extLst>
                  </p:cNvPr>
                  <p:cNvCxnSpPr/>
                  <p:nvPr/>
                </p:nvCxnSpPr>
                <p:spPr>
                  <a:xfrm>
                    <a:off x="6613314" y="1916832"/>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708" name="Straight Connector 707">
                    <a:extLst>
                      <a:ext uri="{FF2B5EF4-FFF2-40B4-BE49-F238E27FC236}">
                        <a16:creationId xmlns:a16="http://schemas.microsoft.com/office/drawing/2014/main" id="{3E702EC3-DC9D-4615-8A2A-28276FDB93C1}"/>
                      </a:ext>
                    </a:extLst>
                  </p:cNvPr>
                  <p:cNvCxnSpPr/>
                  <p:nvPr/>
                </p:nvCxnSpPr>
                <p:spPr>
                  <a:xfrm>
                    <a:off x="7405402" y="3212976"/>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grpSp>
            <p:nvGrpSpPr>
              <p:cNvPr id="93" name="Group 681">
                <a:extLst>
                  <a:ext uri="{FF2B5EF4-FFF2-40B4-BE49-F238E27FC236}">
                    <a16:creationId xmlns:a16="http://schemas.microsoft.com/office/drawing/2014/main" id="{084687C7-A3E8-42F8-A8AD-5E604C8D07DB}"/>
                  </a:ext>
                </a:extLst>
              </p:cNvPr>
              <p:cNvGrpSpPr/>
              <p:nvPr/>
            </p:nvGrpSpPr>
            <p:grpSpPr>
              <a:xfrm rot="900000">
                <a:off x="6235051" y="1923689"/>
                <a:ext cx="1865488" cy="1865557"/>
                <a:chOff x="6234904" y="1916832"/>
                <a:chExt cx="1865488" cy="1865557"/>
              </a:xfrm>
            </p:grpSpPr>
            <p:grpSp>
              <p:nvGrpSpPr>
                <p:cNvPr id="94" name="Group 682">
                  <a:extLst>
                    <a:ext uri="{FF2B5EF4-FFF2-40B4-BE49-F238E27FC236}">
                      <a16:creationId xmlns:a16="http://schemas.microsoft.com/office/drawing/2014/main" id="{D55E2F0B-59D6-4139-A039-6B509A40E34A}"/>
                    </a:ext>
                  </a:extLst>
                </p:cNvPr>
                <p:cNvGrpSpPr/>
                <p:nvPr/>
              </p:nvGrpSpPr>
              <p:grpSpPr>
                <a:xfrm>
                  <a:off x="6613314" y="1916832"/>
                  <a:ext cx="1127038" cy="1845704"/>
                  <a:chOff x="6613314" y="1916832"/>
                  <a:chExt cx="1127038" cy="1845704"/>
                </a:xfrm>
              </p:grpSpPr>
              <p:cxnSp>
                <p:nvCxnSpPr>
                  <p:cNvPr id="699" name="Straight Connector 698">
                    <a:extLst>
                      <a:ext uri="{FF2B5EF4-FFF2-40B4-BE49-F238E27FC236}">
                        <a16:creationId xmlns:a16="http://schemas.microsoft.com/office/drawing/2014/main" id="{92A1F7FC-3705-401C-A86A-B3AC7752AE10}"/>
                      </a:ext>
                    </a:extLst>
                  </p:cNvPr>
                  <p:cNvCxnSpPr/>
                  <p:nvPr/>
                </p:nvCxnSpPr>
                <p:spPr>
                  <a:xfrm>
                    <a:off x="6613314" y="1916832"/>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700" name="Straight Connector 699">
                    <a:extLst>
                      <a:ext uri="{FF2B5EF4-FFF2-40B4-BE49-F238E27FC236}">
                        <a16:creationId xmlns:a16="http://schemas.microsoft.com/office/drawing/2014/main" id="{CD3B3703-A8EF-45BD-8F26-788B81980AE5}"/>
                      </a:ext>
                    </a:extLst>
                  </p:cNvPr>
                  <p:cNvCxnSpPr/>
                  <p:nvPr/>
                </p:nvCxnSpPr>
                <p:spPr>
                  <a:xfrm>
                    <a:off x="7405402" y="3212976"/>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95" name="Group 683">
                  <a:extLst>
                    <a:ext uri="{FF2B5EF4-FFF2-40B4-BE49-F238E27FC236}">
                      <a16:creationId xmlns:a16="http://schemas.microsoft.com/office/drawing/2014/main" id="{444AF1E6-017C-49CD-8445-CFE0518B69FF}"/>
                    </a:ext>
                  </a:extLst>
                </p:cNvPr>
                <p:cNvGrpSpPr/>
                <p:nvPr/>
              </p:nvGrpSpPr>
              <p:grpSpPr>
                <a:xfrm rot="1800000">
                  <a:off x="6600861" y="1936685"/>
                  <a:ext cx="1127038" cy="1845704"/>
                  <a:chOff x="6613314" y="1916832"/>
                  <a:chExt cx="1127038" cy="1845704"/>
                </a:xfrm>
              </p:grpSpPr>
              <p:cxnSp>
                <p:nvCxnSpPr>
                  <p:cNvPr id="697" name="Straight Connector 696">
                    <a:extLst>
                      <a:ext uri="{FF2B5EF4-FFF2-40B4-BE49-F238E27FC236}">
                        <a16:creationId xmlns:a16="http://schemas.microsoft.com/office/drawing/2014/main" id="{E0786B80-E4EE-409E-AB0E-64477A080E09}"/>
                      </a:ext>
                    </a:extLst>
                  </p:cNvPr>
                  <p:cNvCxnSpPr/>
                  <p:nvPr/>
                </p:nvCxnSpPr>
                <p:spPr>
                  <a:xfrm>
                    <a:off x="6613314" y="1916832"/>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98" name="Straight Connector 697">
                    <a:extLst>
                      <a:ext uri="{FF2B5EF4-FFF2-40B4-BE49-F238E27FC236}">
                        <a16:creationId xmlns:a16="http://schemas.microsoft.com/office/drawing/2014/main" id="{D494CB7C-F050-4DE4-868F-B52289978840}"/>
                      </a:ext>
                    </a:extLst>
                  </p:cNvPr>
                  <p:cNvCxnSpPr/>
                  <p:nvPr/>
                </p:nvCxnSpPr>
                <p:spPr>
                  <a:xfrm>
                    <a:off x="7405402" y="3212976"/>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96" name="Group 684">
                  <a:extLst>
                    <a:ext uri="{FF2B5EF4-FFF2-40B4-BE49-F238E27FC236}">
                      <a16:creationId xmlns:a16="http://schemas.microsoft.com/office/drawing/2014/main" id="{487EAC4B-CEC1-4B87-9902-EAE9A86F053A}"/>
                    </a:ext>
                  </a:extLst>
                </p:cNvPr>
                <p:cNvGrpSpPr/>
                <p:nvPr/>
              </p:nvGrpSpPr>
              <p:grpSpPr>
                <a:xfrm rot="3600000">
                  <a:off x="6601622" y="1943428"/>
                  <a:ext cx="1127038" cy="1845704"/>
                  <a:chOff x="6613314" y="1916832"/>
                  <a:chExt cx="1127038" cy="1845704"/>
                </a:xfrm>
              </p:grpSpPr>
              <p:cxnSp>
                <p:nvCxnSpPr>
                  <p:cNvPr id="695" name="Straight Connector 694">
                    <a:extLst>
                      <a:ext uri="{FF2B5EF4-FFF2-40B4-BE49-F238E27FC236}">
                        <a16:creationId xmlns:a16="http://schemas.microsoft.com/office/drawing/2014/main" id="{D21A69F7-AEEF-48A5-8BAE-3E6D14EF725B}"/>
                      </a:ext>
                    </a:extLst>
                  </p:cNvPr>
                  <p:cNvCxnSpPr/>
                  <p:nvPr/>
                </p:nvCxnSpPr>
                <p:spPr>
                  <a:xfrm>
                    <a:off x="6613314" y="1916832"/>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96" name="Straight Connector 695">
                    <a:extLst>
                      <a:ext uri="{FF2B5EF4-FFF2-40B4-BE49-F238E27FC236}">
                        <a16:creationId xmlns:a16="http://schemas.microsoft.com/office/drawing/2014/main" id="{78738897-4144-4C56-8781-4FAD64AD6121}"/>
                      </a:ext>
                    </a:extLst>
                  </p:cNvPr>
                  <p:cNvCxnSpPr/>
                  <p:nvPr/>
                </p:nvCxnSpPr>
                <p:spPr>
                  <a:xfrm>
                    <a:off x="7405402" y="3212976"/>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97" name="Group 685">
                  <a:extLst>
                    <a:ext uri="{FF2B5EF4-FFF2-40B4-BE49-F238E27FC236}">
                      <a16:creationId xmlns:a16="http://schemas.microsoft.com/office/drawing/2014/main" id="{DBC52308-72C5-421E-9D5F-55BAC4E17096}"/>
                    </a:ext>
                  </a:extLst>
                </p:cNvPr>
                <p:cNvGrpSpPr/>
                <p:nvPr/>
              </p:nvGrpSpPr>
              <p:grpSpPr>
                <a:xfrm rot="9000000">
                  <a:off x="6587425" y="1930937"/>
                  <a:ext cx="1127038" cy="1845704"/>
                  <a:chOff x="6613314" y="1916832"/>
                  <a:chExt cx="1127038" cy="1845704"/>
                </a:xfrm>
              </p:grpSpPr>
              <p:cxnSp>
                <p:nvCxnSpPr>
                  <p:cNvPr id="693" name="Straight Connector 692">
                    <a:extLst>
                      <a:ext uri="{FF2B5EF4-FFF2-40B4-BE49-F238E27FC236}">
                        <a16:creationId xmlns:a16="http://schemas.microsoft.com/office/drawing/2014/main" id="{6AB628EB-FCB2-4D45-A879-59401F3A864D}"/>
                      </a:ext>
                    </a:extLst>
                  </p:cNvPr>
                  <p:cNvCxnSpPr/>
                  <p:nvPr/>
                </p:nvCxnSpPr>
                <p:spPr>
                  <a:xfrm>
                    <a:off x="6613314" y="1916832"/>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94" name="Straight Connector 693">
                    <a:extLst>
                      <a:ext uri="{FF2B5EF4-FFF2-40B4-BE49-F238E27FC236}">
                        <a16:creationId xmlns:a16="http://schemas.microsoft.com/office/drawing/2014/main" id="{EC1B8C48-98C4-446E-8637-7F76B8D04E3F}"/>
                      </a:ext>
                    </a:extLst>
                  </p:cNvPr>
                  <p:cNvCxnSpPr/>
                  <p:nvPr/>
                </p:nvCxnSpPr>
                <p:spPr>
                  <a:xfrm>
                    <a:off x="7405402" y="3212976"/>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98" name="Group 686">
                  <a:extLst>
                    <a:ext uri="{FF2B5EF4-FFF2-40B4-BE49-F238E27FC236}">
                      <a16:creationId xmlns:a16="http://schemas.microsoft.com/office/drawing/2014/main" id="{8B30E03C-B23D-4125-92F3-1D0B31576BCA}"/>
                    </a:ext>
                  </a:extLst>
                </p:cNvPr>
                <p:cNvGrpSpPr/>
                <p:nvPr/>
              </p:nvGrpSpPr>
              <p:grpSpPr>
                <a:xfrm rot="7200000">
                  <a:off x="6594237" y="1949176"/>
                  <a:ext cx="1127038" cy="1845704"/>
                  <a:chOff x="6613314" y="1916832"/>
                  <a:chExt cx="1127038" cy="1845704"/>
                </a:xfrm>
              </p:grpSpPr>
              <p:cxnSp>
                <p:nvCxnSpPr>
                  <p:cNvPr id="691" name="Straight Connector 690">
                    <a:extLst>
                      <a:ext uri="{FF2B5EF4-FFF2-40B4-BE49-F238E27FC236}">
                        <a16:creationId xmlns:a16="http://schemas.microsoft.com/office/drawing/2014/main" id="{832DD02D-1981-4E8E-94F8-33E7FD33ED0E}"/>
                      </a:ext>
                    </a:extLst>
                  </p:cNvPr>
                  <p:cNvCxnSpPr/>
                  <p:nvPr/>
                </p:nvCxnSpPr>
                <p:spPr>
                  <a:xfrm>
                    <a:off x="6613314" y="1916832"/>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92" name="Straight Connector 691">
                    <a:extLst>
                      <a:ext uri="{FF2B5EF4-FFF2-40B4-BE49-F238E27FC236}">
                        <a16:creationId xmlns:a16="http://schemas.microsoft.com/office/drawing/2014/main" id="{E4ADB55A-8F92-46E3-84CD-E91CE95F77BA}"/>
                      </a:ext>
                    </a:extLst>
                  </p:cNvPr>
                  <p:cNvCxnSpPr/>
                  <p:nvPr/>
                </p:nvCxnSpPr>
                <p:spPr>
                  <a:xfrm>
                    <a:off x="7405402" y="3212976"/>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99" name="Group 687">
                  <a:extLst>
                    <a:ext uri="{FF2B5EF4-FFF2-40B4-BE49-F238E27FC236}">
                      <a16:creationId xmlns:a16="http://schemas.microsoft.com/office/drawing/2014/main" id="{3A189B7C-04B7-4EEA-A0C9-32DC6A08D594}"/>
                    </a:ext>
                  </a:extLst>
                </p:cNvPr>
                <p:cNvGrpSpPr/>
                <p:nvPr/>
              </p:nvGrpSpPr>
              <p:grpSpPr>
                <a:xfrm rot="5400000">
                  <a:off x="6614021" y="1963043"/>
                  <a:ext cx="1127038" cy="1845704"/>
                  <a:chOff x="6613314" y="1916832"/>
                  <a:chExt cx="1127038" cy="1845704"/>
                </a:xfrm>
              </p:grpSpPr>
              <p:cxnSp>
                <p:nvCxnSpPr>
                  <p:cNvPr id="689" name="Straight Connector 688">
                    <a:extLst>
                      <a:ext uri="{FF2B5EF4-FFF2-40B4-BE49-F238E27FC236}">
                        <a16:creationId xmlns:a16="http://schemas.microsoft.com/office/drawing/2014/main" id="{846AE528-BE4B-441C-BFB0-4445585319AE}"/>
                      </a:ext>
                    </a:extLst>
                  </p:cNvPr>
                  <p:cNvCxnSpPr/>
                  <p:nvPr/>
                </p:nvCxnSpPr>
                <p:spPr>
                  <a:xfrm>
                    <a:off x="6613314" y="1916832"/>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90" name="Straight Connector 689">
                    <a:extLst>
                      <a:ext uri="{FF2B5EF4-FFF2-40B4-BE49-F238E27FC236}">
                        <a16:creationId xmlns:a16="http://schemas.microsoft.com/office/drawing/2014/main" id="{DD1C4458-926E-48EF-8568-0DC8BA7D75DB}"/>
                      </a:ext>
                    </a:extLst>
                  </p:cNvPr>
                  <p:cNvCxnSpPr/>
                  <p:nvPr/>
                </p:nvCxnSpPr>
                <p:spPr>
                  <a:xfrm>
                    <a:off x="7405402" y="3212976"/>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grpSp>
        <p:grpSp>
          <p:nvGrpSpPr>
            <p:cNvPr id="100" name="Group 676">
              <a:extLst>
                <a:ext uri="{FF2B5EF4-FFF2-40B4-BE49-F238E27FC236}">
                  <a16:creationId xmlns:a16="http://schemas.microsoft.com/office/drawing/2014/main" id="{CCAA3027-E14A-4A0F-AED0-AC63C14DD45B}"/>
                </a:ext>
              </a:extLst>
            </p:cNvPr>
            <p:cNvGrpSpPr/>
            <p:nvPr/>
          </p:nvGrpSpPr>
          <p:grpSpPr>
            <a:xfrm>
              <a:off x="6692604" y="2394959"/>
              <a:ext cx="915625" cy="916300"/>
              <a:chOff x="6692604" y="2394959"/>
              <a:chExt cx="915625" cy="916300"/>
            </a:xfrm>
          </p:grpSpPr>
          <p:sp>
            <p:nvSpPr>
              <p:cNvPr id="678" name="Oval 677">
                <a:extLst>
                  <a:ext uri="{FF2B5EF4-FFF2-40B4-BE49-F238E27FC236}">
                    <a16:creationId xmlns:a16="http://schemas.microsoft.com/office/drawing/2014/main" id="{0A0481DC-A416-4CED-8728-6477EF863007}"/>
                  </a:ext>
                </a:extLst>
              </p:cNvPr>
              <p:cNvSpPr/>
              <p:nvPr/>
            </p:nvSpPr>
            <p:spPr>
              <a:xfrm>
                <a:off x="6883367" y="2566220"/>
                <a:ext cx="568532" cy="568950"/>
              </a:xfrm>
              <a:prstGeom prst="ellipse">
                <a:avLst/>
              </a:prstGeom>
              <a:solidFill>
                <a:srgbClr val="FF99FF"/>
              </a:solidFill>
              <a:ln w="38100">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679" name="Oval 678">
                <a:extLst>
                  <a:ext uri="{FF2B5EF4-FFF2-40B4-BE49-F238E27FC236}">
                    <a16:creationId xmlns:a16="http://schemas.microsoft.com/office/drawing/2014/main" id="{DE007987-703C-449E-B5BE-EE5EF30A21A8}"/>
                  </a:ext>
                </a:extLst>
              </p:cNvPr>
              <p:cNvSpPr/>
              <p:nvPr/>
            </p:nvSpPr>
            <p:spPr>
              <a:xfrm>
                <a:off x="6692604" y="2394959"/>
                <a:ext cx="915625" cy="916300"/>
              </a:xfrm>
              <a:prstGeom prst="ellipse">
                <a:avLst/>
              </a:prstGeom>
              <a:noFill/>
              <a:ln>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680" name="Oval 679">
                <a:extLst>
                  <a:ext uri="{FF2B5EF4-FFF2-40B4-BE49-F238E27FC236}">
                    <a16:creationId xmlns:a16="http://schemas.microsoft.com/office/drawing/2014/main" id="{EEB9B48C-C705-48EC-982A-A7E1F699C899}"/>
                  </a:ext>
                </a:extLst>
              </p:cNvPr>
              <p:cNvSpPr/>
              <p:nvPr/>
            </p:nvSpPr>
            <p:spPr>
              <a:xfrm>
                <a:off x="6728355" y="2436838"/>
                <a:ext cx="832386" cy="833000"/>
              </a:xfrm>
              <a:prstGeom prst="ellipse">
                <a:avLst/>
              </a:prstGeom>
              <a:noFill/>
              <a:ln>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grpSp>
      <p:grpSp>
        <p:nvGrpSpPr>
          <p:cNvPr id="101" name="Group 721">
            <a:extLst>
              <a:ext uri="{FF2B5EF4-FFF2-40B4-BE49-F238E27FC236}">
                <a16:creationId xmlns:a16="http://schemas.microsoft.com/office/drawing/2014/main" id="{35D99010-EF31-4096-9E48-0CE6C879F17C}"/>
              </a:ext>
            </a:extLst>
          </p:cNvPr>
          <p:cNvGrpSpPr/>
          <p:nvPr/>
        </p:nvGrpSpPr>
        <p:grpSpPr>
          <a:xfrm>
            <a:off x="6578793" y="2270534"/>
            <a:ext cx="2612390" cy="2614311"/>
            <a:chOff x="5860336" y="1540517"/>
            <a:chExt cx="2612390" cy="2614311"/>
          </a:xfrm>
          <a:scene3d>
            <a:camera prst="orthographicFront">
              <a:rot lat="0" lon="17999983" rev="0"/>
            </a:camera>
            <a:lightRig rig="threePt" dir="t"/>
          </a:scene3d>
        </p:grpSpPr>
        <p:grpSp>
          <p:nvGrpSpPr>
            <p:cNvPr id="102" name="Group 722">
              <a:extLst>
                <a:ext uri="{FF2B5EF4-FFF2-40B4-BE49-F238E27FC236}">
                  <a16:creationId xmlns:a16="http://schemas.microsoft.com/office/drawing/2014/main" id="{EFD62BFD-F688-4FC5-9175-63605428B453}"/>
                </a:ext>
              </a:extLst>
            </p:cNvPr>
            <p:cNvGrpSpPr/>
            <p:nvPr/>
          </p:nvGrpSpPr>
          <p:grpSpPr>
            <a:xfrm>
              <a:off x="5992202" y="1653355"/>
              <a:ext cx="2132272" cy="2228642"/>
              <a:chOff x="3491880" y="1653355"/>
              <a:chExt cx="2132272" cy="2228642"/>
            </a:xfrm>
            <a:solidFill>
              <a:srgbClr val="FFB9FF"/>
            </a:solidFill>
          </p:grpSpPr>
          <p:sp>
            <p:nvSpPr>
              <p:cNvPr id="770" name="Freeform 769">
                <a:extLst>
                  <a:ext uri="{FF2B5EF4-FFF2-40B4-BE49-F238E27FC236}">
                    <a16:creationId xmlns:a16="http://schemas.microsoft.com/office/drawing/2014/main" id="{047DA07E-873B-47DE-B727-8287B30A77E9}"/>
                  </a:ext>
                </a:extLst>
              </p:cNvPr>
              <p:cNvSpPr/>
              <p:nvPr/>
            </p:nvSpPr>
            <p:spPr>
              <a:xfrm>
                <a:off x="3491880" y="2492896"/>
                <a:ext cx="1242225" cy="1026373"/>
              </a:xfrm>
              <a:custGeom>
                <a:avLst/>
                <a:gdLst>
                  <a:gd name="connsiteX0" fmla="*/ 822365 w 956282"/>
                  <a:gd name="connsiteY0" fmla="*/ 579762 h 1026373"/>
                  <a:gd name="connsiteX1" fmla="*/ 583826 w 956282"/>
                  <a:gd name="connsiteY1" fmla="*/ 950823 h 1026373"/>
                  <a:gd name="connsiteX2" fmla="*/ 318783 w 956282"/>
                  <a:gd name="connsiteY2" fmla="*/ 1017084 h 1026373"/>
                  <a:gd name="connsiteX3" fmla="*/ 106748 w 956282"/>
                  <a:gd name="connsiteY3" fmla="*/ 818301 h 1026373"/>
                  <a:gd name="connsiteX4" fmla="*/ 730 w 956282"/>
                  <a:gd name="connsiteY4" fmla="*/ 473745 h 1026373"/>
                  <a:gd name="connsiteX5" fmla="*/ 66991 w 956282"/>
                  <a:gd name="connsiteY5" fmla="*/ 182197 h 1026373"/>
                  <a:gd name="connsiteX6" fmla="*/ 199513 w 956282"/>
                  <a:gd name="connsiteY6" fmla="*/ 9919 h 1026373"/>
                  <a:gd name="connsiteX7" fmla="*/ 371791 w 956282"/>
                  <a:gd name="connsiteY7" fmla="*/ 49675 h 1026373"/>
                  <a:gd name="connsiteX8" fmla="*/ 544070 w 956282"/>
                  <a:gd name="connsiteY8" fmla="*/ 288214 h 1026373"/>
                  <a:gd name="connsiteX9" fmla="*/ 557322 w 956282"/>
                  <a:gd name="connsiteY9" fmla="*/ 327971 h 1026373"/>
                  <a:gd name="connsiteX10" fmla="*/ 756104 w 956282"/>
                  <a:gd name="connsiteY10" fmla="*/ 367727 h 1026373"/>
                  <a:gd name="connsiteX11" fmla="*/ 954887 w 956282"/>
                  <a:gd name="connsiteY11" fmla="*/ 314719 h 1026373"/>
                  <a:gd name="connsiteX12" fmla="*/ 822365 w 956282"/>
                  <a:gd name="connsiteY12" fmla="*/ 579762 h 1026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56282" h="1026373">
                    <a:moveTo>
                      <a:pt x="822365" y="579762"/>
                    </a:moveTo>
                    <a:cubicBezTo>
                      <a:pt x="760521" y="685779"/>
                      <a:pt x="667756" y="877936"/>
                      <a:pt x="583826" y="950823"/>
                    </a:cubicBezTo>
                    <a:cubicBezTo>
                      <a:pt x="499896" y="1023710"/>
                      <a:pt x="398296" y="1039171"/>
                      <a:pt x="318783" y="1017084"/>
                    </a:cubicBezTo>
                    <a:cubicBezTo>
                      <a:pt x="239270" y="994997"/>
                      <a:pt x="159757" y="908857"/>
                      <a:pt x="106748" y="818301"/>
                    </a:cubicBezTo>
                    <a:cubicBezTo>
                      <a:pt x="53739" y="727745"/>
                      <a:pt x="7356" y="579762"/>
                      <a:pt x="730" y="473745"/>
                    </a:cubicBezTo>
                    <a:cubicBezTo>
                      <a:pt x="-5896" y="367728"/>
                      <a:pt x="33861" y="259501"/>
                      <a:pt x="66991" y="182197"/>
                    </a:cubicBezTo>
                    <a:cubicBezTo>
                      <a:pt x="100121" y="104893"/>
                      <a:pt x="148713" y="32006"/>
                      <a:pt x="199513" y="9919"/>
                    </a:cubicBezTo>
                    <a:cubicBezTo>
                      <a:pt x="250313" y="-12168"/>
                      <a:pt x="314365" y="3293"/>
                      <a:pt x="371791" y="49675"/>
                    </a:cubicBezTo>
                    <a:cubicBezTo>
                      <a:pt x="429217" y="96057"/>
                      <a:pt x="513148" y="241831"/>
                      <a:pt x="544070" y="288214"/>
                    </a:cubicBezTo>
                    <a:cubicBezTo>
                      <a:pt x="574992" y="334597"/>
                      <a:pt x="521983" y="314719"/>
                      <a:pt x="557322" y="327971"/>
                    </a:cubicBezTo>
                    <a:cubicBezTo>
                      <a:pt x="592661" y="341223"/>
                      <a:pt x="689843" y="369936"/>
                      <a:pt x="756104" y="367727"/>
                    </a:cubicBezTo>
                    <a:cubicBezTo>
                      <a:pt x="822365" y="365518"/>
                      <a:pt x="941635" y="277171"/>
                      <a:pt x="954887" y="314719"/>
                    </a:cubicBezTo>
                    <a:cubicBezTo>
                      <a:pt x="968139" y="352267"/>
                      <a:pt x="884209" y="473745"/>
                      <a:pt x="822365" y="579762"/>
                    </a:cubicBezTo>
                    <a:close/>
                  </a:path>
                </a:pathLst>
              </a:custGeom>
              <a:grp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771" name="Freeform 770">
                <a:extLst>
                  <a:ext uri="{FF2B5EF4-FFF2-40B4-BE49-F238E27FC236}">
                    <a16:creationId xmlns:a16="http://schemas.microsoft.com/office/drawing/2014/main" id="{1CF1B093-BC3E-4FD1-AE6F-CDE9AF3B9267}"/>
                  </a:ext>
                </a:extLst>
              </p:cNvPr>
              <p:cNvSpPr/>
              <p:nvPr/>
            </p:nvSpPr>
            <p:spPr>
              <a:xfrm rot="7200000">
                <a:off x="4201821" y="1761281"/>
                <a:ext cx="1242225" cy="1026373"/>
              </a:xfrm>
              <a:custGeom>
                <a:avLst/>
                <a:gdLst>
                  <a:gd name="connsiteX0" fmla="*/ 822365 w 956282"/>
                  <a:gd name="connsiteY0" fmla="*/ 579762 h 1026373"/>
                  <a:gd name="connsiteX1" fmla="*/ 583826 w 956282"/>
                  <a:gd name="connsiteY1" fmla="*/ 950823 h 1026373"/>
                  <a:gd name="connsiteX2" fmla="*/ 318783 w 956282"/>
                  <a:gd name="connsiteY2" fmla="*/ 1017084 h 1026373"/>
                  <a:gd name="connsiteX3" fmla="*/ 106748 w 956282"/>
                  <a:gd name="connsiteY3" fmla="*/ 818301 h 1026373"/>
                  <a:gd name="connsiteX4" fmla="*/ 730 w 956282"/>
                  <a:gd name="connsiteY4" fmla="*/ 473745 h 1026373"/>
                  <a:gd name="connsiteX5" fmla="*/ 66991 w 956282"/>
                  <a:gd name="connsiteY5" fmla="*/ 182197 h 1026373"/>
                  <a:gd name="connsiteX6" fmla="*/ 199513 w 956282"/>
                  <a:gd name="connsiteY6" fmla="*/ 9919 h 1026373"/>
                  <a:gd name="connsiteX7" fmla="*/ 371791 w 956282"/>
                  <a:gd name="connsiteY7" fmla="*/ 49675 h 1026373"/>
                  <a:gd name="connsiteX8" fmla="*/ 544070 w 956282"/>
                  <a:gd name="connsiteY8" fmla="*/ 288214 h 1026373"/>
                  <a:gd name="connsiteX9" fmla="*/ 557322 w 956282"/>
                  <a:gd name="connsiteY9" fmla="*/ 327971 h 1026373"/>
                  <a:gd name="connsiteX10" fmla="*/ 756104 w 956282"/>
                  <a:gd name="connsiteY10" fmla="*/ 367727 h 1026373"/>
                  <a:gd name="connsiteX11" fmla="*/ 954887 w 956282"/>
                  <a:gd name="connsiteY11" fmla="*/ 314719 h 1026373"/>
                  <a:gd name="connsiteX12" fmla="*/ 822365 w 956282"/>
                  <a:gd name="connsiteY12" fmla="*/ 579762 h 1026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56282" h="1026373">
                    <a:moveTo>
                      <a:pt x="822365" y="579762"/>
                    </a:moveTo>
                    <a:cubicBezTo>
                      <a:pt x="760521" y="685779"/>
                      <a:pt x="667756" y="877936"/>
                      <a:pt x="583826" y="950823"/>
                    </a:cubicBezTo>
                    <a:cubicBezTo>
                      <a:pt x="499896" y="1023710"/>
                      <a:pt x="398296" y="1039171"/>
                      <a:pt x="318783" y="1017084"/>
                    </a:cubicBezTo>
                    <a:cubicBezTo>
                      <a:pt x="239270" y="994997"/>
                      <a:pt x="159757" y="908857"/>
                      <a:pt x="106748" y="818301"/>
                    </a:cubicBezTo>
                    <a:cubicBezTo>
                      <a:pt x="53739" y="727745"/>
                      <a:pt x="7356" y="579762"/>
                      <a:pt x="730" y="473745"/>
                    </a:cubicBezTo>
                    <a:cubicBezTo>
                      <a:pt x="-5896" y="367728"/>
                      <a:pt x="33861" y="259501"/>
                      <a:pt x="66991" y="182197"/>
                    </a:cubicBezTo>
                    <a:cubicBezTo>
                      <a:pt x="100121" y="104893"/>
                      <a:pt x="148713" y="32006"/>
                      <a:pt x="199513" y="9919"/>
                    </a:cubicBezTo>
                    <a:cubicBezTo>
                      <a:pt x="250313" y="-12168"/>
                      <a:pt x="314365" y="3293"/>
                      <a:pt x="371791" y="49675"/>
                    </a:cubicBezTo>
                    <a:cubicBezTo>
                      <a:pt x="429217" y="96057"/>
                      <a:pt x="513148" y="241831"/>
                      <a:pt x="544070" y="288214"/>
                    </a:cubicBezTo>
                    <a:cubicBezTo>
                      <a:pt x="574992" y="334597"/>
                      <a:pt x="521983" y="314719"/>
                      <a:pt x="557322" y="327971"/>
                    </a:cubicBezTo>
                    <a:cubicBezTo>
                      <a:pt x="592661" y="341223"/>
                      <a:pt x="689843" y="369936"/>
                      <a:pt x="756104" y="367727"/>
                    </a:cubicBezTo>
                    <a:cubicBezTo>
                      <a:pt x="822365" y="365518"/>
                      <a:pt x="941635" y="277171"/>
                      <a:pt x="954887" y="314719"/>
                    </a:cubicBezTo>
                    <a:cubicBezTo>
                      <a:pt x="968139" y="352267"/>
                      <a:pt x="884209" y="473745"/>
                      <a:pt x="822365" y="579762"/>
                    </a:cubicBezTo>
                    <a:close/>
                  </a:path>
                </a:pathLst>
              </a:custGeom>
              <a:grp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772" name="Freeform 771">
                <a:extLst>
                  <a:ext uri="{FF2B5EF4-FFF2-40B4-BE49-F238E27FC236}">
                    <a16:creationId xmlns:a16="http://schemas.microsoft.com/office/drawing/2014/main" id="{523D27D4-B7FF-4327-9CB0-C17578933564}"/>
                  </a:ext>
                </a:extLst>
              </p:cNvPr>
              <p:cNvSpPr/>
              <p:nvPr/>
            </p:nvSpPr>
            <p:spPr>
              <a:xfrm rot="14400000">
                <a:off x="4489853" y="2747698"/>
                <a:ext cx="1242225" cy="1026373"/>
              </a:xfrm>
              <a:custGeom>
                <a:avLst/>
                <a:gdLst>
                  <a:gd name="connsiteX0" fmla="*/ 822365 w 956282"/>
                  <a:gd name="connsiteY0" fmla="*/ 579762 h 1026373"/>
                  <a:gd name="connsiteX1" fmla="*/ 583826 w 956282"/>
                  <a:gd name="connsiteY1" fmla="*/ 950823 h 1026373"/>
                  <a:gd name="connsiteX2" fmla="*/ 318783 w 956282"/>
                  <a:gd name="connsiteY2" fmla="*/ 1017084 h 1026373"/>
                  <a:gd name="connsiteX3" fmla="*/ 106748 w 956282"/>
                  <a:gd name="connsiteY3" fmla="*/ 818301 h 1026373"/>
                  <a:gd name="connsiteX4" fmla="*/ 730 w 956282"/>
                  <a:gd name="connsiteY4" fmla="*/ 473745 h 1026373"/>
                  <a:gd name="connsiteX5" fmla="*/ 66991 w 956282"/>
                  <a:gd name="connsiteY5" fmla="*/ 182197 h 1026373"/>
                  <a:gd name="connsiteX6" fmla="*/ 199513 w 956282"/>
                  <a:gd name="connsiteY6" fmla="*/ 9919 h 1026373"/>
                  <a:gd name="connsiteX7" fmla="*/ 371791 w 956282"/>
                  <a:gd name="connsiteY7" fmla="*/ 49675 h 1026373"/>
                  <a:gd name="connsiteX8" fmla="*/ 544070 w 956282"/>
                  <a:gd name="connsiteY8" fmla="*/ 288214 h 1026373"/>
                  <a:gd name="connsiteX9" fmla="*/ 557322 w 956282"/>
                  <a:gd name="connsiteY9" fmla="*/ 327971 h 1026373"/>
                  <a:gd name="connsiteX10" fmla="*/ 756104 w 956282"/>
                  <a:gd name="connsiteY10" fmla="*/ 367727 h 1026373"/>
                  <a:gd name="connsiteX11" fmla="*/ 954887 w 956282"/>
                  <a:gd name="connsiteY11" fmla="*/ 314719 h 1026373"/>
                  <a:gd name="connsiteX12" fmla="*/ 822365 w 956282"/>
                  <a:gd name="connsiteY12" fmla="*/ 579762 h 1026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56282" h="1026373">
                    <a:moveTo>
                      <a:pt x="822365" y="579762"/>
                    </a:moveTo>
                    <a:cubicBezTo>
                      <a:pt x="760521" y="685779"/>
                      <a:pt x="667756" y="877936"/>
                      <a:pt x="583826" y="950823"/>
                    </a:cubicBezTo>
                    <a:cubicBezTo>
                      <a:pt x="499896" y="1023710"/>
                      <a:pt x="398296" y="1039171"/>
                      <a:pt x="318783" y="1017084"/>
                    </a:cubicBezTo>
                    <a:cubicBezTo>
                      <a:pt x="239270" y="994997"/>
                      <a:pt x="159757" y="908857"/>
                      <a:pt x="106748" y="818301"/>
                    </a:cubicBezTo>
                    <a:cubicBezTo>
                      <a:pt x="53739" y="727745"/>
                      <a:pt x="7356" y="579762"/>
                      <a:pt x="730" y="473745"/>
                    </a:cubicBezTo>
                    <a:cubicBezTo>
                      <a:pt x="-5896" y="367728"/>
                      <a:pt x="33861" y="259501"/>
                      <a:pt x="66991" y="182197"/>
                    </a:cubicBezTo>
                    <a:cubicBezTo>
                      <a:pt x="100121" y="104893"/>
                      <a:pt x="148713" y="32006"/>
                      <a:pt x="199513" y="9919"/>
                    </a:cubicBezTo>
                    <a:cubicBezTo>
                      <a:pt x="250313" y="-12168"/>
                      <a:pt x="314365" y="3293"/>
                      <a:pt x="371791" y="49675"/>
                    </a:cubicBezTo>
                    <a:cubicBezTo>
                      <a:pt x="429217" y="96057"/>
                      <a:pt x="513148" y="241831"/>
                      <a:pt x="544070" y="288214"/>
                    </a:cubicBezTo>
                    <a:cubicBezTo>
                      <a:pt x="574992" y="334597"/>
                      <a:pt x="521983" y="314719"/>
                      <a:pt x="557322" y="327971"/>
                    </a:cubicBezTo>
                    <a:cubicBezTo>
                      <a:pt x="592661" y="341223"/>
                      <a:pt x="689843" y="369936"/>
                      <a:pt x="756104" y="367727"/>
                    </a:cubicBezTo>
                    <a:cubicBezTo>
                      <a:pt x="822365" y="365518"/>
                      <a:pt x="941635" y="277171"/>
                      <a:pt x="954887" y="314719"/>
                    </a:cubicBezTo>
                    <a:cubicBezTo>
                      <a:pt x="968139" y="352267"/>
                      <a:pt x="884209" y="473745"/>
                      <a:pt x="822365" y="579762"/>
                    </a:cubicBezTo>
                    <a:close/>
                  </a:path>
                </a:pathLst>
              </a:custGeom>
              <a:grp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sp>
          <p:nvSpPr>
            <p:cNvPr id="724" name="Oval 723">
              <a:extLst>
                <a:ext uri="{FF2B5EF4-FFF2-40B4-BE49-F238E27FC236}">
                  <a16:creationId xmlns:a16="http://schemas.microsoft.com/office/drawing/2014/main" id="{5CAEE8C9-EA67-4412-AEB1-6328BE2E6549}"/>
                </a:ext>
              </a:extLst>
            </p:cNvPr>
            <p:cNvSpPr/>
            <p:nvPr/>
          </p:nvSpPr>
          <p:spPr>
            <a:xfrm>
              <a:off x="5979908" y="1662372"/>
              <a:ext cx="2374900" cy="2376646"/>
            </a:xfrm>
            <a:prstGeom prst="ellipse">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725" name="Oval 724">
              <a:extLst>
                <a:ext uri="{FF2B5EF4-FFF2-40B4-BE49-F238E27FC236}">
                  <a16:creationId xmlns:a16="http://schemas.microsoft.com/office/drawing/2014/main" id="{6605B348-F77A-4CB4-8735-4507FA323073}"/>
                </a:ext>
              </a:extLst>
            </p:cNvPr>
            <p:cNvSpPr/>
            <p:nvPr/>
          </p:nvSpPr>
          <p:spPr>
            <a:xfrm>
              <a:off x="5860336" y="1540517"/>
              <a:ext cx="2612390" cy="2614311"/>
            </a:xfrm>
            <a:prstGeom prst="ellipse">
              <a:avLst/>
            </a:prstGeom>
            <a:noFill/>
            <a:ln w="381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726" name="Oval 725">
              <a:extLst>
                <a:ext uri="{FF2B5EF4-FFF2-40B4-BE49-F238E27FC236}">
                  <a16:creationId xmlns:a16="http://schemas.microsoft.com/office/drawing/2014/main" id="{9BEF39C3-0C70-4560-9E18-333F0BFE1EAC}"/>
                </a:ext>
              </a:extLst>
            </p:cNvPr>
            <p:cNvSpPr/>
            <p:nvPr/>
          </p:nvSpPr>
          <p:spPr>
            <a:xfrm>
              <a:off x="6087988" y="1770354"/>
              <a:ext cx="2159000" cy="2160587"/>
            </a:xfrm>
            <a:prstGeom prst="ellipse">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nvGrpSpPr>
            <p:cNvPr id="103" name="Group 726">
              <a:extLst>
                <a:ext uri="{FF2B5EF4-FFF2-40B4-BE49-F238E27FC236}">
                  <a16:creationId xmlns:a16="http://schemas.microsoft.com/office/drawing/2014/main" id="{77DB39EE-39FB-464C-B2E6-B78012B3C285}"/>
                </a:ext>
              </a:extLst>
            </p:cNvPr>
            <p:cNvGrpSpPr/>
            <p:nvPr/>
          </p:nvGrpSpPr>
          <p:grpSpPr>
            <a:xfrm>
              <a:off x="6234904" y="1916832"/>
              <a:ext cx="1865635" cy="1872414"/>
              <a:chOff x="6234904" y="1916832"/>
              <a:chExt cx="1865635" cy="1872414"/>
            </a:xfrm>
          </p:grpSpPr>
          <p:grpSp>
            <p:nvGrpSpPr>
              <p:cNvPr id="104" name="Group 731">
                <a:extLst>
                  <a:ext uri="{FF2B5EF4-FFF2-40B4-BE49-F238E27FC236}">
                    <a16:creationId xmlns:a16="http://schemas.microsoft.com/office/drawing/2014/main" id="{45E7F4C6-175D-4F98-9AEA-65E1941D3521}"/>
                  </a:ext>
                </a:extLst>
              </p:cNvPr>
              <p:cNvGrpSpPr/>
              <p:nvPr/>
            </p:nvGrpSpPr>
            <p:grpSpPr>
              <a:xfrm>
                <a:off x="6234904" y="1916832"/>
                <a:ext cx="1865488" cy="1865557"/>
                <a:chOff x="6234904" y="1916832"/>
                <a:chExt cx="1865488" cy="1865557"/>
              </a:xfrm>
            </p:grpSpPr>
            <p:grpSp>
              <p:nvGrpSpPr>
                <p:cNvPr id="105" name="Group 751">
                  <a:extLst>
                    <a:ext uri="{FF2B5EF4-FFF2-40B4-BE49-F238E27FC236}">
                      <a16:creationId xmlns:a16="http://schemas.microsoft.com/office/drawing/2014/main" id="{D4089C83-97BA-4007-A347-BB528A1BAB08}"/>
                    </a:ext>
                  </a:extLst>
                </p:cNvPr>
                <p:cNvGrpSpPr/>
                <p:nvPr/>
              </p:nvGrpSpPr>
              <p:grpSpPr>
                <a:xfrm>
                  <a:off x="6613314" y="1916832"/>
                  <a:ext cx="1127038" cy="1845704"/>
                  <a:chOff x="6613314" y="1916832"/>
                  <a:chExt cx="1127038" cy="1845704"/>
                </a:xfrm>
              </p:grpSpPr>
              <p:cxnSp>
                <p:nvCxnSpPr>
                  <p:cNvPr id="768" name="Straight Connector 767">
                    <a:extLst>
                      <a:ext uri="{FF2B5EF4-FFF2-40B4-BE49-F238E27FC236}">
                        <a16:creationId xmlns:a16="http://schemas.microsoft.com/office/drawing/2014/main" id="{E445C108-AA68-4DF6-A891-B3FF14AB9993}"/>
                      </a:ext>
                    </a:extLst>
                  </p:cNvPr>
                  <p:cNvCxnSpPr/>
                  <p:nvPr/>
                </p:nvCxnSpPr>
                <p:spPr>
                  <a:xfrm>
                    <a:off x="6613314" y="1916832"/>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769" name="Straight Connector 768">
                    <a:extLst>
                      <a:ext uri="{FF2B5EF4-FFF2-40B4-BE49-F238E27FC236}">
                        <a16:creationId xmlns:a16="http://schemas.microsoft.com/office/drawing/2014/main" id="{47E8C573-C648-454B-8D91-7880DBC3C193}"/>
                      </a:ext>
                    </a:extLst>
                  </p:cNvPr>
                  <p:cNvCxnSpPr/>
                  <p:nvPr/>
                </p:nvCxnSpPr>
                <p:spPr>
                  <a:xfrm>
                    <a:off x="7405402" y="3212976"/>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106" name="Group 752">
                  <a:extLst>
                    <a:ext uri="{FF2B5EF4-FFF2-40B4-BE49-F238E27FC236}">
                      <a16:creationId xmlns:a16="http://schemas.microsoft.com/office/drawing/2014/main" id="{0A32F4C8-6344-4394-8503-FD049161FD79}"/>
                    </a:ext>
                  </a:extLst>
                </p:cNvPr>
                <p:cNvGrpSpPr/>
                <p:nvPr/>
              </p:nvGrpSpPr>
              <p:grpSpPr>
                <a:xfrm rot="1800000">
                  <a:off x="6600861" y="1936685"/>
                  <a:ext cx="1127038" cy="1845704"/>
                  <a:chOff x="6613314" y="1916832"/>
                  <a:chExt cx="1127038" cy="1845704"/>
                </a:xfrm>
              </p:grpSpPr>
              <p:cxnSp>
                <p:nvCxnSpPr>
                  <p:cNvPr id="766" name="Straight Connector 765">
                    <a:extLst>
                      <a:ext uri="{FF2B5EF4-FFF2-40B4-BE49-F238E27FC236}">
                        <a16:creationId xmlns:a16="http://schemas.microsoft.com/office/drawing/2014/main" id="{E93DF5DD-8716-4A18-8B2C-B833BC9FA426}"/>
                      </a:ext>
                    </a:extLst>
                  </p:cNvPr>
                  <p:cNvCxnSpPr/>
                  <p:nvPr/>
                </p:nvCxnSpPr>
                <p:spPr>
                  <a:xfrm>
                    <a:off x="6613314" y="1916832"/>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767" name="Straight Connector 766">
                    <a:extLst>
                      <a:ext uri="{FF2B5EF4-FFF2-40B4-BE49-F238E27FC236}">
                        <a16:creationId xmlns:a16="http://schemas.microsoft.com/office/drawing/2014/main" id="{ABD22E0D-DDBA-4FE9-9805-A7701BA5AA87}"/>
                      </a:ext>
                    </a:extLst>
                  </p:cNvPr>
                  <p:cNvCxnSpPr/>
                  <p:nvPr/>
                </p:nvCxnSpPr>
                <p:spPr>
                  <a:xfrm>
                    <a:off x="7405402" y="3212976"/>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107" name="Group 753">
                  <a:extLst>
                    <a:ext uri="{FF2B5EF4-FFF2-40B4-BE49-F238E27FC236}">
                      <a16:creationId xmlns:a16="http://schemas.microsoft.com/office/drawing/2014/main" id="{81F1D178-BDA1-4286-A08A-8E64BC8EB78B}"/>
                    </a:ext>
                  </a:extLst>
                </p:cNvPr>
                <p:cNvGrpSpPr/>
                <p:nvPr/>
              </p:nvGrpSpPr>
              <p:grpSpPr>
                <a:xfrm rot="3600000">
                  <a:off x="6601622" y="1943428"/>
                  <a:ext cx="1127038" cy="1845704"/>
                  <a:chOff x="6613314" y="1916832"/>
                  <a:chExt cx="1127038" cy="1845704"/>
                </a:xfrm>
              </p:grpSpPr>
              <p:cxnSp>
                <p:nvCxnSpPr>
                  <p:cNvPr id="764" name="Straight Connector 763">
                    <a:extLst>
                      <a:ext uri="{FF2B5EF4-FFF2-40B4-BE49-F238E27FC236}">
                        <a16:creationId xmlns:a16="http://schemas.microsoft.com/office/drawing/2014/main" id="{2C22FC23-33D1-48E3-ADA8-7EED390FEA9B}"/>
                      </a:ext>
                    </a:extLst>
                  </p:cNvPr>
                  <p:cNvCxnSpPr/>
                  <p:nvPr/>
                </p:nvCxnSpPr>
                <p:spPr>
                  <a:xfrm>
                    <a:off x="6613314" y="1916832"/>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765" name="Straight Connector 764">
                    <a:extLst>
                      <a:ext uri="{FF2B5EF4-FFF2-40B4-BE49-F238E27FC236}">
                        <a16:creationId xmlns:a16="http://schemas.microsoft.com/office/drawing/2014/main" id="{CE291FF3-5C02-422B-9A66-10C393831045}"/>
                      </a:ext>
                    </a:extLst>
                  </p:cNvPr>
                  <p:cNvCxnSpPr/>
                  <p:nvPr/>
                </p:nvCxnSpPr>
                <p:spPr>
                  <a:xfrm>
                    <a:off x="7405402" y="3212976"/>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108" name="Group 754">
                  <a:extLst>
                    <a:ext uri="{FF2B5EF4-FFF2-40B4-BE49-F238E27FC236}">
                      <a16:creationId xmlns:a16="http://schemas.microsoft.com/office/drawing/2014/main" id="{A104E034-FD38-45D3-81E5-353A68FD0630}"/>
                    </a:ext>
                  </a:extLst>
                </p:cNvPr>
                <p:cNvGrpSpPr/>
                <p:nvPr/>
              </p:nvGrpSpPr>
              <p:grpSpPr>
                <a:xfrm rot="9000000">
                  <a:off x="6587425" y="1930937"/>
                  <a:ext cx="1127038" cy="1845704"/>
                  <a:chOff x="6613314" y="1916832"/>
                  <a:chExt cx="1127038" cy="1845704"/>
                </a:xfrm>
              </p:grpSpPr>
              <p:cxnSp>
                <p:nvCxnSpPr>
                  <p:cNvPr id="762" name="Straight Connector 761">
                    <a:extLst>
                      <a:ext uri="{FF2B5EF4-FFF2-40B4-BE49-F238E27FC236}">
                        <a16:creationId xmlns:a16="http://schemas.microsoft.com/office/drawing/2014/main" id="{8275CF58-C41F-4919-88D0-44A4004B2D4A}"/>
                      </a:ext>
                    </a:extLst>
                  </p:cNvPr>
                  <p:cNvCxnSpPr/>
                  <p:nvPr/>
                </p:nvCxnSpPr>
                <p:spPr>
                  <a:xfrm>
                    <a:off x="6613314" y="1916832"/>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763" name="Straight Connector 762">
                    <a:extLst>
                      <a:ext uri="{FF2B5EF4-FFF2-40B4-BE49-F238E27FC236}">
                        <a16:creationId xmlns:a16="http://schemas.microsoft.com/office/drawing/2014/main" id="{6E5195E3-E68D-4C6E-ACB5-AAEA260AD2B3}"/>
                      </a:ext>
                    </a:extLst>
                  </p:cNvPr>
                  <p:cNvCxnSpPr/>
                  <p:nvPr/>
                </p:nvCxnSpPr>
                <p:spPr>
                  <a:xfrm>
                    <a:off x="7405402" y="3212976"/>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109" name="Group 755">
                  <a:extLst>
                    <a:ext uri="{FF2B5EF4-FFF2-40B4-BE49-F238E27FC236}">
                      <a16:creationId xmlns:a16="http://schemas.microsoft.com/office/drawing/2014/main" id="{D8B51E70-5361-4401-BD73-B2396502FDD9}"/>
                    </a:ext>
                  </a:extLst>
                </p:cNvPr>
                <p:cNvGrpSpPr/>
                <p:nvPr/>
              </p:nvGrpSpPr>
              <p:grpSpPr>
                <a:xfrm rot="7200000">
                  <a:off x="6594237" y="1949176"/>
                  <a:ext cx="1127038" cy="1845704"/>
                  <a:chOff x="6613314" y="1916832"/>
                  <a:chExt cx="1127038" cy="1845704"/>
                </a:xfrm>
              </p:grpSpPr>
              <p:cxnSp>
                <p:nvCxnSpPr>
                  <p:cNvPr id="760" name="Straight Connector 759">
                    <a:extLst>
                      <a:ext uri="{FF2B5EF4-FFF2-40B4-BE49-F238E27FC236}">
                        <a16:creationId xmlns:a16="http://schemas.microsoft.com/office/drawing/2014/main" id="{DF5B6EA5-FB8C-492F-AE60-8D30641F70F9}"/>
                      </a:ext>
                    </a:extLst>
                  </p:cNvPr>
                  <p:cNvCxnSpPr/>
                  <p:nvPr/>
                </p:nvCxnSpPr>
                <p:spPr>
                  <a:xfrm>
                    <a:off x="6613314" y="1916832"/>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761" name="Straight Connector 760">
                    <a:extLst>
                      <a:ext uri="{FF2B5EF4-FFF2-40B4-BE49-F238E27FC236}">
                        <a16:creationId xmlns:a16="http://schemas.microsoft.com/office/drawing/2014/main" id="{47BDC2A7-231B-4A13-B303-F5BD870A53F9}"/>
                      </a:ext>
                    </a:extLst>
                  </p:cNvPr>
                  <p:cNvCxnSpPr/>
                  <p:nvPr/>
                </p:nvCxnSpPr>
                <p:spPr>
                  <a:xfrm>
                    <a:off x="7405402" y="3212976"/>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110" name="Group 756">
                  <a:extLst>
                    <a:ext uri="{FF2B5EF4-FFF2-40B4-BE49-F238E27FC236}">
                      <a16:creationId xmlns:a16="http://schemas.microsoft.com/office/drawing/2014/main" id="{F8C3915F-A0A1-4833-86E9-0F617059F56D}"/>
                    </a:ext>
                  </a:extLst>
                </p:cNvPr>
                <p:cNvGrpSpPr/>
                <p:nvPr/>
              </p:nvGrpSpPr>
              <p:grpSpPr>
                <a:xfrm rot="5400000">
                  <a:off x="6614021" y="1963043"/>
                  <a:ext cx="1127038" cy="1845704"/>
                  <a:chOff x="6613314" y="1916832"/>
                  <a:chExt cx="1127038" cy="1845704"/>
                </a:xfrm>
              </p:grpSpPr>
              <p:cxnSp>
                <p:nvCxnSpPr>
                  <p:cNvPr id="758" name="Straight Connector 757">
                    <a:extLst>
                      <a:ext uri="{FF2B5EF4-FFF2-40B4-BE49-F238E27FC236}">
                        <a16:creationId xmlns:a16="http://schemas.microsoft.com/office/drawing/2014/main" id="{9F321B8F-1CE7-44E0-957C-646C097F228A}"/>
                      </a:ext>
                    </a:extLst>
                  </p:cNvPr>
                  <p:cNvCxnSpPr/>
                  <p:nvPr/>
                </p:nvCxnSpPr>
                <p:spPr>
                  <a:xfrm>
                    <a:off x="6613314" y="1916832"/>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759" name="Straight Connector 758">
                    <a:extLst>
                      <a:ext uri="{FF2B5EF4-FFF2-40B4-BE49-F238E27FC236}">
                        <a16:creationId xmlns:a16="http://schemas.microsoft.com/office/drawing/2014/main" id="{19DCFEF5-075D-47C9-A995-EDE8CEF51F44}"/>
                      </a:ext>
                    </a:extLst>
                  </p:cNvPr>
                  <p:cNvCxnSpPr/>
                  <p:nvPr/>
                </p:nvCxnSpPr>
                <p:spPr>
                  <a:xfrm>
                    <a:off x="7405402" y="3212976"/>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grpSp>
            <p:nvGrpSpPr>
              <p:cNvPr id="111" name="Group 732">
                <a:extLst>
                  <a:ext uri="{FF2B5EF4-FFF2-40B4-BE49-F238E27FC236}">
                    <a16:creationId xmlns:a16="http://schemas.microsoft.com/office/drawing/2014/main" id="{D50F27F3-459D-4E87-ACEF-1F28617D20EA}"/>
                  </a:ext>
                </a:extLst>
              </p:cNvPr>
              <p:cNvGrpSpPr/>
              <p:nvPr/>
            </p:nvGrpSpPr>
            <p:grpSpPr>
              <a:xfrm rot="900000">
                <a:off x="6235051" y="1923689"/>
                <a:ext cx="1865488" cy="1865557"/>
                <a:chOff x="6234904" y="1916832"/>
                <a:chExt cx="1865488" cy="1865557"/>
              </a:xfrm>
            </p:grpSpPr>
            <p:grpSp>
              <p:nvGrpSpPr>
                <p:cNvPr id="112" name="Group 733">
                  <a:extLst>
                    <a:ext uri="{FF2B5EF4-FFF2-40B4-BE49-F238E27FC236}">
                      <a16:creationId xmlns:a16="http://schemas.microsoft.com/office/drawing/2014/main" id="{3D43F019-ED65-44D7-9557-525E8DFDA36B}"/>
                    </a:ext>
                  </a:extLst>
                </p:cNvPr>
                <p:cNvGrpSpPr/>
                <p:nvPr/>
              </p:nvGrpSpPr>
              <p:grpSpPr>
                <a:xfrm>
                  <a:off x="6613314" y="1916832"/>
                  <a:ext cx="1127038" cy="1845704"/>
                  <a:chOff x="6613314" y="1916832"/>
                  <a:chExt cx="1127038" cy="1845704"/>
                </a:xfrm>
              </p:grpSpPr>
              <p:cxnSp>
                <p:nvCxnSpPr>
                  <p:cNvPr id="750" name="Straight Connector 749">
                    <a:extLst>
                      <a:ext uri="{FF2B5EF4-FFF2-40B4-BE49-F238E27FC236}">
                        <a16:creationId xmlns:a16="http://schemas.microsoft.com/office/drawing/2014/main" id="{95288E3F-2EE1-4C97-8D99-AA864E0D2D64}"/>
                      </a:ext>
                    </a:extLst>
                  </p:cNvPr>
                  <p:cNvCxnSpPr/>
                  <p:nvPr/>
                </p:nvCxnSpPr>
                <p:spPr>
                  <a:xfrm>
                    <a:off x="6613314" y="1916832"/>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751" name="Straight Connector 750">
                    <a:extLst>
                      <a:ext uri="{FF2B5EF4-FFF2-40B4-BE49-F238E27FC236}">
                        <a16:creationId xmlns:a16="http://schemas.microsoft.com/office/drawing/2014/main" id="{B8ABCC7B-B1AA-4A77-A789-9BFDB44D7571}"/>
                      </a:ext>
                    </a:extLst>
                  </p:cNvPr>
                  <p:cNvCxnSpPr/>
                  <p:nvPr/>
                </p:nvCxnSpPr>
                <p:spPr>
                  <a:xfrm>
                    <a:off x="7405402" y="3212976"/>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113" name="Group 734">
                  <a:extLst>
                    <a:ext uri="{FF2B5EF4-FFF2-40B4-BE49-F238E27FC236}">
                      <a16:creationId xmlns:a16="http://schemas.microsoft.com/office/drawing/2014/main" id="{F7579A37-24BD-4AA0-A649-69EED3766E81}"/>
                    </a:ext>
                  </a:extLst>
                </p:cNvPr>
                <p:cNvGrpSpPr/>
                <p:nvPr/>
              </p:nvGrpSpPr>
              <p:grpSpPr>
                <a:xfrm rot="1800000">
                  <a:off x="6600861" y="1936685"/>
                  <a:ext cx="1127038" cy="1845704"/>
                  <a:chOff x="6613314" y="1916832"/>
                  <a:chExt cx="1127038" cy="1845704"/>
                </a:xfrm>
              </p:grpSpPr>
              <p:cxnSp>
                <p:nvCxnSpPr>
                  <p:cNvPr id="748" name="Straight Connector 747">
                    <a:extLst>
                      <a:ext uri="{FF2B5EF4-FFF2-40B4-BE49-F238E27FC236}">
                        <a16:creationId xmlns:a16="http://schemas.microsoft.com/office/drawing/2014/main" id="{D0420A65-487B-4162-91A1-1DAFCABEC552}"/>
                      </a:ext>
                    </a:extLst>
                  </p:cNvPr>
                  <p:cNvCxnSpPr/>
                  <p:nvPr/>
                </p:nvCxnSpPr>
                <p:spPr>
                  <a:xfrm>
                    <a:off x="6613314" y="1916832"/>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749" name="Straight Connector 748">
                    <a:extLst>
                      <a:ext uri="{FF2B5EF4-FFF2-40B4-BE49-F238E27FC236}">
                        <a16:creationId xmlns:a16="http://schemas.microsoft.com/office/drawing/2014/main" id="{DF80E688-3746-45BA-B49A-B6CA76CAD3A2}"/>
                      </a:ext>
                    </a:extLst>
                  </p:cNvPr>
                  <p:cNvCxnSpPr/>
                  <p:nvPr/>
                </p:nvCxnSpPr>
                <p:spPr>
                  <a:xfrm>
                    <a:off x="7405402" y="3212976"/>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114" name="Group 735">
                  <a:extLst>
                    <a:ext uri="{FF2B5EF4-FFF2-40B4-BE49-F238E27FC236}">
                      <a16:creationId xmlns:a16="http://schemas.microsoft.com/office/drawing/2014/main" id="{75CB252F-71CB-4930-9E38-7737C0C10EFC}"/>
                    </a:ext>
                  </a:extLst>
                </p:cNvPr>
                <p:cNvGrpSpPr/>
                <p:nvPr/>
              </p:nvGrpSpPr>
              <p:grpSpPr>
                <a:xfrm rot="3600000">
                  <a:off x="6601622" y="1943428"/>
                  <a:ext cx="1127038" cy="1845704"/>
                  <a:chOff x="6613314" y="1916832"/>
                  <a:chExt cx="1127038" cy="1845704"/>
                </a:xfrm>
              </p:grpSpPr>
              <p:cxnSp>
                <p:nvCxnSpPr>
                  <p:cNvPr id="746" name="Straight Connector 745">
                    <a:extLst>
                      <a:ext uri="{FF2B5EF4-FFF2-40B4-BE49-F238E27FC236}">
                        <a16:creationId xmlns:a16="http://schemas.microsoft.com/office/drawing/2014/main" id="{3089E43F-251C-43F3-9A7C-A7289CB7699A}"/>
                      </a:ext>
                    </a:extLst>
                  </p:cNvPr>
                  <p:cNvCxnSpPr/>
                  <p:nvPr/>
                </p:nvCxnSpPr>
                <p:spPr>
                  <a:xfrm>
                    <a:off x="6613314" y="1916832"/>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747" name="Straight Connector 746">
                    <a:extLst>
                      <a:ext uri="{FF2B5EF4-FFF2-40B4-BE49-F238E27FC236}">
                        <a16:creationId xmlns:a16="http://schemas.microsoft.com/office/drawing/2014/main" id="{2D261588-AD7E-4BD3-9999-E0C31DFB5206}"/>
                      </a:ext>
                    </a:extLst>
                  </p:cNvPr>
                  <p:cNvCxnSpPr/>
                  <p:nvPr/>
                </p:nvCxnSpPr>
                <p:spPr>
                  <a:xfrm>
                    <a:off x="7405402" y="3212976"/>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115" name="Group 736">
                  <a:extLst>
                    <a:ext uri="{FF2B5EF4-FFF2-40B4-BE49-F238E27FC236}">
                      <a16:creationId xmlns:a16="http://schemas.microsoft.com/office/drawing/2014/main" id="{C70B1675-DEC0-42B9-B92A-B980B663961D}"/>
                    </a:ext>
                  </a:extLst>
                </p:cNvPr>
                <p:cNvGrpSpPr/>
                <p:nvPr/>
              </p:nvGrpSpPr>
              <p:grpSpPr>
                <a:xfrm rot="9000000">
                  <a:off x="6587425" y="1930937"/>
                  <a:ext cx="1127038" cy="1845704"/>
                  <a:chOff x="6613314" y="1916832"/>
                  <a:chExt cx="1127038" cy="1845704"/>
                </a:xfrm>
              </p:grpSpPr>
              <p:cxnSp>
                <p:nvCxnSpPr>
                  <p:cNvPr id="744" name="Straight Connector 743">
                    <a:extLst>
                      <a:ext uri="{FF2B5EF4-FFF2-40B4-BE49-F238E27FC236}">
                        <a16:creationId xmlns:a16="http://schemas.microsoft.com/office/drawing/2014/main" id="{DD09ED8E-0462-42CB-AE31-E97E9841F2CD}"/>
                      </a:ext>
                    </a:extLst>
                  </p:cNvPr>
                  <p:cNvCxnSpPr/>
                  <p:nvPr/>
                </p:nvCxnSpPr>
                <p:spPr>
                  <a:xfrm>
                    <a:off x="6613314" y="1916832"/>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745" name="Straight Connector 744">
                    <a:extLst>
                      <a:ext uri="{FF2B5EF4-FFF2-40B4-BE49-F238E27FC236}">
                        <a16:creationId xmlns:a16="http://schemas.microsoft.com/office/drawing/2014/main" id="{28547188-920E-455A-81B8-B0CFECFBF86A}"/>
                      </a:ext>
                    </a:extLst>
                  </p:cNvPr>
                  <p:cNvCxnSpPr/>
                  <p:nvPr/>
                </p:nvCxnSpPr>
                <p:spPr>
                  <a:xfrm>
                    <a:off x="7405402" y="3212976"/>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117" name="Group 737">
                  <a:extLst>
                    <a:ext uri="{FF2B5EF4-FFF2-40B4-BE49-F238E27FC236}">
                      <a16:creationId xmlns:a16="http://schemas.microsoft.com/office/drawing/2014/main" id="{80226AD1-5645-4751-88AB-FC3B14D456D0}"/>
                    </a:ext>
                  </a:extLst>
                </p:cNvPr>
                <p:cNvGrpSpPr/>
                <p:nvPr/>
              </p:nvGrpSpPr>
              <p:grpSpPr>
                <a:xfrm rot="7200000">
                  <a:off x="6594237" y="1949176"/>
                  <a:ext cx="1127038" cy="1845704"/>
                  <a:chOff x="6613314" y="1916832"/>
                  <a:chExt cx="1127038" cy="1845704"/>
                </a:xfrm>
              </p:grpSpPr>
              <p:cxnSp>
                <p:nvCxnSpPr>
                  <p:cNvPr id="742" name="Straight Connector 741">
                    <a:extLst>
                      <a:ext uri="{FF2B5EF4-FFF2-40B4-BE49-F238E27FC236}">
                        <a16:creationId xmlns:a16="http://schemas.microsoft.com/office/drawing/2014/main" id="{CE36D3FD-DFCA-472D-B320-C68ACC4AC8C9}"/>
                      </a:ext>
                    </a:extLst>
                  </p:cNvPr>
                  <p:cNvCxnSpPr/>
                  <p:nvPr/>
                </p:nvCxnSpPr>
                <p:spPr>
                  <a:xfrm>
                    <a:off x="6613314" y="1916832"/>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743" name="Straight Connector 742">
                    <a:extLst>
                      <a:ext uri="{FF2B5EF4-FFF2-40B4-BE49-F238E27FC236}">
                        <a16:creationId xmlns:a16="http://schemas.microsoft.com/office/drawing/2014/main" id="{BE37D251-BEBF-4421-9A0E-FBE76115BE12}"/>
                      </a:ext>
                    </a:extLst>
                  </p:cNvPr>
                  <p:cNvCxnSpPr/>
                  <p:nvPr/>
                </p:nvCxnSpPr>
                <p:spPr>
                  <a:xfrm>
                    <a:off x="7405402" y="3212976"/>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118" name="Group 738">
                  <a:extLst>
                    <a:ext uri="{FF2B5EF4-FFF2-40B4-BE49-F238E27FC236}">
                      <a16:creationId xmlns:a16="http://schemas.microsoft.com/office/drawing/2014/main" id="{D0335AF3-DE28-4B4F-B771-7DA358AE5884}"/>
                    </a:ext>
                  </a:extLst>
                </p:cNvPr>
                <p:cNvGrpSpPr/>
                <p:nvPr/>
              </p:nvGrpSpPr>
              <p:grpSpPr>
                <a:xfrm rot="5400000">
                  <a:off x="6614021" y="1963043"/>
                  <a:ext cx="1127038" cy="1845704"/>
                  <a:chOff x="6613314" y="1916832"/>
                  <a:chExt cx="1127038" cy="1845704"/>
                </a:xfrm>
              </p:grpSpPr>
              <p:cxnSp>
                <p:nvCxnSpPr>
                  <p:cNvPr id="740" name="Straight Connector 739">
                    <a:extLst>
                      <a:ext uri="{FF2B5EF4-FFF2-40B4-BE49-F238E27FC236}">
                        <a16:creationId xmlns:a16="http://schemas.microsoft.com/office/drawing/2014/main" id="{00652554-DF1C-4F53-A213-E249CADBA18C}"/>
                      </a:ext>
                    </a:extLst>
                  </p:cNvPr>
                  <p:cNvCxnSpPr/>
                  <p:nvPr/>
                </p:nvCxnSpPr>
                <p:spPr>
                  <a:xfrm>
                    <a:off x="6613314" y="1916832"/>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741" name="Straight Connector 740">
                    <a:extLst>
                      <a:ext uri="{FF2B5EF4-FFF2-40B4-BE49-F238E27FC236}">
                        <a16:creationId xmlns:a16="http://schemas.microsoft.com/office/drawing/2014/main" id="{A2A5A641-ACC0-4DA7-A60E-5A05A532F2B0}"/>
                      </a:ext>
                    </a:extLst>
                  </p:cNvPr>
                  <p:cNvCxnSpPr/>
                  <p:nvPr/>
                </p:nvCxnSpPr>
                <p:spPr>
                  <a:xfrm>
                    <a:off x="7405402" y="3212976"/>
                    <a:ext cx="334950" cy="54956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grpSp>
        <p:grpSp>
          <p:nvGrpSpPr>
            <p:cNvPr id="120" name="Group 727">
              <a:extLst>
                <a:ext uri="{FF2B5EF4-FFF2-40B4-BE49-F238E27FC236}">
                  <a16:creationId xmlns:a16="http://schemas.microsoft.com/office/drawing/2014/main" id="{8964CA1A-D54D-4C1E-AEAB-9FFD8C5E2713}"/>
                </a:ext>
              </a:extLst>
            </p:cNvPr>
            <p:cNvGrpSpPr/>
            <p:nvPr/>
          </p:nvGrpSpPr>
          <p:grpSpPr>
            <a:xfrm>
              <a:off x="6692604" y="2394959"/>
              <a:ext cx="915625" cy="916300"/>
              <a:chOff x="6692604" y="2394959"/>
              <a:chExt cx="915625" cy="916300"/>
            </a:xfrm>
          </p:grpSpPr>
          <p:sp>
            <p:nvSpPr>
              <p:cNvPr id="729" name="Oval 728">
                <a:extLst>
                  <a:ext uri="{FF2B5EF4-FFF2-40B4-BE49-F238E27FC236}">
                    <a16:creationId xmlns:a16="http://schemas.microsoft.com/office/drawing/2014/main" id="{BEE18159-CC2B-41C5-B8EF-654824F7CD07}"/>
                  </a:ext>
                </a:extLst>
              </p:cNvPr>
              <p:cNvSpPr/>
              <p:nvPr/>
            </p:nvSpPr>
            <p:spPr>
              <a:xfrm>
                <a:off x="6883367" y="2566220"/>
                <a:ext cx="568532" cy="568950"/>
              </a:xfrm>
              <a:prstGeom prst="ellipse">
                <a:avLst/>
              </a:prstGeom>
              <a:solidFill>
                <a:srgbClr val="FF99FF"/>
              </a:solidFill>
              <a:ln w="38100">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730" name="Oval 729">
                <a:extLst>
                  <a:ext uri="{FF2B5EF4-FFF2-40B4-BE49-F238E27FC236}">
                    <a16:creationId xmlns:a16="http://schemas.microsoft.com/office/drawing/2014/main" id="{AF31359E-3F53-4367-B646-C14725463FED}"/>
                  </a:ext>
                </a:extLst>
              </p:cNvPr>
              <p:cNvSpPr/>
              <p:nvPr/>
            </p:nvSpPr>
            <p:spPr>
              <a:xfrm>
                <a:off x="6692604" y="2394959"/>
                <a:ext cx="915625" cy="916300"/>
              </a:xfrm>
              <a:prstGeom prst="ellipse">
                <a:avLst/>
              </a:prstGeom>
              <a:noFill/>
              <a:ln>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731" name="Oval 730">
                <a:extLst>
                  <a:ext uri="{FF2B5EF4-FFF2-40B4-BE49-F238E27FC236}">
                    <a16:creationId xmlns:a16="http://schemas.microsoft.com/office/drawing/2014/main" id="{C58F5E96-BA7A-4EE0-AC64-4301567731AF}"/>
                  </a:ext>
                </a:extLst>
              </p:cNvPr>
              <p:cNvSpPr/>
              <p:nvPr/>
            </p:nvSpPr>
            <p:spPr>
              <a:xfrm>
                <a:off x="6728355" y="2436838"/>
                <a:ext cx="832386" cy="833000"/>
              </a:xfrm>
              <a:prstGeom prst="ellipse">
                <a:avLst/>
              </a:prstGeom>
              <a:noFill/>
              <a:ln>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grpSp>
      <p:cxnSp>
        <p:nvCxnSpPr>
          <p:cNvPr id="773" name="Straight Arrow Connector 772">
            <a:extLst>
              <a:ext uri="{FF2B5EF4-FFF2-40B4-BE49-F238E27FC236}">
                <a16:creationId xmlns:a16="http://schemas.microsoft.com/office/drawing/2014/main" id="{B3D8799B-EB93-4E4E-84DB-3EDA149FEFF9}"/>
              </a:ext>
            </a:extLst>
          </p:cNvPr>
          <p:cNvCxnSpPr/>
          <p:nvPr/>
        </p:nvCxnSpPr>
        <p:spPr>
          <a:xfrm rot="2700000">
            <a:off x="5452269" y="3213894"/>
            <a:ext cx="0" cy="2541588"/>
          </a:xfrm>
          <a:prstGeom prst="straightConnector1">
            <a:avLst/>
          </a:prstGeom>
          <a:ln w="28575">
            <a:solidFill>
              <a:srgbClr val="7030A0"/>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74" name="Rectangle 34">
            <a:extLst>
              <a:ext uri="{FF2B5EF4-FFF2-40B4-BE49-F238E27FC236}">
                <a16:creationId xmlns:a16="http://schemas.microsoft.com/office/drawing/2014/main" id="{0F689E30-1A40-4EE0-913C-98BD2C7721D5}"/>
              </a:ext>
            </a:extLst>
          </p:cNvPr>
          <p:cNvSpPr>
            <a:spLocks noChangeArrowheads="1"/>
          </p:cNvSpPr>
          <p:nvPr/>
        </p:nvSpPr>
        <p:spPr bwMode="auto">
          <a:xfrm>
            <a:off x="4284663" y="5084763"/>
            <a:ext cx="3381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7030A0"/>
                </a:solidFill>
              </a:rPr>
              <a:t>Z</a:t>
            </a:r>
            <a:endParaRPr lang="en-IN" altLang="en-US">
              <a:solidFill>
                <a:srgbClr val="7030A0"/>
              </a:solidFill>
            </a:endParaRPr>
          </a:p>
        </p:txBody>
      </p:sp>
      <p:sp>
        <p:nvSpPr>
          <p:cNvPr id="775" name="AutoShape 202">
            <a:extLst>
              <a:ext uri="{FF2B5EF4-FFF2-40B4-BE49-F238E27FC236}">
                <a16:creationId xmlns:a16="http://schemas.microsoft.com/office/drawing/2014/main" id="{1EEA0963-7F79-4DF0-9019-E58175025900}"/>
              </a:ext>
            </a:extLst>
          </p:cNvPr>
          <p:cNvSpPr>
            <a:spLocks noChangeArrowheads="1"/>
          </p:cNvSpPr>
          <p:nvPr/>
        </p:nvSpPr>
        <p:spPr bwMode="auto">
          <a:xfrm rot="-7530210">
            <a:off x="7658101" y="1849437"/>
            <a:ext cx="508000" cy="276225"/>
          </a:xfrm>
          <a:prstGeom prst="curvedDownArrow">
            <a:avLst>
              <a:gd name="adj1" fmla="val 33436"/>
              <a:gd name="adj2" fmla="val 66880"/>
              <a:gd name="adj3" fmla="val 33333"/>
            </a:avLst>
          </a:prstGeom>
          <a:solidFill>
            <a:srgbClr val="FF9900"/>
          </a:solidFill>
          <a:ln w="19050">
            <a:solidFill>
              <a:srgbClr val="CC660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N" altLang="en-US"/>
          </a:p>
        </p:txBody>
      </p:sp>
      <p:sp>
        <p:nvSpPr>
          <p:cNvPr id="776" name="Rectangle 34">
            <a:extLst>
              <a:ext uri="{FF2B5EF4-FFF2-40B4-BE49-F238E27FC236}">
                <a16:creationId xmlns:a16="http://schemas.microsoft.com/office/drawing/2014/main" id="{5E29B797-5E3D-4560-B57B-DBF6AC5A04EA}"/>
              </a:ext>
            </a:extLst>
          </p:cNvPr>
          <p:cNvSpPr>
            <a:spLocks noChangeArrowheads="1"/>
          </p:cNvSpPr>
          <p:nvPr/>
        </p:nvSpPr>
        <p:spPr bwMode="auto">
          <a:xfrm>
            <a:off x="6313488" y="1196975"/>
            <a:ext cx="3381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B0F0"/>
                </a:solidFill>
              </a:rPr>
              <a:t>Y</a:t>
            </a:r>
            <a:endParaRPr lang="en-IN" altLang="en-US">
              <a:solidFill>
                <a:srgbClr val="00B0F0"/>
              </a:solidFill>
            </a:endParaRPr>
          </a:p>
        </p:txBody>
      </p:sp>
      <p:sp>
        <p:nvSpPr>
          <p:cNvPr id="777" name="Rectangle 34">
            <a:extLst>
              <a:ext uri="{FF2B5EF4-FFF2-40B4-BE49-F238E27FC236}">
                <a16:creationId xmlns:a16="http://schemas.microsoft.com/office/drawing/2014/main" id="{362E7774-B9AA-40C3-A6F3-AC2CD3FED82C}"/>
              </a:ext>
            </a:extLst>
          </p:cNvPr>
          <p:cNvSpPr>
            <a:spLocks noChangeArrowheads="1"/>
          </p:cNvSpPr>
          <p:nvPr/>
        </p:nvSpPr>
        <p:spPr bwMode="auto">
          <a:xfrm>
            <a:off x="6269038" y="3402013"/>
            <a:ext cx="3651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C00000"/>
                </a:solidFill>
              </a:rPr>
              <a:t>O</a:t>
            </a:r>
            <a:endParaRPr lang="en-IN" altLang="en-US">
              <a:solidFill>
                <a:srgbClr val="C00000"/>
              </a:solidFill>
            </a:endParaRPr>
          </a:p>
        </p:txBody>
      </p:sp>
      <p:grpSp>
        <p:nvGrpSpPr>
          <p:cNvPr id="399" name="Group 398">
            <a:extLst>
              <a:ext uri="{FF2B5EF4-FFF2-40B4-BE49-F238E27FC236}">
                <a16:creationId xmlns:a16="http://schemas.microsoft.com/office/drawing/2014/main" id="{5113E78E-478F-40FB-AC99-1CCE4A6CE3B8}"/>
              </a:ext>
            </a:extLst>
          </p:cNvPr>
          <p:cNvGrpSpPr>
            <a:grpSpLocks/>
          </p:cNvGrpSpPr>
          <p:nvPr/>
        </p:nvGrpSpPr>
        <p:grpSpPr bwMode="auto">
          <a:xfrm>
            <a:off x="5057775" y="2276475"/>
            <a:ext cx="2611438" cy="2614613"/>
            <a:chOff x="5344939" y="238125"/>
            <a:chExt cx="2611437" cy="2614613"/>
          </a:xfrm>
        </p:grpSpPr>
        <p:grpSp>
          <p:nvGrpSpPr>
            <p:cNvPr id="400" name="Group 130">
              <a:extLst>
                <a:ext uri="{FF2B5EF4-FFF2-40B4-BE49-F238E27FC236}">
                  <a16:creationId xmlns:a16="http://schemas.microsoft.com/office/drawing/2014/main" id="{6A438278-AB12-4466-806C-97DB60454494}"/>
                </a:ext>
              </a:extLst>
            </p:cNvPr>
            <p:cNvGrpSpPr/>
            <p:nvPr/>
          </p:nvGrpSpPr>
          <p:grpSpPr bwMode="auto">
            <a:xfrm>
              <a:off x="5477129" y="351472"/>
              <a:ext cx="2131494" cy="2228899"/>
              <a:chOff x="3491880" y="1653355"/>
              <a:chExt cx="2132272" cy="2228642"/>
            </a:xfrm>
            <a:solidFill>
              <a:srgbClr val="FFB9FF"/>
            </a:solidFill>
          </p:grpSpPr>
          <p:sp>
            <p:nvSpPr>
              <p:cNvPr id="448" name="Freeform 447">
                <a:extLst>
                  <a:ext uri="{FF2B5EF4-FFF2-40B4-BE49-F238E27FC236}">
                    <a16:creationId xmlns:a16="http://schemas.microsoft.com/office/drawing/2014/main" id="{F0F485DF-9B01-4AF6-9737-6DA292311F9D}"/>
                  </a:ext>
                </a:extLst>
              </p:cNvPr>
              <p:cNvSpPr/>
              <p:nvPr/>
            </p:nvSpPr>
            <p:spPr>
              <a:xfrm>
                <a:off x="3491880" y="2492896"/>
                <a:ext cx="1242225" cy="1026373"/>
              </a:xfrm>
              <a:custGeom>
                <a:avLst/>
                <a:gdLst>
                  <a:gd name="connsiteX0" fmla="*/ 822365 w 956282"/>
                  <a:gd name="connsiteY0" fmla="*/ 579762 h 1026373"/>
                  <a:gd name="connsiteX1" fmla="*/ 583826 w 956282"/>
                  <a:gd name="connsiteY1" fmla="*/ 950823 h 1026373"/>
                  <a:gd name="connsiteX2" fmla="*/ 318783 w 956282"/>
                  <a:gd name="connsiteY2" fmla="*/ 1017084 h 1026373"/>
                  <a:gd name="connsiteX3" fmla="*/ 106748 w 956282"/>
                  <a:gd name="connsiteY3" fmla="*/ 818301 h 1026373"/>
                  <a:gd name="connsiteX4" fmla="*/ 730 w 956282"/>
                  <a:gd name="connsiteY4" fmla="*/ 473745 h 1026373"/>
                  <a:gd name="connsiteX5" fmla="*/ 66991 w 956282"/>
                  <a:gd name="connsiteY5" fmla="*/ 182197 h 1026373"/>
                  <a:gd name="connsiteX6" fmla="*/ 199513 w 956282"/>
                  <a:gd name="connsiteY6" fmla="*/ 9919 h 1026373"/>
                  <a:gd name="connsiteX7" fmla="*/ 371791 w 956282"/>
                  <a:gd name="connsiteY7" fmla="*/ 49675 h 1026373"/>
                  <a:gd name="connsiteX8" fmla="*/ 544070 w 956282"/>
                  <a:gd name="connsiteY8" fmla="*/ 288214 h 1026373"/>
                  <a:gd name="connsiteX9" fmla="*/ 557322 w 956282"/>
                  <a:gd name="connsiteY9" fmla="*/ 327971 h 1026373"/>
                  <a:gd name="connsiteX10" fmla="*/ 756104 w 956282"/>
                  <a:gd name="connsiteY10" fmla="*/ 367727 h 1026373"/>
                  <a:gd name="connsiteX11" fmla="*/ 954887 w 956282"/>
                  <a:gd name="connsiteY11" fmla="*/ 314719 h 1026373"/>
                  <a:gd name="connsiteX12" fmla="*/ 822365 w 956282"/>
                  <a:gd name="connsiteY12" fmla="*/ 579762 h 1026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56282" h="1026373">
                    <a:moveTo>
                      <a:pt x="822365" y="579762"/>
                    </a:moveTo>
                    <a:cubicBezTo>
                      <a:pt x="760521" y="685779"/>
                      <a:pt x="667756" y="877936"/>
                      <a:pt x="583826" y="950823"/>
                    </a:cubicBezTo>
                    <a:cubicBezTo>
                      <a:pt x="499896" y="1023710"/>
                      <a:pt x="398296" y="1039171"/>
                      <a:pt x="318783" y="1017084"/>
                    </a:cubicBezTo>
                    <a:cubicBezTo>
                      <a:pt x="239270" y="994997"/>
                      <a:pt x="159757" y="908857"/>
                      <a:pt x="106748" y="818301"/>
                    </a:cubicBezTo>
                    <a:cubicBezTo>
                      <a:pt x="53739" y="727745"/>
                      <a:pt x="7356" y="579762"/>
                      <a:pt x="730" y="473745"/>
                    </a:cubicBezTo>
                    <a:cubicBezTo>
                      <a:pt x="-5896" y="367728"/>
                      <a:pt x="33861" y="259501"/>
                      <a:pt x="66991" y="182197"/>
                    </a:cubicBezTo>
                    <a:cubicBezTo>
                      <a:pt x="100121" y="104893"/>
                      <a:pt x="148713" y="32006"/>
                      <a:pt x="199513" y="9919"/>
                    </a:cubicBezTo>
                    <a:cubicBezTo>
                      <a:pt x="250313" y="-12168"/>
                      <a:pt x="314365" y="3293"/>
                      <a:pt x="371791" y="49675"/>
                    </a:cubicBezTo>
                    <a:cubicBezTo>
                      <a:pt x="429217" y="96057"/>
                      <a:pt x="513148" y="241831"/>
                      <a:pt x="544070" y="288214"/>
                    </a:cubicBezTo>
                    <a:cubicBezTo>
                      <a:pt x="574992" y="334597"/>
                      <a:pt x="521983" y="314719"/>
                      <a:pt x="557322" y="327971"/>
                    </a:cubicBezTo>
                    <a:cubicBezTo>
                      <a:pt x="592661" y="341223"/>
                      <a:pt x="689843" y="369936"/>
                      <a:pt x="756104" y="367727"/>
                    </a:cubicBezTo>
                    <a:cubicBezTo>
                      <a:pt x="822365" y="365518"/>
                      <a:pt x="941635" y="277171"/>
                      <a:pt x="954887" y="314719"/>
                    </a:cubicBezTo>
                    <a:cubicBezTo>
                      <a:pt x="968139" y="352267"/>
                      <a:pt x="884209" y="473745"/>
                      <a:pt x="822365" y="579762"/>
                    </a:cubicBezTo>
                    <a:close/>
                  </a:path>
                </a:pathLst>
              </a:custGeom>
              <a:grp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449" name="Freeform 448">
                <a:extLst>
                  <a:ext uri="{FF2B5EF4-FFF2-40B4-BE49-F238E27FC236}">
                    <a16:creationId xmlns:a16="http://schemas.microsoft.com/office/drawing/2014/main" id="{5BA6E6BF-B64B-4FC1-9916-8A7F0A9C6D59}"/>
                  </a:ext>
                </a:extLst>
              </p:cNvPr>
              <p:cNvSpPr/>
              <p:nvPr/>
            </p:nvSpPr>
            <p:spPr>
              <a:xfrm rot="7200000">
                <a:off x="4201821" y="1761281"/>
                <a:ext cx="1242225" cy="1026373"/>
              </a:xfrm>
              <a:custGeom>
                <a:avLst/>
                <a:gdLst>
                  <a:gd name="connsiteX0" fmla="*/ 822365 w 956282"/>
                  <a:gd name="connsiteY0" fmla="*/ 579762 h 1026373"/>
                  <a:gd name="connsiteX1" fmla="*/ 583826 w 956282"/>
                  <a:gd name="connsiteY1" fmla="*/ 950823 h 1026373"/>
                  <a:gd name="connsiteX2" fmla="*/ 318783 w 956282"/>
                  <a:gd name="connsiteY2" fmla="*/ 1017084 h 1026373"/>
                  <a:gd name="connsiteX3" fmla="*/ 106748 w 956282"/>
                  <a:gd name="connsiteY3" fmla="*/ 818301 h 1026373"/>
                  <a:gd name="connsiteX4" fmla="*/ 730 w 956282"/>
                  <a:gd name="connsiteY4" fmla="*/ 473745 h 1026373"/>
                  <a:gd name="connsiteX5" fmla="*/ 66991 w 956282"/>
                  <a:gd name="connsiteY5" fmla="*/ 182197 h 1026373"/>
                  <a:gd name="connsiteX6" fmla="*/ 199513 w 956282"/>
                  <a:gd name="connsiteY6" fmla="*/ 9919 h 1026373"/>
                  <a:gd name="connsiteX7" fmla="*/ 371791 w 956282"/>
                  <a:gd name="connsiteY7" fmla="*/ 49675 h 1026373"/>
                  <a:gd name="connsiteX8" fmla="*/ 544070 w 956282"/>
                  <a:gd name="connsiteY8" fmla="*/ 288214 h 1026373"/>
                  <a:gd name="connsiteX9" fmla="*/ 557322 w 956282"/>
                  <a:gd name="connsiteY9" fmla="*/ 327971 h 1026373"/>
                  <a:gd name="connsiteX10" fmla="*/ 756104 w 956282"/>
                  <a:gd name="connsiteY10" fmla="*/ 367727 h 1026373"/>
                  <a:gd name="connsiteX11" fmla="*/ 954887 w 956282"/>
                  <a:gd name="connsiteY11" fmla="*/ 314719 h 1026373"/>
                  <a:gd name="connsiteX12" fmla="*/ 822365 w 956282"/>
                  <a:gd name="connsiteY12" fmla="*/ 579762 h 1026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56282" h="1026373">
                    <a:moveTo>
                      <a:pt x="822365" y="579762"/>
                    </a:moveTo>
                    <a:cubicBezTo>
                      <a:pt x="760521" y="685779"/>
                      <a:pt x="667756" y="877936"/>
                      <a:pt x="583826" y="950823"/>
                    </a:cubicBezTo>
                    <a:cubicBezTo>
                      <a:pt x="499896" y="1023710"/>
                      <a:pt x="398296" y="1039171"/>
                      <a:pt x="318783" y="1017084"/>
                    </a:cubicBezTo>
                    <a:cubicBezTo>
                      <a:pt x="239270" y="994997"/>
                      <a:pt x="159757" y="908857"/>
                      <a:pt x="106748" y="818301"/>
                    </a:cubicBezTo>
                    <a:cubicBezTo>
                      <a:pt x="53739" y="727745"/>
                      <a:pt x="7356" y="579762"/>
                      <a:pt x="730" y="473745"/>
                    </a:cubicBezTo>
                    <a:cubicBezTo>
                      <a:pt x="-5896" y="367728"/>
                      <a:pt x="33861" y="259501"/>
                      <a:pt x="66991" y="182197"/>
                    </a:cubicBezTo>
                    <a:cubicBezTo>
                      <a:pt x="100121" y="104893"/>
                      <a:pt x="148713" y="32006"/>
                      <a:pt x="199513" y="9919"/>
                    </a:cubicBezTo>
                    <a:cubicBezTo>
                      <a:pt x="250313" y="-12168"/>
                      <a:pt x="314365" y="3293"/>
                      <a:pt x="371791" y="49675"/>
                    </a:cubicBezTo>
                    <a:cubicBezTo>
                      <a:pt x="429217" y="96057"/>
                      <a:pt x="513148" y="241831"/>
                      <a:pt x="544070" y="288214"/>
                    </a:cubicBezTo>
                    <a:cubicBezTo>
                      <a:pt x="574992" y="334597"/>
                      <a:pt x="521983" y="314719"/>
                      <a:pt x="557322" y="327971"/>
                    </a:cubicBezTo>
                    <a:cubicBezTo>
                      <a:pt x="592661" y="341223"/>
                      <a:pt x="689843" y="369936"/>
                      <a:pt x="756104" y="367727"/>
                    </a:cubicBezTo>
                    <a:cubicBezTo>
                      <a:pt x="822365" y="365518"/>
                      <a:pt x="941635" y="277171"/>
                      <a:pt x="954887" y="314719"/>
                    </a:cubicBezTo>
                    <a:cubicBezTo>
                      <a:pt x="968139" y="352267"/>
                      <a:pt x="884209" y="473745"/>
                      <a:pt x="822365" y="579762"/>
                    </a:cubicBezTo>
                    <a:close/>
                  </a:path>
                </a:pathLst>
              </a:custGeom>
              <a:grp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450" name="Freeform 449">
                <a:extLst>
                  <a:ext uri="{FF2B5EF4-FFF2-40B4-BE49-F238E27FC236}">
                    <a16:creationId xmlns:a16="http://schemas.microsoft.com/office/drawing/2014/main" id="{4608223B-8FCA-483D-A13E-BF1EDF4A9451}"/>
                  </a:ext>
                </a:extLst>
              </p:cNvPr>
              <p:cNvSpPr/>
              <p:nvPr/>
            </p:nvSpPr>
            <p:spPr>
              <a:xfrm rot="14400000">
                <a:off x="4489853" y="2747698"/>
                <a:ext cx="1242225" cy="1026373"/>
              </a:xfrm>
              <a:custGeom>
                <a:avLst/>
                <a:gdLst>
                  <a:gd name="connsiteX0" fmla="*/ 822365 w 956282"/>
                  <a:gd name="connsiteY0" fmla="*/ 579762 h 1026373"/>
                  <a:gd name="connsiteX1" fmla="*/ 583826 w 956282"/>
                  <a:gd name="connsiteY1" fmla="*/ 950823 h 1026373"/>
                  <a:gd name="connsiteX2" fmla="*/ 318783 w 956282"/>
                  <a:gd name="connsiteY2" fmla="*/ 1017084 h 1026373"/>
                  <a:gd name="connsiteX3" fmla="*/ 106748 w 956282"/>
                  <a:gd name="connsiteY3" fmla="*/ 818301 h 1026373"/>
                  <a:gd name="connsiteX4" fmla="*/ 730 w 956282"/>
                  <a:gd name="connsiteY4" fmla="*/ 473745 h 1026373"/>
                  <a:gd name="connsiteX5" fmla="*/ 66991 w 956282"/>
                  <a:gd name="connsiteY5" fmla="*/ 182197 h 1026373"/>
                  <a:gd name="connsiteX6" fmla="*/ 199513 w 956282"/>
                  <a:gd name="connsiteY6" fmla="*/ 9919 h 1026373"/>
                  <a:gd name="connsiteX7" fmla="*/ 371791 w 956282"/>
                  <a:gd name="connsiteY7" fmla="*/ 49675 h 1026373"/>
                  <a:gd name="connsiteX8" fmla="*/ 544070 w 956282"/>
                  <a:gd name="connsiteY8" fmla="*/ 288214 h 1026373"/>
                  <a:gd name="connsiteX9" fmla="*/ 557322 w 956282"/>
                  <a:gd name="connsiteY9" fmla="*/ 327971 h 1026373"/>
                  <a:gd name="connsiteX10" fmla="*/ 756104 w 956282"/>
                  <a:gd name="connsiteY10" fmla="*/ 367727 h 1026373"/>
                  <a:gd name="connsiteX11" fmla="*/ 954887 w 956282"/>
                  <a:gd name="connsiteY11" fmla="*/ 314719 h 1026373"/>
                  <a:gd name="connsiteX12" fmla="*/ 822365 w 956282"/>
                  <a:gd name="connsiteY12" fmla="*/ 579762 h 1026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56282" h="1026373">
                    <a:moveTo>
                      <a:pt x="822365" y="579762"/>
                    </a:moveTo>
                    <a:cubicBezTo>
                      <a:pt x="760521" y="685779"/>
                      <a:pt x="667756" y="877936"/>
                      <a:pt x="583826" y="950823"/>
                    </a:cubicBezTo>
                    <a:cubicBezTo>
                      <a:pt x="499896" y="1023710"/>
                      <a:pt x="398296" y="1039171"/>
                      <a:pt x="318783" y="1017084"/>
                    </a:cubicBezTo>
                    <a:cubicBezTo>
                      <a:pt x="239270" y="994997"/>
                      <a:pt x="159757" y="908857"/>
                      <a:pt x="106748" y="818301"/>
                    </a:cubicBezTo>
                    <a:cubicBezTo>
                      <a:pt x="53739" y="727745"/>
                      <a:pt x="7356" y="579762"/>
                      <a:pt x="730" y="473745"/>
                    </a:cubicBezTo>
                    <a:cubicBezTo>
                      <a:pt x="-5896" y="367728"/>
                      <a:pt x="33861" y="259501"/>
                      <a:pt x="66991" y="182197"/>
                    </a:cubicBezTo>
                    <a:cubicBezTo>
                      <a:pt x="100121" y="104893"/>
                      <a:pt x="148713" y="32006"/>
                      <a:pt x="199513" y="9919"/>
                    </a:cubicBezTo>
                    <a:cubicBezTo>
                      <a:pt x="250313" y="-12168"/>
                      <a:pt x="314365" y="3293"/>
                      <a:pt x="371791" y="49675"/>
                    </a:cubicBezTo>
                    <a:cubicBezTo>
                      <a:pt x="429217" y="96057"/>
                      <a:pt x="513148" y="241831"/>
                      <a:pt x="544070" y="288214"/>
                    </a:cubicBezTo>
                    <a:cubicBezTo>
                      <a:pt x="574992" y="334597"/>
                      <a:pt x="521983" y="314719"/>
                      <a:pt x="557322" y="327971"/>
                    </a:cubicBezTo>
                    <a:cubicBezTo>
                      <a:pt x="592661" y="341223"/>
                      <a:pt x="689843" y="369936"/>
                      <a:pt x="756104" y="367727"/>
                    </a:cubicBezTo>
                    <a:cubicBezTo>
                      <a:pt x="822365" y="365518"/>
                      <a:pt x="941635" y="277171"/>
                      <a:pt x="954887" y="314719"/>
                    </a:cubicBezTo>
                    <a:cubicBezTo>
                      <a:pt x="968139" y="352267"/>
                      <a:pt x="884209" y="473745"/>
                      <a:pt x="822365" y="579762"/>
                    </a:cubicBezTo>
                    <a:close/>
                  </a:path>
                </a:pathLst>
              </a:custGeom>
              <a:grp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grpSp>
          <p:nvGrpSpPr>
            <p:cNvPr id="10278" name="Group 134">
              <a:extLst>
                <a:ext uri="{FF2B5EF4-FFF2-40B4-BE49-F238E27FC236}">
                  <a16:creationId xmlns:a16="http://schemas.microsoft.com/office/drawing/2014/main" id="{CC05192F-4527-4D7C-9455-693492F07555}"/>
                </a:ext>
              </a:extLst>
            </p:cNvPr>
            <p:cNvGrpSpPr>
              <a:grpSpLocks/>
            </p:cNvGrpSpPr>
            <p:nvPr/>
          </p:nvGrpSpPr>
          <p:grpSpPr bwMode="auto">
            <a:xfrm>
              <a:off x="5344939" y="238125"/>
              <a:ext cx="2611437" cy="2614613"/>
              <a:chOff x="3132138" y="1539875"/>
              <a:chExt cx="2611437" cy="2614613"/>
            </a:xfrm>
          </p:grpSpPr>
          <p:sp>
            <p:nvSpPr>
              <p:cNvPr id="402" name="Oval 401">
                <a:extLst>
                  <a:ext uri="{FF2B5EF4-FFF2-40B4-BE49-F238E27FC236}">
                    <a16:creationId xmlns:a16="http://schemas.microsoft.com/office/drawing/2014/main" id="{2DFAB4C5-C712-4E36-9D12-6580CA299BF6}"/>
                  </a:ext>
                </a:extLst>
              </p:cNvPr>
              <p:cNvSpPr/>
              <p:nvPr/>
            </p:nvSpPr>
            <p:spPr bwMode="auto">
              <a:xfrm>
                <a:off x="3251201" y="1662113"/>
                <a:ext cx="2374899" cy="2376487"/>
              </a:xfrm>
              <a:prstGeom prst="ellipse">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403" name="Oval 402">
                <a:extLst>
                  <a:ext uri="{FF2B5EF4-FFF2-40B4-BE49-F238E27FC236}">
                    <a16:creationId xmlns:a16="http://schemas.microsoft.com/office/drawing/2014/main" id="{2C2B99AD-D32E-4DC4-A7B8-D1D0D32288A4}"/>
                  </a:ext>
                </a:extLst>
              </p:cNvPr>
              <p:cNvSpPr/>
              <p:nvPr/>
            </p:nvSpPr>
            <p:spPr bwMode="auto">
              <a:xfrm>
                <a:off x="3132138" y="1539875"/>
                <a:ext cx="2611437" cy="2614613"/>
              </a:xfrm>
              <a:prstGeom prst="ellipse">
                <a:avLst/>
              </a:prstGeom>
              <a:noFill/>
              <a:ln w="381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404" name="Oval 403">
                <a:extLst>
                  <a:ext uri="{FF2B5EF4-FFF2-40B4-BE49-F238E27FC236}">
                    <a16:creationId xmlns:a16="http://schemas.microsoft.com/office/drawing/2014/main" id="{ECA4C420-BA89-4613-8FDD-825A9148C1C7}"/>
                  </a:ext>
                </a:extLst>
              </p:cNvPr>
              <p:cNvSpPr/>
              <p:nvPr/>
            </p:nvSpPr>
            <p:spPr bwMode="auto">
              <a:xfrm>
                <a:off x="3359151" y="1770063"/>
                <a:ext cx="2158999" cy="2160587"/>
              </a:xfrm>
              <a:prstGeom prst="ellipse">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nvGrpSpPr>
              <p:cNvPr id="10282" name="Group 26">
                <a:extLst>
                  <a:ext uri="{FF2B5EF4-FFF2-40B4-BE49-F238E27FC236}">
                    <a16:creationId xmlns:a16="http://schemas.microsoft.com/office/drawing/2014/main" id="{BC8171C4-8BC2-4D15-919B-D9263174844B}"/>
                  </a:ext>
                </a:extLst>
              </p:cNvPr>
              <p:cNvGrpSpPr>
                <a:grpSpLocks/>
              </p:cNvGrpSpPr>
              <p:nvPr/>
            </p:nvGrpSpPr>
            <p:grpSpPr bwMode="auto">
              <a:xfrm>
                <a:off x="3506572" y="1916233"/>
                <a:ext cx="1869768" cy="1875458"/>
                <a:chOff x="6234904" y="1916832"/>
                <a:chExt cx="1870450" cy="1875242"/>
              </a:xfrm>
            </p:grpSpPr>
            <p:grpSp>
              <p:nvGrpSpPr>
                <p:cNvPr id="10287" name="Group 31">
                  <a:extLst>
                    <a:ext uri="{FF2B5EF4-FFF2-40B4-BE49-F238E27FC236}">
                      <a16:creationId xmlns:a16="http://schemas.microsoft.com/office/drawing/2014/main" id="{E34E69B0-C0DB-4AF1-AE5C-93D759F5FBEB}"/>
                    </a:ext>
                  </a:extLst>
                </p:cNvPr>
                <p:cNvGrpSpPr>
                  <a:grpSpLocks/>
                </p:cNvGrpSpPr>
                <p:nvPr/>
              </p:nvGrpSpPr>
              <p:grpSpPr bwMode="auto">
                <a:xfrm>
                  <a:off x="6234904" y="1916832"/>
                  <a:ext cx="1865488" cy="1867631"/>
                  <a:chOff x="6234904" y="1916832"/>
                  <a:chExt cx="1865488" cy="1867631"/>
                </a:xfrm>
              </p:grpSpPr>
              <p:grpSp>
                <p:nvGrpSpPr>
                  <p:cNvPr id="10307" name="Group 51">
                    <a:extLst>
                      <a:ext uri="{FF2B5EF4-FFF2-40B4-BE49-F238E27FC236}">
                        <a16:creationId xmlns:a16="http://schemas.microsoft.com/office/drawing/2014/main" id="{0CD1DF62-8094-46AE-ACE4-290B2E9F6E7A}"/>
                      </a:ext>
                    </a:extLst>
                  </p:cNvPr>
                  <p:cNvGrpSpPr>
                    <a:grpSpLocks/>
                  </p:cNvGrpSpPr>
                  <p:nvPr/>
                </p:nvGrpSpPr>
                <p:grpSpPr bwMode="auto">
                  <a:xfrm>
                    <a:off x="6613314" y="1916832"/>
                    <a:ext cx="1127038" cy="1845704"/>
                    <a:chOff x="6613314" y="1916832"/>
                    <a:chExt cx="1127038" cy="1845704"/>
                  </a:xfrm>
                </p:grpSpPr>
                <p:cxnSp>
                  <p:nvCxnSpPr>
                    <p:cNvPr id="446" name="Straight Connector 445">
                      <a:extLst>
                        <a:ext uri="{FF2B5EF4-FFF2-40B4-BE49-F238E27FC236}">
                          <a16:creationId xmlns:a16="http://schemas.microsoft.com/office/drawing/2014/main" id="{C6BA0216-F980-4D61-B19E-92ED1CE3A740}"/>
                        </a:ext>
                      </a:extLst>
                    </p:cNvPr>
                    <p:cNvCxnSpPr/>
                    <p:nvPr/>
                  </p:nvCxnSpPr>
                  <p:spPr>
                    <a:xfrm>
                      <a:off x="6613083" y="1916712"/>
                      <a:ext cx="335085" cy="549212"/>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447" name="Straight Connector 446">
                      <a:extLst>
                        <a:ext uri="{FF2B5EF4-FFF2-40B4-BE49-F238E27FC236}">
                          <a16:creationId xmlns:a16="http://schemas.microsoft.com/office/drawing/2014/main" id="{A736904F-8C4C-4326-9A9D-A733375D0A4A}"/>
                        </a:ext>
                      </a:extLst>
                    </p:cNvPr>
                    <p:cNvCxnSpPr/>
                    <p:nvPr/>
                  </p:nvCxnSpPr>
                  <p:spPr>
                    <a:xfrm>
                      <a:off x="7405534" y="3200852"/>
                      <a:ext cx="335084" cy="549212"/>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10308" name="Group 52">
                    <a:extLst>
                      <a:ext uri="{FF2B5EF4-FFF2-40B4-BE49-F238E27FC236}">
                        <a16:creationId xmlns:a16="http://schemas.microsoft.com/office/drawing/2014/main" id="{004D98AB-BD54-47DA-A3E4-B9B69E36885E}"/>
                      </a:ext>
                    </a:extLst>
                  </p:cNvPr>
                  <p:cNvGrpSpPr>
                    <a:grpSpLocks/>
                  </p:cNvGrpSpPr>
                  <p:nvPr/>
                </p:nvGrpSpPr>
                <p:grpSpPr bwMode="auto">
                  <a:xfrm rot="1800000">
                    <a:off x="6600861" y="1936685"/>
                    <a:ext cx="1127038" cy="1845704"/>
                    <a:chOff x="6613314" y="1916832"/>
                    <a:chExt cx="1127038" cy="1845704"/>
                  </a:xfrm>
                </p:grpSpPr>
                <p:cxnSp>
                  <p:nvCxnSpPr>
                    <p:cNvPr id="444" name="Straight Connector 443">
                      <a:extLst>
                        <a:ext uri="{FF2B5EF4-FFF2-40B4-BE49-F238E27FC236}">
                          <a16:creationId xmlns:a16="http://schemas.microsoft.com/office/drawing/2014/main" id="{C94DEFEE-AEE9-4B66-AA64-70832BBD9DAA}"/>
                        </a:ext>
                      </a:extLst>
                    </p:cNvPr>
                    <p:cNvCxnSpPr/>
                    <p:nvPr/>
                  </p:nvCxnSpPr>
                  <p:spPr>
                    <a:xfrm>
                      <a:off x="6613742" y="1917272"/>
                      <a:ext cx="335085" cy="549212"/>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445" name="Straight Connector 444">
                      <a:extLst>
                        <a:ext uri="{FF2B5EF4-FFF2-40B4-BE49-F238E27FC236}">
                          <a16:creationId xmlns:a16="http://schemas.microsoft.com/office/drawing/2014/main" id="{567DA754-7FE6-40DF-B387-B5E38AD2C42E}"/>
                        </a:ext>
                      </a:extLst>
                    </p:cNvPr>
                    <p:cNvCxnSpPr/>
                    <p:nvPr/>
                  </p:nvCxnSpPr>
                  <p:spPr>
                    <a:xfrm>
                      <a:off x="7395479" y="3205765"/>
                      <a:ext cx="333496" cy="546037"/>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10309" name="Group 53">
                    <a:extLst>
                      <a:ext uri="{FF2B5EF4-FFF2-40B4-BE49-F238E27FC236}">
                        <a16:creationId xmlns:a16="http://schemas.microsoft.com/office/drawing/2014/main" id="{9845CD1A-BAF2-4F20-8461-B9110D404BE2}"/>
                      </a:ext>
                    </a:extLst>
                  </p:cNvPr>
                  <p:cNvGrpSpPr>
                    <a:grpSpLocks/>
                  </p:cNvGrpSpPr>
                  <p:nvPr/>
                </p:nvGrpSpPr>
                <p:grpSpPr bwMode="auto">
                  <a:xfrm rot="3600000">
                    <a:off x="6584604" y="1950182"/>
                    <a:ext cx="1146056" cy="1808076"/>
                    <a:chOff x="6589607" y="1936119"/>
                    <a:chExt cx="1146056" cy="1808076"/>
                  </a:xfrm>
                </p:grpSpPr>
                <p:cxnSp>
                  <p:nvCxnSpPr>
                    <p:cNvPr id="442" name="Straight Connector 441">
                      <a:extLst>
                        <a:ext uri="{FF2B5EF4-FFF2-40B4-BE49-F238E27FC236}">
                          <a16:creationId xmlns:a16="http://schemas.microsoft.com/office/drawing/2014/main" id="{2FC5FE95-232F-40D3-A6CE-21C6D83C67A7}"/>
                        </a:ext>
                      </a:extLst>
                    </p:cNvPr>
                    <p:cNvCxnSpPr/>
                    <p:nvPr/>
                  </p:nvCxnSpPr>
                  <p:spPr>
                    <a:xfrm>
                      <a:off x="6578819" y="1926230"/>
                      <a:ext cx="346035" cy="547887"/>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443" name="Straight Connector 442">
                      <a:extLst>
                        <a:ext uri="{FF2B5EF4-FFF2-40B4-BE49-F238E27FC236}">
                          <a16:creationId xmlns:a16="http://schemas.microsoft.com/office/drawing/2014/main" id="{938D8E19-3CCC-48BE-9F02-B9A92CA98216}"/>
                        </a:ext>
                      </a:extLst>
                    </p:cNvPr>
                    <p:cNvCxnSpPr/>
                    <p:nvPr/>
                  </p:nvCxnSpPr>
                  <p:spPr>
                    <a:xfrm>
                      <a:off x="7390465" y="3175109"/>
                      <a:ext cx="334924" cy="551063"/>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10310" name="Group 54">
                    <a:extLst>
                      <a:ext uri="{FF2B5EF4-FFF2-40B4-BE49-F238E27FC236}">
                        <a16:creationId xmlns:a16="http://schemas.microsoft.com/office/drawing/2014/main" id="{A6DF563C-C258-43DB-BBDB-91ABC1E68CCD}"/>
                      </a:ext>
                    </a:extLst>
                  </p:cNvPr>
                  <p:cNvGrpSpPr>
                    <a:grpSpLocks/>
                  </p:cNvGrpSpPr>
                  <p:nvPr/>
                </p:nvGrpSpPr>
                <p:grpSpPr bwMode="auto">
                  <a:xfrm rot="9000000">
                    <a:off x="6576864" y="1967357"/>
                    <a:ext cx="1142864" cy="1817106"/>
                    <a:chOff x="6618755" y="1913297"/>
                    <a:chExt cx="1142864" cy="1817106"/>
                  </a:xfrm>
                </p:grpSpPr>
                <p:cxnSp>
                  <p:nvCxnSpPr>
                    <p:cNvPr id="440" name="Straight Connector 439">
                      <a:extLst>
                        <a:ext uri="{FF2B5EF4-FFF2-40B4-BE49-F238E27FC236}">
                          <a16:creationId xmlns:a16="http://schemas.microsoft.com/office/drawing/2014/main" id="{EB4A391A-630F-4394-97A9-9427B58BD55A}"/>
                        </a:ext>
                      </a:extLst>
                    </p:cNvPr>
                    <p:cNvCxnSpPr/>
                    <p:nvPr/>
                  </p:nvCxnSpPr>
                  <p:spPr>
                    <a:xfrm>
                      <a:off x="6629884" y="1937682"/>
                      <a:ext cx="347789" cy="54445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441" name="Straight Connector 440">
                      <a:extLst>
                        <a:ext uri="{FF2B5EF4-FFF2-40B4-BE49-F238E27FC236}">
                          <a16:creationId xmlns:a16="http://schemas.microsoft.com/office/drawing/2014/main" id="{76E699EA-F82B-41F6-B2E2-CEDF9380800B}"/>
                        </a:ext>
                      </a:extLst>
                    </p:cNvPr>
                    <p:cNvCxnSpPr/>
                    <p:nvPr/>
                  </p:nvCxnSpPr>
                  <p:spPr>
                    <a:xfrm>
                      <a:off x="7437233" y="3196669"/>
                      <a:ext cx="338260" cy="549212"/>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10311" name="Group 55">
                    <a:extLst>
                      <a:ext uri="{FF2B5EF4-FFF2-40B4-BE49-F238E27FC236}">
                        <a16:creationId xmlns:a16="http://schemas.microsoft.com/office/drawing/2014/main" id="{653C4E51-E949-4B47-A219-8CC2A9EADF6A}"/>
                      </a:ext>
                    </a:extLst>
                  </p:cNvPr>
                  <p:cNvGrpSpPr>
                    <a:grpSpLocks/>
                  </p:cNvGrpSpPr>
                  <p:nvPr/>
                </p:nvGrpSpPr>
                <p:grpSpPr bwMode="auto">
                  <a:xfrm rot="7200000">
                    <a:off x="6594237" y="1949176"/>
                    <a:ext cx="1127038" cy="1845704"/>
                    <a:chOff x="6613314" y="1916832"/>
                    <a:chExt cx="1127038" cy="1845704"/>
                  </a:xfrm>
                </p:grpSpPr>
                <p:cxnSp>
                  <p:nvCxnSpPr>
                    <p:cNvPr id="438" name="Straight Connector 437">
                      <a:extLst>
                        <a:ext uri="{FF2B5EF4-FFF2-40B4-BE49-F238E27FC236}">
                          <a16:creationId xmlns:a16="http://schemas.microsoft.com/office/drawing/2014/main" id="{D80CB0A6-34C9-4BF7-8AAC-23E4BE223325}"/>
                        </a:ext>
                      </a:extLst>
                    </p:cNvPr>
                    <p:cNvCxnSpPr/>
                    <p:nvPr/>
                  </p:nvCxnSpPr>
                  <p:spPr>
                    <a:xfrm>
                      <a:off x="6610451" y="1915251"/>
                      <a:ext cx="334924" cy="551063"/>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439" name="Straight Connector 438">
                      <a:extLst>
                        <a:ext uri="{FF2B5EF4-FFF2-40B4-BE49-F238E27FC236}">
                          <a16:creationId xmlns:a16="http://schemas.microsoft.com/office/drawing/2014/main" id="{E6E15BEC-3669-47C9-8734-8851E4BE841A}"/>
                        </a:ext>
                      </a:extLst>
                    </p:cNvPr>
                    <p:cNvCxnSpPr/>
                    <p:nvPr/>
                  </p:nvCxnSpPr>
                  <p:spPr>
                    <a:xfrm>
                      <a:off x="7390970" y="3209465"/>
                      <a:ext cx="331750" cy="55424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10312" name="Group 56">
                    <a:extLst>
                      <a:ext uri="{FF2B5EF4-FFF2-40B4-BE49-F238E27FC236}">
                        <a16:creationId xmlns:a16="http://schemas.microsoft.com/office/drawing/2014/main" id="{02874A99-980D-4AB6-867E-746A98A4D9A5}"/>
                      </a:ext>
                    </a:extLst>
                  </p:cNvPr>
                  <p:cNvGrpSpPr>
                    <a:grpSpLocks/>
                  </p:cNvGrpSpPr>
                  <p:nvPr/>
                </p:nvGrpSpPr>
                <p:grpSpPr bwMode="auto">
                  <a:xfrm rot="5400000">
                    <a:off x="6614021" y="1963043"/>
                    <a:ext cx="1127038" cy="1845704"/>
                    <a:chOff x="6613314" y="1916832"/>
                    <a:chExt cx="1127038" cy="1845704"/>
                  </a:xfrm>
                </p:grpSpPr>
                <p:cxnSp>
                  <p:nvCxnSpPr>
                    <p:cNvPr id="436" name="Straight Connector 435">
                      <a:extLst>
                        <a:ext uri="{FF2B5EF4-FFF2-40B4-BE49-F238E27FC236}">
                          <a16:creationId xmlns:a16="http://schemas.microsoft.com/office/drawing/2014/main" id="{7CDC3E02-824C-4C29-9F3A-0C3F98668268}"/>
                        </a:ext>
                      </a:extLst>
                    </p:cNvPr>
                    <p:cNvCxnSpPr/>
                    <p:nvPr/>
                  </p:nvCxnSpPr>
                  <p:spPr>
                    <a:xfrm>
                      <a:off x="6601305" y="1879586"/>
                      <a:ext cx="334923" cy="549475"/>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437" name="Straight Connector 436">
                      <a:extLst>
                        <a:ext uri="{FF2B5EF4-FFF2-40B4-BE49-F238E27FC236}">
                          <a16:creationId xmlns:a16="http://schemas.microsoft.com/office/drawing/2014/main" id="{CE8580F4-A7A4-481A-98D1-C7750179546A}"/>
                        </a:ext>
                      </a:extLst>
                    </p:cNvPr>
                    <p:cNvCxnSpPr/>
                    <p:nvPr/>
                  </p:nvCxnSpPr>
                  <p:spPr>
                    <a:xfrm>
                      <a:off x="7393376" y="3177046"/>
                      <a:ext cx="334924" cy="549475"/>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grpSp>
              <p:nvGrpSpPr>
                <p:cNvPr id="10288" name="Group 32">
                  <a:extLst>
                    <a:ext uri="{FF2B5EF4-FFF2-40B4-BE49-F238E27FC236}">
                      <a16:creationId xmlns:a16="http://schemas.microsoft.com/office/drawing/2014/main" id="{F7E87DAB-E340-4970-95E5-DDFBADCE5585}"/>
                    </a:ext>
                  </a:extLst>
                </p:cNvPr>
                <p:cNvGrpSpPr>
                  <a:grpSpLocks/>
                </p:cNvGrpSpPr>
                <p:nvPr/>
              </p:nvGrpSpPr>
              <p:grpSpPr bwMode="auto">
                <a:xfrm rot="900000">
                  <a:off x="6250641" y="1931854"/>
                  <a:ext cx="1854713" cy="1860220"/>
                  <a:chOff x="6251570" y="1922169"/>
                  <a:chExt cx="1854713" cy="1860220"/>
                </a:xfrm>
              </p:grpSpPr>
              <p:grpSp>
                <p:nvGrpSpPr>
                  <p:cNvPr id="10289" name="Group 33">
                    <a:extLst>
                      <a:ext uri="{FF2B5EF4-FFF2-40B4-BE49-F238E27FC236}">
                        <a16:creationId xmlns:a16="http://schemas.microsoft.com/office/drawing/2014/main" id="{1853E001-0FC0-41C7-8DAB-630E84DE9262}"/>
                      </a:ext>
                    </a:extLst>
                  </p:cNvPr>
                  <p:cNvGrpSpPr>
                    <a:grpSpLocks/>
                  </p:cNvGrpSpPr>
                  <p:nvPr/>
                </p:nvGrpSpPr>
                <p:grpSpPr bwMode="auto">
                  <a:xfrm>
                    <a:off x="6615186" y="1922169"/>
                    <a:ext cx="1117402" cy="1840299"/>
                    <a:chOff x="6615186" y="1922169"/>
                    <a:chExt cx="1117402" cy="1840299"/>
                  </a:xfrm>
                </p:grpSpPr>
                <p:cxnSp>
                  <p:nvCxnSpPr>
                    <p:cNvPr id="428" name="Straight Connector 427">
                      <a:extLst>
                        <a:ext uri="{FF2B5EF4-FFF2-40B4-BE49-F238E27FC236}">
                          <a16:creationId xmlns:a16="http://schemas.microsoft.com/office/drawing/2014/main" id="{615BCF19-79E5-48B0-9110-220A308152F4}"/>
                        </a:ext>
                      </a:extLst>
                    </p:cNvPr>
                    <p:cNvCxnSpPr/>
                    <p:nvPr/>
                  </p:nvCxnSpPr>
                  <p:spPr>
                    <a:xfrm>
                      <a:off x="6598284" y="1907730"/>
                      <a:ext cx="341437" cy="550799"/>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429" name="Straight Connector 428">
                      <a:extLst>
                        <a:ext uri="{FF2B5EF4-FFF2-40B4-BE49-F238E27FC236}">
                          <a16:creationId xmlns:a16="http://schemas.microsoft.com/office/drawing/2014/main" id="{155CBFA9-FF22-44A5-9D26-DC11E33CF6FD}"/>
                        </a:ext>
                      </a:extLst>
                    </p:cNvPr>
                    <p:cNvCxnSpPr/>
                    <p:nvPr/>
                  </p:nvCxnSpPr>
                  <p:spPr>
                    <a:xfrm>
                      <a:off x="7382092" y="3194839"/>
                      <a:ext cx="341436" cy="549212"/>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10290" name="Group 34">
                    <a:extLst>
                      <a:ext uri="{FF2B5EF4-FFF2-40B4-BE49-F238E27FC236}">
                        <a16:creationId xmlns:a16="http://schemas.microsoft.com/office/drawing/2014/main" id="{28F042D5-3D6C-4F6D-9F29-E1D12C31ED02}"/>
                      </a:ext>
                    </a:extLst>
                  </p:cNvPr>
                  <p:cNvGrpSpPr>
                    <a:grpSpLocks/>
                  </p:cNvGrpSpPr>
                  <p:nvPr/>
                </p:nvGrpSpPr>
                <p:grpSpPr bwMode="auto">
                  <a:xfrm rot="1800000">
                    <a:off x="6600861" y="1936685"/>
                    <a:ext cx="1127038" cy="1845704"/>
                    <a:chOff x="6613314" y="1916832"/>
                    <a:chExt cx="1127038" cy="1845704"/>
                  </a:xfrm>
                </p:grpSpPr>
                <p:cxnSp>
                  <p:nvCxnSpPr>
                    <p:cNvPr id="426" name="Straight Connector 425">
                      <a:extLst>
                        <a:ext uri="{FF2B5EF4-FFF2-40B4-BE49-F238E27FC236}">
                          <a16:creationId xmlns:a16="http://schemas.microsoft.com/office/drawing/2014/main" id="{28A864B2-B9D4-4797-9BCD-0CCD286F40FA}"/>
                        </a:ext>
                      </a:extLst>
                    </p:cNvPr>
                    <p:cNvCxnSpPr/>
                    <p:nvPr/>
                  </p:nvCxnSpPr>
                  <p:spPr>
                    <a:xfrm>
                      <a:off x="6600270" y="1902227"/>
                      <a:ext cx="335085" cy="550799"/>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427" name="Straight Connector 426">
                      <a:extLst>
                        <a:ext uri="{FF2B5EF4-FFF2-40B4-BE49-F238E27FC236}">
                          <a16:creationId xmlns:a16="http://schemas.microsoft.com/office/drawing/2014/main" id="{F6BFE143-2E44-425C-A55A-431A6A6EF18E}"/>
                        </a:ext>
                      </a:extLst>
                    </p:cNvPr>
                    <p:cNvCxnSpPr/>
                    <p:nvPr/>
                  </p:nvCxnSpPr>
                  <p:spPr>
                    <a:xfrm>
                      <a:off x="7369717" y="3207019"/>
                      <a:ext cx="333496" cy="55080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10291" name="Group 35">
                    <a:extLst>
                      <a:ext uri="{FF2B5EF4-FFF2-40B4-BE49-F238E27FC236}">
                        <a16:creationId xmlns:a16="http://schemas.microsoft.com/office/drawing/2014/main" id="{FAB1A42D-0748-47B6-8DC0-9EB6FE3BA91B}"/>
                      </a:ext>
                    </a:extLst>
                  </p:cNvPr>
                  <p:cNvGrpSpPr>
                    <a:grpSpLocks/>
                  </p:cNvGrpSpPr>
                  <p:nvPr/>
                </p:nvGrpSpPr>
                <p:grpSpPr bwMode="auto">
                  <a:xfrm rot="3600000">
                    <a:off x="6596829" y="1948027"/>
                    <a:ext cx="1183638" cy="1806040"/>
                    <a:chOff x="6583576" y="1908691"/>
                    <a:chExt cx="1183638" cy="1806040"/>
                  </a:xfrm>
                </p:grpSpPr>
                <p:cxnSp>
                  <p:nvCxnSpPr>
                    <p:cNvPr id="424" name="Straight Connector 423">
                      <a:extLst>
                        <a:ext uri="{FF2B5EF4-FFF2-40B4-BE49-F238E27FC236}">
                          <a16:creationId xmlns:a16="http://schemas.microsoft.com/office/drawing/2014/main" id="{9AF11AD5-990E-49B0-B963-005A910A1985}"/>
                        </a:ext>
                      </a:extLst>
                    </p:cNvPr>
                    <p:cNvCxnSpPr/>
                    <p:nvPr/>
                  </p:nvCxnSpPr>
                  <p:spPr>
                    <a:xfrm>
                      <a:off x="6557920" y="1910987"/>
                      <a:ext cx="344448" cy="551063"/>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425" name="Straight Connector 424">
                      <a:extLst>
                        <a:ext uri="{FF2B5EF4-FFF2-40B4-BE49-F238E27FC236}">
                          <a16:creationId xmlns:a16="http://schemas.microsoft.com/office/drawing/2014/main" id="{0F801C2D-18C5-47B9-8E08-BBA9DB19459B}"/>
                        </a:ext>
                      </a:extLst>
                    </p:cNvPr>
                    <p:cNvCxnSpPr/>
                    <p:nvPr/>
                  </p:nvCxnSpPr>
                  <p:spPr>
                    <a:xfrm>
                      <a:off x="7406981" y="3164859"/>
                      <a:ext cx="334924" cy="549475"/>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10292" name="Group 36">
                    <a:extLst>
                      <a:ext uri="{FF2B5EF4-FFF2-40B4-BE49-F238E27FC236}">
                        <a16:creationId xmlns:a16="http://schemas.microsoft.com/office/drawing/2014/main" id="{08F425A2-7700-4399-A1B8-1CE1EE324772}"/>
                      </a:ext>
                    </a:extLst>
                  </p:cNvPr>
                  <p:cNvGrpSpPr>
                    <a:grpSpLocks/>
                  </p:cNvGrpSpPr>
                  <p:nvPr/>
                </p:nvGrpSpPr>
                <p:grpSpPr bwMode="auto">
                  <a:xfrm rot="9000000">
                    <a:off x="6566136" y="1950470"/>
                    <a:ext cx="1169381" cy="1824591"/>
                    <a:chOff x="6596733" y="1919676"/>
                    <a:chExt cx="1169381" cy="1824591"/>
                  </a:xfrm>
                </p:grpSpPr>
                <p:cxnSp>
                  <p:nvCxnSpPr>
                    <p:cNvPr id="422" name="Straight Connector 421">
                      <a:extLst>
                        <a:ext uri="{FF2B5EF4-FFF2-40B4-BE49-F238E27FC236}">
                          <a16:creationId xmlns:a16="http://schemas.microsoft.com/office/drawing/2014/main" id="{0AEDBE0D-682D-412F-B6F3-E558F72C5AD8}"/>
                        </a:ext>
                      </a:extLst>
                    </p:cNvPr>
                    <p:cNvCxnSpPr/>
                    <p:nvPr/>
                  </p:nvCxnSpPr>
                  <p:spPr>
                    <a:xfrm>
                      <a:off x="6596331" y="1920447"/>
                      <a:ext cx="336673" cy="552386"/>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423" name="Straight Connector 422">
                      <a:extLst>
                        <a:ext uri="{FF2B5EF4-FFF2-40B4-BE49-F238E27FC236}">
                          <a16:creationId xmlns:a16="http://schemas.microsoft.com/office/drawing/2014/main" id="{EDE91707-28BA-4A78-9A7E-91F3C62376CA}"/>
                        </a:ext>
                      </a:extLst>
                    </p:cNvPr>
                    <p:cNvCxnSpPr/>
                    <p:nvPr/>
                  </p:nvCxnSpPr>
                  <p:spPr>
                    <a:xfrm>
                      <a:off x="7434498" y="3205231"/>
                      <a:ext cx="339849" cy="549212"/>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10293" name="Group 37">
                    <a:extLst>
                      <a:ext uri="{FF2B5EF4-FFF2-40B4-BE49-F238E27FC236}">
                        <a16:creationId xmlns:a16="http://schemas.microsoft.com/office/drawing/2014/main" id="{5E745C14-B095-407E-B832-2BAC49FFDF9A}"/>
                      </a:ext>
                    </a:extLst>
                  </p:cNvPr>
                  <p:cNvGrpSpPr>
                    <a:grpSpLocks/>
                  </p:cNvGrpSpPr>
                  <p:nvPr/>
                </p:nvGrpSpPr>
                <p:grpSpPr bwMode="auto">
                  <a:xfrm rot="7200000">
                    <a:off x="6606248" y="1958099"/>
                    <a:ext cx="1120043" cy="1829400"/>
                    <a:chOff x="6613222" y="1917226"/>
                    <a:chExt cx="1120043" cy="1829400"/>
                  </a:xfrm>
                </p:grpSpPr>
                <p:cxnSp>
                  <p:nvCxnSpPr>
                    <p:cNvPr id="420" name="Straight Connector 419">
                      <a:extLst>
                        <a:ext uri="{FF2B5EF4-FFF2-40B4-BE49-F238E27FC236}">
                          <a16:creationId xmlns:a16="http://schemas.microsoft.com/office/drawing/2014/main" id="{CCFD46AE-6AB7-4E22-9C80-BD1A5D142FBB}"/>
                        </a:ext>
                      </a:extLst>
                    </p:cNvPr>
                    <p:cNvCxnSpPr/>
                    <p:nvPr/>
                  </p:nvCxnSpPr>
                  <p:spPr>
                    <a:xfrm>
                      <a:off x="6614112" y="1939127"/>
                      <a:ext cx="336511" cy="549475"/>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421" name="Straight Connector 420">
                      <a:extLst>
                        <a:ext uri="{FF2B5EF4-FFF2-40B4-BE49-F238E27FC236}">
                          <a16:creationId xmlns:a16="http://schemas.microsoft.com/office/drawing/2014/main" id="{69580C45-DCB0-452C-863D-EB859AA3A728}"/>
                        </a:ext>
                      </a:extLst>
                    </p:cNvPr>
                    <p:cNvCxnSpPr/>
                    <p:nvPr/>
                  </p:nvCxnSpPr>
                  <p:spPr>
                    <a:xfrm>
                      <a:off x="7401709" y="3230373"/>
                      <a:ext cx="334924" cy="55424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10294" name="Group 38">
                    <a:extLst>
                      <a:ext uri="{FF2B5EF4-FFF2-40B4-BE49-F238E27FC236}">
                        <a16:creationId xmlns:a16="http://schemas.microsoft.com/office/drawing/2014/main" id="{7C728333-C905-442F-97CA-C212580FAFDA}"/>
                      </a:ext>
                    </a:extLst>
                  </p:cNvPr>
                  <p:cNvGrpSpPr>
                    <a:grpSpLocks/>
                  </p:cNvGrpSpPr>
                  <p:nvPr/>
                </p:nvGrpSpPr>
                <p:grpSpPr bwMode="auto">
                  <a:xfrm rot="5400000">
                    <a:off x="6630539" y="1967687"/>
                    <a:ext cx="1121840" cy="1829649"/>
                    <a:chOff x="6612528" y="1910942"/>
                    <a:chExt cx="1121840" cy="1829649"/>
                  </a:xfrm>
                </p:grpSpPr>
                <p:cxnSp>
                  <p:nvCxnSpPr>
                    <p:cNvPr id="418" name="Straight Connector 417">
                      <a:extLst>
                        <a:ext uri="{FF2B5EF4-FFF2-40B4-BE49-F238E27FC236}">
                          <a16:creationId xmlns:a16="http://schemas.microsoft.com/office/drawing/2014/main" id="{CDFB74F7-4E9B-4818-8830-ABA73E62B59D}"/>
                        </a:ext>
                      </a:extLst>
                    </p:cNvPr>
                    <p:cNvCxnSpPr/>
                    <p:nvPr/>
                  </p:nvCxnSpPr>
                  <p:spPr>
                    <a:xfrm>
                      <a:off x="6603886" y="1939899"/>
                      <a:ext cx="331750" cy="55424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419" name="Straight Connector 418">
                      <a:extLst>
                        <a:ext uri="{FF2B5EF4-FFF2-40B4-BE49-F238E27FC236}">
                          <a16:creationId xmlns:a16="http://schemas.microsoft.com/office/drawing/2014/main" id="{98D0BEFF-C14D-47D3-9079-0C3919F737FF}"/>
                        </a:ext>
                      </a:extLst>
                    </p:cNvPr>
                    <p:cNvCxnSpPr/>
                    <p:nvPr/>
                  </p:nvCxnSpPr>
                  <p:spPr>
                    <a:xfrm>
                      <a:off x="7383800" y="3213588"/>
                      <a:ext cx="333337" cy="55424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pSp>
            </p:grpSp>
          </p:grpSp>
          <p:grpSp>
            <p:nvGrpSpPr>
              <p:cNvPr id="10283" name="Group 27">
                <a:extLst>
                  <a:ext uri="{FF2B5EF4-FFF2-40B4-BE49-F238E27FC236}">
                    <a16:creationId xmlns:a16="http://schemas.microsoft.com/office/drawing/2014/main" id="{AAFEDC7A-F274-4AA7-B230-1062D79B01D3}"/>
                  </a:ext>
                </a:extLst>
              </p:cNvPr>
              <p:cNvGrpSpPr>
                <a:grpSpLocks/>
              </p:cNvGrpSpPr>
              <p:nvPr/>
            </p:nvGrpSpPr>
            <p:grpSpPr bwMode="auto">
              <a:xfrm>
                <a:off x="3964102" y="2394416"/>
                <a:ext cx="915291" cy="916406"/>
                <a:chOff x="6692604" y="2394959"/>
                <a:chExt cx="915625" cy="916300"/>
              </a:xfrm>
            </p:grpSpPr>
            <p:sp>
              <p:nvSpPr>
                <p:cNvPr id="407" name="Oval 406">
                  <a:extLst>
                    <a:ext uri="{FF2B5EF4-FFF2-40B4-BE49-F238E27FC236}">
                      <a16:creationId xmlns:a16="http://schemas.microsoft.com/office/drawing/2014/main" id="{54E5A898-1C81-4630-8C88-AD3CB9215CC7}"/>
                    </a:ext>
                  </a:extLst>
                </p:cNvPr>
                <p:cNvSpPr/>
                <p:nvPr/>
              </p:nvSpPr>
              <p:spPr>
                <a:xfrm>
                  <a:off x="6883059" y="2565923"/>
                  <a:ext cx="568532" cy="569847"/>
                </a:xfrm>
                <a:prstGeom prst="ellipse">
                  <a:avLst/>
                </a:prstGeom>
                <a:solidFill>
                  <a:srgbClr val="FF99FF"/>
                </a:solidFill>
                <a:ln w="38100">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408" name="Oval 407">
                  <a:extLst>
                    <a:ext uri="{FF2B5EF4-FFF2-40B4-BE49-F238E27FC236}">
                      <a16:creationId xmlns:a16="http://schemas.microsoft.com/office/drawing/2014/main" id="{8E56F200-C896-49C9-8A00-1DC4988D8E27}"/>
                    </a:ext>
                  </a:extLst>
                </p:cNvPr>
                <p:cNvSpPr/>
                <p:nvPr/>
              </p:nvSpPr>
              <p:spPr>
                <a:xfrm>
                  <a:off x="6692490" y="2394493"/>
                  <a:ext cx="916322" cy="917469"/>
                </a:xfrm>
                <a:prstGeom prst="ellipse">
                  <a:avLst/>
                </a:prstGeom>
                <a:noFill/>
                <a:ln>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409" name="Oval 408">
                  <a:extLst>
                    <a:ext uri="{FF2B5EF4-FFF2-40B4-BE49-F238E27FC236}">
                      <a16:creationId xmlns:a16="http://schemas.microsoft.com/office/drawing/2014/main" id="{2F85D982-84CD-4046-BCC1-22E89F7E07F7}"/>
                    </a:ext>
                  </a:extLst>
                </p:cNvPr>
                <p:cNvSpPr/>
                <p:nvPr/>
              </p:nvSpPr>
              <p:spPr>
                <a:xfrm>
                  <a:off x="6729016" y="2435763"/>
                  <a:ext cx="832154" cy="834928"/>
                </a:xfrm>
                <a:prstGeom prst="ellipse">
                  <a:avLst/>
                </a:prstGeom>
                <a:noFill/>
                <a:ln>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grpSp>
        </p:grpSp>
      </p:grpSp>
      <p:sp>
        <p:nvSpPr>
          <p:cNvPr id="10274" name="TextBox 73">
            <a:extLst>
              <a:ext uri="{FF2B5EF4-FFF2-40B4-BE49-F238E27FC236}">
                <a16:creationId xmlns:a16="http://schemas.microsoft.com/office/drawing/2014/main" id="{1CE45336-1D3C-4DAF-9B7E-ACA135A023B7}"/>
              </a:ext>
            </a:extLst>
          </p:cNvPr>
          <p:cNvSpPr txBox="1">
            <a:spLocks noChangeArrowheads="1"/>
          </p:cNvSpPr>
          <p:nvPr/>
        </p:nvSpPr>
        <p:spPr bwMode="auto">
          <a:xfrm>
            <a:off x="7235825" y="6464300"/>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firstslide"/>
              </a:rPr>
              <a:t>Home</a:t>
            </a:r>
            <a:endParaRPr lang="en-IN" altLang="en-US" sz="1200" b="1">
              <a:solidFill>
                <a:srgbClr val="0070C0"/>
              </a:solidFill>
              <a:cs typeface="Arial" panose="020B0604020202020204" pitchFamily="34" charset="0"/>
            </a:endParaRPr>
          </a:p>
        </p:txBody>
      </p:sp>
      <p:sp>
        <p:nvSpPr>
          <p:cNvPr id="10275" name="TextBox 74">
            <a:extLst>
              <a:ext uri="{FF2B5EF4-FFF2-40B4-BE49-F238E27FC236}">
                <a16:creationId xmlns:a16="http://schemas.microsoft.com/office/drawing/2014/main" id="{CD39ED98-EC03-4017-9C90-627C23F17624}"/>
              </a:ext>
            </a:extLst>
          </p:cNvPr>
          <p:cNvSpPr txBox="1">
            <a:spLocks noChangeArrowheads="1"/>
          </p:cNvSpPr>
          <p:nvPr/>
        </p:nvSpPr>
        <p:spPr bwMode="auto">
          <a:xfrm>
            <a:off x="7740650" y="6459538"/>
            <a:ext cx="5762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nextslide"/>
              </a:rPr>
              <a:t>Next</a:t>
            </a:r>
            <a:endParaRPr lang="en-IN" altLang="en-US" sz="1200" b="1">
              <a:solidFill>
                <a:srgbClr val="0070C0"/>
              </a:solidFill>
              <a:cs typeface="Arial" panose="020B0604020202020204" pitchFamily="34" charset="0"/>
            </a:endParaRPr>
          </a:p>
        </p:txBody>
      </p:sp>
      <p:sp>
        <p:nvSpPr>
          <p:cNvPr id="10276" name="TextBox 75">
            <a:extLst>
              <a:ext uri="{FF2B5EF4-FFF2-40B4-BE49-F238E27FC236}">
                <a16:creationId xmlns:a16="http://schemas.microsoft.com/office/drawing/2014/main" id="{60A27D9D-0B97-461A-BF98-E175CD66E6D3}"/>
              </a:ext>
            </a:extLst>
          </p:cNvPr>
          <p:cNvSpPr txBox="1">
            <a:spLocks noChangeArrowheads="1"/>
          </p:cNvSpPr>
          <p:nvPr/>
        </p:nvSpPr>
        <p:spPr bwMode="auto">
          <a:xfrm>
            <a:off x="8172450" y="6464300"/>
            <a:ext cx="863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a:solidFill>
                  <a:srgbClr val="0070C0"/>
                </a:solidFill>
                <a:cs typeface="Arial" panose="020B0604020202020204" pitchFamily="34" charset="0"/>
                <a:hlinkClick r:id="" action="ppaction://hlinkshowjump?jump=previousslide"/>
              </a:rPr>
              <a:t>Previous</a:t>
            </a:r>
            <a:endParaRPr lang="en-IN" altLang="en-US" sz="1200" b="1">
              <a:solidFill>
                <a:srgbClr val="0070C0"/>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 calcmode="lin" valueType="num">
                                      <p:cBhvr additive="base">
                                        <p:cTn id="7" dur="500" fill="hold"/>
                                        <p:tgtEl>
                                          <p:spTgt spid="38"/>
                                        </p:tgtEl>
                                        <p:attrNameLst>
                                          <p:attrName>ppt_x</p:attrName>
                                        </p:attrNameLst>
                                      </p:cBhvr>
                                      <p:tavLst>
                                        <p:tav tm="0">
                                          <p:val>
                                            <p:strVal val="0-#ppt_w/2"/>
                                          </p:val>
                                        </p:tav>
                                        <p:tav tm="100000">
                                          <p:val>
                                            <p:strVal val="#ppt_x"/>
                                          </p:val>
                                        </p:tav>
                                      </p:tavLst>
                                    </p:anim>
                                    <p:anim calcmode="lin" valueType="num">
                                      <p:cBhvr additive="base">
                                        <p:cTn id="8" dur="500" fill="hold"/>
                                        <p:tgtEl>
                                          <p:spTgt spid="38"/>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10245"/>
                                        </p:tgtEl>
                                        <p:attrNameLst>
                                          <p:attrName>style.visibility</p:attrName>
                                        </p:attrNameLst>
                                      </p:cBhvr>
                                      <p:to>
                                        <p:strVal val="visible"/>
                                      </p:to>
                                    </p:set>
                                    <p:animEffect transition="in" filter="wipe(up)">
                                      <p:cBhvr>
                                        <p:cTn id="13" dur="500"/>
                                        <p:tgtEl>
                                          <p:spTgt spid="10245"/>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nodeType="clickEffect">
                                  <p:stCondLst>
                                    <p:cond delay="0"/>
                                  </p:stCondLst>
                                  <p:childTnLst>
                                    <p:set>
                                      <p:cBhvr>
                                        <p:cTn id="17" dur="1" fill="hold">
                                          <p:stCondLst>
                                            <p:cond delay="0"/>
                                          </p:stCondLst>
                                        </p:cTn>
                                        <p:tgtEl>
                                          <p:spTgt spid="2"/>
                                        </p:tgtEl>
                                        <p:attrNameLst>
                                          <p:attrName>style.visibility</p:attrName>
                                        </p:attrNameLst>
                                      </p:cBhvr>
                                      <p:to>
                                        <p:strVal val="visible"/>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239"/>
                                        </p:tgtEl>
                                        <p:attrNameLst>
                                          <p:attrName>style.visibility</p:attrName>
                                        </p:attrNameLst>
                                      </p:cBhvr>
                                      <p:to>
                                        <p:strVal val="visible"/>
                                      </p:to>
                                    </p:set>
                                    <p:animEffect transition="in" filter="wipe(down)">
                                      <p:cBhvr>
                                        <p:cTn id="22" dur="1000"/>
                                        <p:tgtEl>
                                          <p:spTgt spid="239"/>
                                        </p:tgtEl>
                                      </p:cBhvr>
                                    </p:animEffect>
                                  </p:childTnLst>
                                </p:cTn>
                              </p:par>
                            </p:childTnLst>
                          </p:cTn>
                        </p:par>
                        <p:par>
                          <p:cTn id="23" fill="hold" nodeType="afterGroup">
                            <p:stCondLst>
                              <p:cond delay="1000"/>
                            </p:stCondLst>
                            <p:childTnLst>
                              <p:par>
                                <p:cTn id="24" presetID="22" presetClass="entr" presetSubtype="4" fill="hold" nodeType="afterEffect">
                                  <p:stCondLst>
                                    <p:cond delay="0"/>
                                  </p:stCondLst>
                                  <p:childTnLst>
                                    <p:set>
                                      <p:cBhvr>
                                        <p:cTn id="25" dur="1" fill="hold">
                                          <p:stCondLst>
                                            <p:cond delay="0"/>
                                          </p:stCondLst>
                                        </p:cTn>
                                        <p:tgtEl>
                                          <p:spTgt spid="242"/>
                                        </p:tgtEl>
                                        <p:attrNameLst>
                                          <p:attrName>style.visibility</p:attrName>
                                        </p:attrNameLst>
                                      </p:cBhvr>
                                      <p:to>
                                        <p:strVal val="visible"/>
                                      </p:to>
                                    </p:set>
                                    <p:animEffect transition="in" filter="wipe(down)">
                                      <p:cBhvr>
                                        <p:cTn id="26" dur="500"/>
                                        <p:tgtEl>
                                          <p:spTgt spid="242"/>
                                        </p:tgtEl>
                                      </p:cBhvr>
                                    </p:animEffect>
                                  </p:childTnLst>
                                </p:cTn>
                              </p:par>
                            </p:childTnLst>
                          </p:cTn>
                        </p:par>
                        <p:par>
                          <p:cTn id="27" fill="hold" nodeType="afterGroup">
                            <p:stCondLst>
                              <p:cond delay="1500"/>
                            </p:stCondLst>
                            <p:childTnLst>
                              <p:par>
                                <p:cTn id="28" presetID="53" presetClass="entr" presetSubtype="16" fill="hold" grpId="0" nodeType="afterEffect">
                                  <p:stCondLst>
                                    <p:cond delay="0"/>
                                  </p:stCondLst>
                                  <p:childTnLst>
                                    <p:set>
                                      <p:cBhvr>
                                        <p:cTn id="29" dur="1" fill="hold">
                                          <p:stCondLst>
                                            <p:cond delay="0"/>
                                          </p:stCondLst>
                                        </p:cTn>
                                        <p:tgtEl>
                                          <p:spTgt spid="457"/>
                                        </p:tgtEl>
                                        <p:attrNameLst>
                                          <p:attrName>style.visibility</p:attrName>
                                        </p:attrNameLst>
                                      </p:cBhvr>
                                      <p:to>
                                        <p:strVal val="visible"/>
                                      </p:to>
                                    </p:set>
                                    <p:anim calcmode="lin" valueType="num">
                                      <p:cBhvr>
                                        <p:cTn id="30" dur="500" fill="hold"/>
                                        <p:tgtEl>
                                          <p:spTgt spid="457"/>
                                        </p:tgtEl>
                                        <p:attrNameLst>
                                          <p:attrName>ppt_w</p:attrName>
                                        </p:attrNameLst>
                                      </p:cBhvr>
                                      <p:tavLst>
                                        <p:tav tm="0">
                                          <p:val>
                                            <p:fltVal val="0"/>
                                          </p:val>
                                        </p:tav>
                                        <p:tav tm="100000">
                                          <p:val>
                                            <p:strVal val="#ppt_w"/>
                                          </p:val>
                                        </p:tav>
                                      </p:tavLst>
                                    </p:anim>
                                    <p:anim calcmode="lin" valueType="num">
                                      <p:cBhvr>
                                        <p:cTn id="31" dur="500" fill="hold"/>
                                        <p:tgtEl>
                                          <p:spTgt spid="457"/>
                                        </p:tgtEl>
                                        <p:attrNameLst>
                                          <p:attrName>ppt_h</p:attrName>
                                        </p:attrNameLst>
                                      </p:cBhvr>
                                      <p:tavLst>
                                        <p:tav tm="0">
                                          <p:val>
                                            <p:fltVal val="0"/>
                                          </p:val>
                                        </p:tav>
                                        <p:tav tm="100000">
                                          <p:val>
                                            <p:strVal val="#ppt_h"/>
                                          </p:val>
                                        </p:tav>
                                      </p:tavLst>
                                    </p:anim>
                                    <p:animEffect transition="in" filter="fade">
                                      <p:cBhvr>
                                        <p:cTn id="32" dur="500"/>
                                        <p:tgtEl>
                                          <p:spTgt spid="45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3" presetClass="entr" presetSubtype="16" fill="hold" grpId="0" nodeType="clickEffect">
                                  <p:stCondLst>
                                    <p:cond delay="0"/>
                                  </p:stCondLst>
                                  <p:childTnLst>
                                    <p:set>
                                      <p:cBhvr>
                                        <p:cTn id="36" dur="1" fill="hold">
                                          <p:stCondLst>
                                            <p:cond delay="0"/>
                                          </p:stCondLst>
                                        </p:cTn>
                                        <p:tgtEl>
                                          <p:spTgt spid="458"/>
                                        </p:tgtEl>
                                        <p:attrNameLst>
                                          <p:attrName>style.visibility</p:attrName>
                                        </p:attrNameLst>
                                      </p:cBhvr>
                                      <p:to>
                                        <p:strVal val="visible"/>
                                      </p:to>
                                    </p:set>
                                    <p:anim calcmode="lin" valueType="num">
                                      <p:cBhvr>
                                        <p:cTn id="37" dur="500" fill="hold"/>
                                        <p:tgtEl>
                                          <p:spTgt spid="458"/>
                                        </p:tgtEl>
                                        <p:attrNameLst>
                                          <p:attrName>ppt_w</p:attrName>
                                        </p:attrNameLst>
                                      </p:cBhvr>
                                      <p:tavLst>
                                        <p:tav tm="0">
                                          <p:val>
                                            <p:fltVal val="0"/>
                                          </p:val>
                                        </p:tav>
                                        <p:tav tm="100000">
                                          <p:val>
                                            <p:strVal val="#ppt_w"/>
                                          </p:val>
                                        </p:tav>
                                      </p:tavLst>
                                    </p:anim>
                                    <p:anim calcmode="lin" valueType="num">
                                      <p:cBhvr>
                                        <p:cTn id="38" dur="500" fill="hold"/>
                                        <p:tgtEl>
                                          <p:spTgt spid="458"/>
                                        </p:tgtEl>
                                        <p:attrNameLst>
                                          <p:attrName>ppt_h</p:attrName>
                                        </p:attrNameLst>
                                      </p:cBhvr>
                                      <p:tavLst>
                                        <p:tav tm="0">
                                          <p:val>
                                            <p:fltVal val="0"/>
                                          </p:val>
                                        </p:tav>
                                        <p:tav tm="100000">
                                          <p:val>
                                            <p:strVal val="#ppt_h"/>
                                          </p:val>
                                        </p:tav>
                                      </p:tavLst>
                                    </p:anim>
                                    <p:animEffect transition="in" filter="fade">
                                      <p:cBhvr>
                                        <p:cTn id="39" dur="500"/>
                                        <p:tgtEl>
                                          <p:spTgt spid="458"/>
                                        </p:tgtEl>
                                      </p:cBhvr>
                                    </p:animEffect>
                                  </p:childTnLst>
                                </p:cTn>
                              </p:par>
                            </p:childTnLst>
                          </p:cTn>
                        </p:par>
                        <p:par>
                          <p:cTn id="40" fill="hold" nodeType="afterGroup">
                            <p:stCondLst>
                              <p:cond delay="500"/>
                            </p:stCondLst>
                            <p:childTnLst>
                              <p:par>
                                <p:cTn id="41" presetID="53" presetClass="entr" presetSubtype="16" fill="hold" grpId="0" nodeType="afterEffect">
                                  <p:stCondLst>
                                    <p:cond delay="0"/>
                                  </p:stCondLst>
                                  <p:childTnLst>
                                    <p:set>
                                      <p:cBhvr>
                                        <p:cTn id="42" dur="1" fill="hold">
                                          <p:stCondLst>
                                            <p:cond delay="0"/>
                                          </p:stCondLst>
                                        </p:cTn>
                                        <p:tgtEl>
                                          <p:spTgt spid="459"/>
                                        </p:tgtEl>
                                        <p:attrNameLst>
                                          <p:attrName>style.visibility</p:attrName>
                                        </p:attrNameLst>
                                      </p:cBhvr>
                                      <p:to>
                                        <p:strVal val="visible"/>
                                      </p:to>
                                    </p:set>
                                    <p:anim calcmode="lin" valueType="num">
                                      <p:cBhvr>
                                        <p:cTn id="43" dur="500" fill="hold"/>
                                        <p:tgtEl>
                                          <p:spTgt spid="459"/>
                                        </p:tgtEl>
                                        <p:attrNameLst>
                                          <p:attrName>ppt_w</p:attrName>
                                        </p:attrNameLst>
                                      </p:cBhvr>
                                      <p:tavLst>
                                        <p:tav tm="0">
                                          <p:val>
                                            <p:fltVal val="0"/>
                                          </p:val>
                                        </p:tav>
                                        <p:tav tm="100000">
                                          <p:val>
                                            <p:strVal val="#ppt_w"/>
                                          </p:val>
                                        </p:tav>
                                      </p:tavLst>
                                    </p:anim>
                                    <p:anim calcmode="lin" valueType="num">
                                      <p:cBhvr>
                                        <p:cTn id="44" dur="500" fill="hold"/>
                                        <p:tgtEl>
                                          <p:spTgt spid="459"/>
                                        </p:tgtEl>
                                        <p:attrNameLst>
                                          <p:attrName>ppt_h</p:attrName>
                                        </p:attrNameLst>
                                      </p:cBhvr>
                                      <p:tavLst>
                                        <p:tav tm="0">
                                          <p:val>
                                            <p:fltVal val="0"/>
                                          </p:val>
                                        </p:tav>
                                        <p:tav tm="100000">
                                          <p:val>
                                            <p:strVal val="#ppt_h"/>
                                          </p:val>
                                        </p:tav>
                                      </p:tavLst>
                                    </p:anim>
                                    <p:animEffect transition="in" filter="fade">
                                      <p:cBhvr>
                                        <p:cTn id="45" dur="500"/>
                                        <p:tgtEl>
                                          <p:spTgt spid="459"/>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10257"/>
                                        </p:tgtEl>
                                        <p:attrNameLst>
                                          <p:attrName>style.visibility</p:attrName>
                                        </p:attrNameLst>
                                      </p:cBhvr>
                                      <p:to>
                                        <p:strVal val="visible"/>
                                      </p:to>
                                    </p:set>
                                  </p:childTnLst>
                                </p:cTn>
                              </p:par>
                            </p:childTnLst>
                          </p:cTn>
                        </p:par>
                      </p:childTnLst>
                    </p:cTn>
                  </p:par>
                  <p:par>
                    <p:cTn id="50" fill="hold" nodeType="clickPar">
                      <p:stCondLst>
                        <p:cond delay="indefinite"/>
                      </p:stCondLst>
                      <p:childTnLst>
                        <p:par>
                          <p:cTn id="51" fill="hold" nodeType="withGroup">
                            <p:stCondLst>
                              <p:cond delay="0"/>
                            </p:stCondLst>
                            <p:childTnLst>
                              <p:par>
                                <p:cTn id="52" presetID="1" presetClass="exit" presetSubtype="0" fill="hold" nodeType="clickEffect">
                                  <p:stCondLst>
                                    <p:cond delay="0"/>
                                  </p:stCondLst>
                                  <p:childTnLst>
                                    <p:set>
                                      <p:cBhvr>
                                        <p:cTn id="53" dur="1" fill="hold">
                                          <p:stCondLst>
                                            <p:cond delay="0"/>
                                          </p:stCondLst>
                                        </p:cTn>
                                        <p:tgtEl>
                                          <p:spTgt spid="2"/>
                                        </p:tgtEl>
                                        <p:attrNameLst>
                                          <p:attrName>style.visibility</p:attrName>
                                        </p:attrNameLst>
                                      </p:cBhvr>
                                      <p:to>
                                        <p:strVal val="hidden"/>
                                      </p:to>
                                    </p:set>
                                  </p:childTnLst>
                                </p:cTn>
                              </p:par>
                            </p:childTnLst>
                          </p:cTn>
                        </p:par>
                        <p:par>
                          <p:cTn id="54" fill="hold" nodeType="afterGroup">
                            <p:stCondLst>
                              <p:cond delay="0"/>
                            </p:stCondLst>
                            <p:childTnLst>
                              <p:par>
                                <p:cTn id="55" presetID="1" presetClass="exit" presetSubtype="0" fill="hold" grpId="2" nodeType="afterEffect">
                                  <p:stCondLst>
                                    <p:cond delay="0"/>
                                  </p:stCondLst>
                                  <p:childTnLst>
                                    <p:set>
                                      <p:cBhvr>
                                        <p:cTn id="56" dur="1" fill="hold">
                                          <p:stCondLst>
                                            <p:cond delay="0"/>
                                          </p:stCondLst>
                                        </p:cTn>
                                        <p:tgtEl>
                                          <p:spTgt spid="10257"/>
                                        </p:tgtEl>
                                        <p:attrNameLst>
                                          <p:attrName>style.visibility</p:attrName>
                                        </p:attrNameLst>
                                      </p:cBhvr>
                                      <p:to>
                                        <p:strVal val="hidden"/>
                                      </p:to>
                                    </p:set>
                                  </p:childTnLst>
                                </p:cTn>
                              </p:par>
                              <p:par>
                                <p:cTn id="57" presetID="1" presetClass="entr" presetSubtype="0" fill="hold" nodeType="withEffect">
                                  <p:stCondLst>
                                    <p:cond delay="100"/>
                                  </p:stCondLst>
                                  <p:childTnLst>
                                    <p:set>
                                      <p:cBhvr>
                                        <p:cTn id="58" dur="1" fill="hold">
                                          <p:stCondLst>
                                            <p:cond delay="0"/>
                                          </p:stCondLst>
                                        </p:cTn>
                                        <p:tgtEl>
                                          <p:spTgt spid="11"/>
                                        </p:tgtEl>
                                        <p:attrNameLst>
                                          <p:attrName>style.visibility</p:attrName>
                                        </p:attrNameLst>
                                      </p:cBhvr>
                                      <p:to>
                                        <p:strVal val="visible"/>
                                      </p:to>
                                    </p:set>
                                  </p:childTnLst>
                                </p:cTn>
                              </p:par>
                              <p:par>
                                <p:cTn id="59" presetID="1" presetClass="entr" presetSubtype="0" fill="hold" nodeType="withEffect">
                                  <p:stCondLst>
                                    <p:cond delay="100"/>
                                  </p:stCondLst>
                                  <p:childTnLst>
                                    <p:set>
                                      <p:cBhvr>
                                        <p:cTn id="60" dur="1" fill="hold">
                                          <p:stCondLst>
                                            <p:cond delay="0"/>
                                          </p:stCondLst>
                                        </p:cTn>
                                        <p:tgtEl>
                                          <p:spTgt spid="752"/>
                                        </p:tgtEl>
                                        <p:attrNameLst>
                                          <p:attrName>style.visibility</p:attrName>
                                        </p:attrNameLst>
                                      </p:cBhvr>
                                      <p:to>
                                        <p:strVal val="visible"/>
                                      </p:to>
                                    </p:set>
                                  </p:childTnLst>
                                </p:cTn>
                              </p:par>
                            </p:childTnLst>
                          </p:cTn>
                        </p:par>
                        <p:par>
                          <p:cTn id="61" fill="hold" nodeType="afterGroup">
                            <p:stCondLst>
                              <p:cond delay="100"/>
                            </p:stCondLst>
                            <p:childTnLst>
                              <p:par>
                                <p:cTn id="62" presetID="1" presetClass="exit" presetSubtype="0" fill="hold" nodeType="afterEffect">
                                  <p:stCondLst>
                                    <p:cond delay="100"/>
                                  </p:stCondLst>
                                  <p:childTnLst>
                                    <p:set>
                                      <p:cBhvr>
                                        <p:cTn id="63" dur="1" fill="hold">
                                          <p:stCondLst>
                                            <p:cond delay="0"/>
                                          </p:stCondLst>
                                        </p:cTn>
                                        <p:tgtEl>
                                          <p:spTgt spid="11"/>
                                        </p:tgtEl>
                                        <p:attrNameLst>
                                          <p:attrName>style.visibility</p:attrName>
                                        </p:attrNameLst>
                                      </p:cBhvr>
                                      <p:to>
                                        <p:strVal val="hidden"/>
                                      </p:to>
                                    </p:set>
                                  </p:childTnLst>
                                </p:cTn>
                              </p:par>
                              <p:par>
                                <p:cTn id="64" presetID="1" presetClass="entr" presetSubtype="0" fill="hold" nodeType="withEffect">
                                  <p:stCondLst>
                                    <p:cond delay="100"/>
                                  </p:stCondLst>
                                  <p:childTnLst>
                                    <p:set>
                                      <p:cBhvr>
                                        <p:cTn id="65" dur="1" fill="hold">
                                          <p:stCondLst>
                                            <p:cond delay="0"/>
                                          </p:stCondLst>
                                        </p:cTn>
                                        <p:tgtEl>
                                          <p:spTgt spid="16"/>
                                        </p:tgtEl>
                                        <p:attrNameLst>
                                          <p:attrName>style.visibility</p:attrName>
                                        </p:attrNameLst>
                                      </p:cBhvr>
                                      <p:to>
                                        <p:strVal val="visible"/>
                                      </p:to>
                                    </p:set>
                                  </p:childTnLst>
                                </p:cTn>
                              </p:par>
                            </p:childTnLst>
                          </p:cTn>
                        </p:par>
                        <p:par>
                          <p:cTn id="66" fill="hold" nodeType="afterGroup">
                            <p:stCondLst>
                              <p:cond delay="200"/>
                            </p:stCondLst>
                            <p:childTnLst>
                              <p:par>
                                <p:cTn id="67" presetID="1" presetClass="exit" presetSubtype="0" fill="hold" nodeType="afterEffect">
                                  <p:stCondLst>
                                    <p:cond delay="100"/>
                                  </p:stCondLst>
                                  <p:childTnLst>
                                    <p:set>
                                      <p:cBhvr>
                                        <p:cTn id="68" dur="1" fill="hold">
                                          <p:stCondLst>
                                            <p:cond delay="0"/>
                                          </p:stCondLst>
                                        </p:cTn>
                                        <p:tgtEl>
                                          <p:spTgt spid="16"/>
                                        </p:tgtEl>
                                        <p:attrNameLst>
                                          <p:attrName>style.visibility</p:attrName>
                                        </p:attrNameLst>
                                      </p:cBhvr>
                                      <p:to>
                                        <p:strVal val="hidden"/>
                                      </p:to>
                                    </p:set>
                                  </p:childTnLst>
                                </p:cTn>
                              </p:par>
                              <p:par>
                                <p:cTn id="69" presetID="1" presetClass="entr" presetSubtype="0" fill="hold" nodeType="withEffect">
                                  <p:stCondLst>
                                    <p:cond delay="100"/>
                                  </p:stCondLst>
                                  <p:childTnLst>
                                    <p:set>
                                      <p:cBhvr>
                                        <p:cTn id="70" dur="1" fill="hold">
                                          <p:stCondLst>
                                            <p:cond delay="0"/>
                                          </p:stCondLst>
                                        </p:cTn>
                                        <p:tgtEl>
                                          <p:spTgt spid="24"/>
                                        </p:tgtEl>
                                        <p:attrNameLst>
                                          <p:attrName>style.visibility</p:attrName>
                                        </p:attrNameLst>
                                      </p:cBhvr>
                                      <p:to>
                                        <p:strVal val="visible"/>
                                      </p:to>
                                    </p:set>
                                  </p:childTnLst>
                                </p:cTn>
                              </p:par>
                            </p:childTnLst>
                          </p:cTn>
                        </p:par>
                        <p:par>
                          <p:cTn id="71" fill="hold" nodeType="afterGroup">
                            <p:stCondLst>
                              <p:cond delay="300"/>
                            </p:stCondLst>
                            <p:childTnLst>
                              <p:par>
                                <p:cTn id="72" presetID="1" presetClass="exit" presetSubtype="0" fill="hold" nodeType="afterEffect">
                                  <p:stCondLst>
                                    <p:cond delay="100"/>
                                  </p:stCondLst>
                                  <p:childTnLst>
                                    <p:set>
                                      <p:cBhvr>
                                        <p:cTn id="73" dur="1" fill="hold">
                                          <p:stCondLst>
                                            <p:cond delay="0"/>
                                          </p:stCondLst>
                                        </p:cTn>
                                        <p:tgtEl>
                                          <p:spTgt spid="24"/>
                                        </p:tgtEl>
                                        <p:attrNameLst>
                                          <p:attrName>style.visibility</p:attrName>
                                        </p:attrNameLst>
                                      </p:cBhvr>
                                      <p:to>
                                        <p:strVal val="hidden"/>
                                      </p:to>
                                    </p:set>
                                  </p:childTnLst>
                                </p:cTn>
                              </p:par>
                              <p:par>
                                <p:cTn id="74" presetID="1" presetClass="entr" presetSubtype="0" fill="hold" nodeType="withEffect">
                                  <p:stCondLst>
                                    <p:cond delay="100"/>
                                  </p:stCondLst>
                                  <p:childTnLst>
                                    <p:set>
                                      <p:cBhvr>
                                        <p:cTn id="75" dur="1" fill="hold">
                                          <p:stCondLst>
                                            <p:cond delay="0"/>
                                          </p:stCondLst>
                                        </p:cTn>
                                        <p:tgtEl>
                                          <p:spTgt spid="736"/>
                                        </p:tgtEl>
                                        <p:attrNameLst>
                                          <p:attrName>style.visibility</p:attrName>
                                        </p:attrNameLst>
                                      </p:cBhvr>
                                      <p:to>
                                        <p:strVal val="visible"/>
                                      </p:to>
                                    </p:set>
                                  </p:childTnLst>
                                </p:cTn>
                              </p:par>
                            </p:childTnLst>
                          </p:cTn>
                        </p:par>
                        <p:par>
                          <p:cTn id="76" fill="hold" nodeType="afterGroup">
                            <p:stCondLst>
                              <p:cond delay="400"/>
                            </p:stCondLst>
                            <p:childTnLst>
                              <p:par>
                                <p:cTn id="77" presetID="1" presetClass="exit" presetSubtype="0" fill="hold" nodeType="afterEffect">
                                  <p:stCondLst>
                                    <p:cond delay="100"/>
                                  </p:stCondLst>
                                  <p:childTnLst>
                                    <p:set>
                                      <p:cBhvr>
                                        <p:cTn id="78" dur="1" fill="hold">
                                          <p:stCondLst>
                                            <p:cond delay="0"/>
                                          </p:stCondLst>
                                        </p:cTn>
                                        <p:tgtEl>
                                          <p:spTgt spid="736"/>
                                        </p:tgtEl>
                                        <p:attrNameLst>
                                          <p:attrName>style.visibility</p:attrName>
                                        </p:attrNameLst>
                                      </p:cBhvr>
                                      <p:to>
                                        <p:strVal val="hidden"/>
                                      </p:to>
                                    </p:set>
                                  </p:childTnLst>
                                </p:cTn>
                              </p:par>
                              <p:par>
                                <p:cTn id="79" presetID="1" presetClass="entr" presetSubtype="0" fill="hold" nodeType="withEffect">
                                  <p:stCondLst>
                                    <p:cond delay="100"/>
                                  </p:stCondLst>
                                  <p:childTnLst>
                                    <p:set>
                                      <p:cBhvr>
                                        <p:cTn id="80" dur="1" fill="hold">
                                          <p:stCondLst>
                                            <p:cond delay="0"/>
                                          </p:stCondLst>
                                        </p:cTn>
                                        <p:tgtEl>
                                          <p:spTgt spid="28"/>
                                        </p:tgtEl>
                                        <p:attrNameLst>
                                          <p:attrName>style.visibility</p:attrName>
                                        </p:attrNameLst>
                                      </p:cBhvr>
                                      <p:to>
                                        <p:strVal val="visible"/>
                                      </p:to>
                                    </p:set>
                                  </p:childTnLst>
                                </p:cTn>
                              </p:par>
                            </p:childTnLst>
                          </p:cTn>
                        </p:par>
                        <p:par>
                          <p:cTn id="81" fill="hold" nodeType="afterGroup">
                            <p:stCondLst>
                              <p:cond delay="500"/>
                            </p:stCondLst>
                            <p:childTnLst>
                              <p:par>
                                <p:cTn id="82" presetID="1" presetClass="exit" presetSubtype="0" fill="hold" nodeType="afterEffect">
                                  <p:stCondLst>
                                    <p:cond delay="100"/>
                                  </p:stCondLst>
                                  <p:childTnLst>
                                    <p:set>
                                      <p:cBhvr>
                                        <p:cTn id="83" dur="1" fill="hold">
                                          <p:stCondLst>
                                            <p:cond delay="0"/>
                                          </p:stCondLst>
                                        </p:cTn>
                                        <p:tgtEl>
                                          <p:spTgt spid="28"/>
                                        </p:tgtEl>
                                        <p:attrNameLst>
                                          <p:attrName>style.visibility</p:attrName>
                                        </p:attrNameLst>
                                      </p:cBhvr>
                                      <p:to>
                                        <p:strVal val="hidden"/>
                                      </p:to>
                                    </p:set>
                                  </p:childTnLst>
                                </p:cTn>
                              </p:par>
                              <p:par>
                                <p:cTn id="84" presetID="1" presetClass="entr" presetSubtype="0" fill="hold" nodeType="withEffect">
                                  <p:stCondLst>
                                    <p:cond delay="100"/>
                                  </p:stCondLst>
                                  <p:childTnLst>
                                    <p:set>
                                      <p:cBhvr>
                                        <p:cTn id="85" dur="1" fill="hold">
                                          <p:stCondLst>
                                            <p:cond delay="0"/>
                                          </p:stCondLst>
                                        </p:cTn>
                                        <p:tgtEl>
                                          <p:spTgt spid="20"/>
                                        </p:tgtEl>
                                        <p:attrNameLst>
                                          <p:attrName>style.visibility</p:attrName>
                                        </p:attrNameLst>
                                      </p:cBhvr>
                                      <p:to>
                                        <p:strVal val="visible"/>
                                      </p:to>
                                    </p:set>
                                  </p:childTnLst>
                                </p:cTn>
                              </p:par>
                            </p:childTnLst>
                          </p:cTn>
                        </p:par>
                        <p:par>
                          <p:cTn id="86" fill="hold" nodeType="afterGroup">
                            <p:stCondLst>
                              <p:cond delay="600"/>
                            </p:stCondLst>
                            <p:childTnLst>
                              <p:par>
                                <p:cTn id="87" presetID="1" presetClass="exit" presetSubtype="0" fill="hold" nodeType="afterEffect">
                                  <p:stCondLst>
                                    <p:cond delay="100"/>
                                  </p:stCondLst>
                                  <p:childTnLst>
                                    <p:set>
                                      <p:cBhvr>
                                        <p:cTn id="88" dur="1" fill="hold">
                                          <p:stCondLst>
                                            <p:cond delay="0"/>
                                          </p:stCondLst>
                                        </p:cTn>
                                        <p:tgtEl>
                                          <p:spTgt spid="20"/>
                                        </p:tgtEl>
                                        <p:attrNameLst>
                                          <p:attrName>style.visibility</p:attrName>
                                        </p:attrNameLst>
                                      </p:cBhvr>
                                      <p:to>
                                        <p:strVal val="hidden"/>
                                      </p:to>
                                    </p:set>
                                  </p:childTnLst>
                                </p:cTn>
                              </p:par>
                              <p:par>
                                <p:cTn id="89" presetID="1" presetClass="entr" presetSubtype="0" fill="hold" nodeType="withEffect">
                                  <p:stCondLst>
                                    <p:cond delay="100"/>
                                  </p:stCondLst>
                                  <p:childTnLst>
                                    <p:set>
                                      <p:cBhvr>
                                        <p:cTn id="90" dur="1" fill="hold">
                                          <p:stCondLst>
                                            <p:cond delay="0"/>
                                          </p:stCondLst>
                                        </p:cTn>
                                        <p:tgtEl>
                                          <p:spTgt spid="7"/>
                                        </p:tgtEl>
                                        <p:attrNameLst>
                                          <p:attrName>style.visibility</p:attrName>
                                        </p:attrNameLst>
                                      </p:cBhvr>
                                      <p:to>
                                        <p:strVal val="visible"/>
                                      </p:to>
                                    </p:set>
                                  </p:childTnLst>
                                </p:cTn>
                              </p:par>
                            </p:childTnLst>
                          </p:cTn>
                        </p:par>
                        <p:par>
                          <p:cTn id="91" fill="hold" nodeType="afterGroup">
                            <p:stCondLst>
                              <p:cond delay="700"/>
                            </p:stCondLst>
                            <p:childTnLst>
                              <p:par>
                                <p:cTn id="92" presetID="1" presetClass="exit" presetSubtype="0" fill="hold" nodeType="afterEffect">
                                  <p:stCondLst>
                                    <p:cond delay="100"/>
                                  </p:stCondLst>
                                  <p:childTnLst>
                                    <p:set>
                                      <p:cBhvr>
                                        <p:cTn id="93" dur="1" fill="hold">
                                          <p:stCondLst>
                                            <p:cond delay="0"/>
                                          </p:stCondLst>
                                        </p:cTn>
                                        <p:tgtEl>
                                          <p:spTgt spid="7"/>
                                        </p:tgtEl>
                                        <p:attrNameLst>
                                          <p:attrName>style.visibility</p:attrName>
                                        </p:attrNameLst>
                                      </p:cBhvr>
                                      <p:to>
                                        <p:strVal val="hidden"/>
                                      </p:to>
                                    </p:set>
                                  </p:childTnLst>
                                </p:cTn>
                              </p:par>
                              <p:par>
                                <p:cTn id="94" presetID="1" presetClass="entr" presetSubtype="0" fill="hold" nodeType="withEffect">
                                  <p:stCondLst>
                                    <p:cond delay="100"/>
                                  </p:stCondLst>
                                  <p:childTnLst>
                                    <p:set>
                                      <p:cBhvr>
                                        <p:cTn id="95" dur="1" fill="hold">
                                          <p:stCondLst>
                                            <p:cond delay="0"/>
                                          </p:stCondLst>
                                        </p:cTn>
                                        <p:tgtEl>
                                          <p:spTgt spid="2"/>
                                        </p:tgtEl>
                                        <p:attrNameLst>
                                          <p:attrName>style.visibility</p:attrName>
                                        </p:attrNameLst>
                                      </p:cBhvr>
                                      <p:to>
                                        <p:strVal val="visible"/>
                                      </p:to>
                                    </p:set>
                                  </p:childTnLst>
                                </p:cTn>
                              </p:par>
                            </p:childTnLst>
                          </p:cTn>
                        </p:par>
                        <p:par>
                          <p:cTn id="96" fill="hold" nodeType="afterGroup">
                            <p:stCondLst>
                              <p:cond delay="800"/>
                            </p:stCondLst>
                            <p:childTnLst>
                              <p:par>
                                <p:cTn id="97" presetID="1" presetClass="exit" presetSubtype="0" fill="hold" grpId="1" nodeType="afterEffect">
                                  <p:stCondLst>
                                    <p:cond delay="0"/>
                                  </p:stCondLst>
                                  <p:childTnLst>
                                    <p:set>
                                      <p:cBhvr>
                                        <p:cTn id="98" dur="1" fill="hold">
                                          <p:stCondLst>
                                            <p:cond delay="0"/>
                                          </p:stCondLst>
                                        </p:cTn>
                                        <p:tgtEl>
                                          <p:spTgt spid="10257"/>
                                        </p:tgtEl>
                                        <p:attrNameLst>
                                          <p:attrName>style.visibility</p:attrName>
                                        </p:attrNameLst>
                                      </p:cBhvr>
                                      <p:to>
                                        <p:strVal val="hidden"/>
                                      </p:to>
                                    </p:set>
                                  </p:childTnLst>
                                </p:cTn>
                              </p:par>
                            </p:childTnLst>
                          </p:cTn>
                        </p:par>
                        <p:par>
                          <p:cTn id="99" fill="hold" nodeType="afterGroup">
                            <p:stCondLst>
                              <p:cond delay="800"/>
                            </p:stCondLst>
                            <p:childTnLst>
                              <p:par>
                                <p:cTn id="100" presetID="1" presetClass="entr" presetSubtype="0" fill="hold" grpId="0" nodeType="afterEffect">
                                  <p:stCondLst>
                                    <p:cond delay="0"/>
                                  </p:stCondLst>
                                  <p:childTnLst>
                                    <p:set>
                                      <p:cBhvr>
                                        <p:cTn id="101" dur="1" fill="hold">
                                          <p:stCondLst>
                                            <p:cond delay="0"/>
                                          </p:stCondLst>
                                        </p:cTn>
                                        <p:tgtEl>
                                          <p:spTgt spid="10256"/>
                                        </p:tgtEl>
                                        <p:attrNameLst>
                                          <p:attrName>style.visibility</p:attrName>
                                        </p:attrNameLst>
                                      </p:cBhvr>
                                      <p:to>
                                        <p:strVal val="visible"/>
                                      </p:to>
                                    </p:set>
                                  </p:childTnLst>
                                </p:cTn>
                              </p:par>
                            </p:childTnLst>
                          </p:cTn>
                        </p:par>
                        <p:par>
                          <p:cTn id="102" fill="hold" nodeType="afterGroup">
                            <p:stCondLst>
                              <p:cond delay="800"/>
                            </p:stCondLst>
                            <p:childTnLst>
                              <p:par>
                                <p:cTn id="103" presetID="26" presetClass="emph" presetSubtype="0" fill="hold" grpId="1" nodeType="afterEffect">
                                  <p:stCondLst>
                                    <p:cond delay="0"/>
                                  </p:stCondLst>
                                  <p:childTnLst>
                                    <p:animEffect transition="out" filter="fade">
                                      <p:cBhvr>
                                        <p:cTn id="104" dur="500" tmFilter="0, 0; .2, .5; .8, .5; 1, 0"/>
                                        <p:tgtEl>
                                          <p:spTgt spid="10256"/>
                                        </p:tgtEl>
                                      </p:cBhvr>
                                    </p:animEffect>
                                    <p:animScale>
                                      <p:cBhvr>
                                        <p:cTn id="105" dur="250" autoRev="1" fill="hold"/>
                                        <p:tgtEl>
                                          <p:spTgt spid="10256"/>
                                        </p:tgtEl>
                                      </p:cBhvr>
                                      <p:by x="105000" y="105000"/>
                                    </p:animScale>
                                  </p:childTnLst>
                                </p:cTn>
                              </p:par>
                            </p:childTnLst>
                          </p:cTn>
                        </p:par>
                      </p:childTnLst>
                    </p:cTn>
                  </p:par>
                  <p:par>
                    <p:cTn id="106" fill="hold" nodeType="clickPar">
                      <p:stCondLst>
                        <p:cond delay="indefinite"/>
                      </p:stCondLst>
                      <p:childTnLst>
                        <p:par>
                          <p:cTn id="107" fill="hold" nodeType="withGroup">
                            <p:stCondLst>
                              <p:cond delay="0"/>
                            </p:stCondLst>
                            <p:childTnLst>
                              <p:par>
                                <p:cTn id="108" presetID="9" presetClass="entr" presetSubtype="0" fill="hold" grpId="0" nodeType="clickEffect">
                                  <p:stCondLst>
                                    <p:cond delay="0"/>
                                  </p:stCondLst>
                                  <p:childTnLst>
                                    <p:set>
                                      <p:cBhvr>
                                        <p:cTn id="109" dur="1" fill="hold">
                                          <p:stCondLst>
                                            <p:cond delay="0"/>
                                          </p:stCondLst>
                                        </p:cTn>
                                        <p:tgtEl>
                                          <p:spTgt spid="243"/>
                                        </p:tgtEl>
                                        <p:attrNameLst>
                                          <p:attrName>style.visibility</p:attrName>
                                        </p:attrNameLst>
                                      </p:cBhvr>
                                      <p:to>
                                        <p:strVal val="visible"/>
                                      </p:to>
                                    </p:set>
                                    <p:animEffect transition="in" filter="dissolve">
                                      <p:cBhvr>
                                        <p:cTn id="110" dur="500"/>
                                        <p:tgtEl>
                                          <p:spTgt spid="243"/>
                                        </p:tgtEl>
                                      </p:cBhvr>
                                    </p:animEffect>
                                  </p:childTnLst>
                                </p:cTn>
                              </p:par>
                            </p:childTnLst>
                          </p:cTn>
                        </p:par>
                        <p:par>
                          <p:cTn id="111" fill="hold" nodeType="afterGroup">
                            <p:stCondLst>
                              <p:cond delay="500"/>
                            </p:stCondLst>
                            <p:childTnLst>
                              <p:par>
                                <p:cTn id="112" presetID="8" presetClass="emph" presetSubtype="0" fill="hold" grpId="1" nodeType="afterEffect">
                                  <p:stCondLst>
                                    <p:cond delay="0"/>
                                  </p:stCondLst>
                                  <p:childTnLst>
                                    <p:animRot by="21600000">
                                      <p:cBhvr>
                                        <p:cTn id="113" dur="2000" fill="hold"/>
                                        <p:tgtEl>
                                          <p:spTgt spid="243"/>
                                        </p:tgtEl>
                                        <p:attrNameLst>
                                          <p:attrName>r</p:attrName>
                                        </p:attrNameLst>
                                      </p:cBhvr>
                                    </p:animRot>
                                  </p:childTnLst>
                                </p:cTn>
                              </p:par>
                            </p:childTnLst>
                          </p:cTn>
                        </p:par>
                      </p:childTnLst>
                    </p:cTn>
                  </p:par>
                  <p:par>
                    <p:cTn id="114" fill="hold" nodeType="clickPar">
                      <p:stCondLst>
                        <p:cond delay="indefinite"/>
                      </p:stCondLst>
                      <p:childTnLst>
                        <p:par>
                          <p:cTn id="115" fill="hold" nodeType="withGroup">
                            <p:stCondLst>
                              <p:cond delay="0"/>
                            </p:stCondLst>
                            <p:childTnLst>
                              <p:par>
                                <p:cTn id="116" presetID="1" presetClass="entr" presetSubtype="0" fill="hold" nodeType="clickEffect">
                                  <p:stCondLst>
                                    <p:cond delay="0"/>
                                  </p:stCondLst>
                                  <p:childTnLst>
                                    <p:set>
                                      <p:cBhvr>
                                        <p:cTn id="117" dur="1" fill="hold">
                                          <p:stCondLst>
                                            <p:cond delay="0"/>
                                          </p:stCondLst>
                                        </p:cTn>
                                        <p:tgtEl>
                                          <p:spTgt spid="399"/>
                                        </p:tgtEl>
                                        <p:attrNameLst>
                                          <p:attrName>style.visibility</p:attrName>
                                        </p:attrNameLst>
                                      </p:cBhvr>
                                      <p:to>
                                        <p:strVal val="visible"/>
                                      </p:to>
                                    </p:set>
                                  </p:childTnLst>
                                </p:cTn>
                              </p:par>
                              <p:par>
                                <p:cTn id="118" presetID="1" presetClass="exit" presetSubtype="0" fill="hold" grpId="2" nodeType="withEffect">
                                  <p:stCondLst>
                                    <p:cond delay="0"/>
                                  </p:stCondLst>
                                  <p:childTnLst>
                                    <p:set>
                                      <p:cBhvr>
                                        <p:cTn id="119" dur="1" fill="hold">
                                          <p:stCondLst>
                                            <p:cond delay="0"/>
                                          </p:stCondLst>
                                        </p:cTn>
                                        <p:tgtEl>
                                          <p:spTgt spid="10256"/>
                                        </p:tgtEl>
                                        <p:attrNameLst>
                                          <p:attrName>style.visibility</p:attrName>
                                        </p:attrNameLst>
                                      </p:cBhvr>
                                      <p:to>
                                        <p:strVal val="hidden"/>
                                      </p:to>
                                    </p:set>
                                  </p:childTnLst>
                                </p:cTn>
                              </p:par>
                            </p:childTnLst>
                          </p:cTn>
                        </p:par>
                      </p:childTnLst>
                    </p:cTn>
                  </p:par>
                  <p:par>
                    <p:cTn id="120" fill="hold" nodeType="clickPar">
                      <p:stCondLst>
                        <p:cond delay="indefinite"/>
                      </p:stCondLst>
                      <p:childTnLst>
                        <p:par>
                          <p:cTn id="121" fill="hold" nodeType="withGroup">
                            <p:stCondLst>
                              <p:cond delay="0"/>
                            </p:stCondLst>
                            <p:childTnLst>
                              <p:par>
                                <p:cTn id="122" presetID="22" presetClass="entr" presetSubtype="4" fill="hold" nodeType="clickEffect">
                                  <p:stCondLst>
                                    <p:cond delay="0"/>
                                  </p:stCondLst>
                                  <p:childTnLst>
                                    <p:set>
                                      <p:cBhvr>
                                        <p:cTn id="123" dur="1" fill="hold">
                                          <p:stCondLst>
                                            <p:cond delay="0"/>
                                          </p:stCondLst>
                                        </p:cTn>
                                        <p:tgtEl>
                                          <p:spTgt spid="778"/>
                                        </p:tgtEl>
                                        <p:attrNameLst>
                                          <p:attrName>style.visibility</p:attrName>
                                        </p:attrNameLst>
                                      </p:cBhvr>
                                      <p:to>
                                        <p:strVal val="visible"/>
                                      </p:to>
                                    </p:set>
                                    <p:animEffect transition="in" filter="wipe(down)">
                                      <p:cBhvr>
                                        <p:cTn id="124" dur="500"/>
                                        <p:tgtEl>
                                          <p:spTgt spid="778"/>
                                        </p:tgtEl>
                                      </p:cBhvr>
                                    </p:animEffect>
                                  </p:childTnLst>
                                </p:cTn>
                              </p:par>
                            </p:childTnLst>
                          </p:cTn>
                        </p:par>
                        <p:par>
                          <p:cTn id="125" fill="hold" nodeType="afterGroup">
                            <p:stCondLst>
                              <p:cond delay="500"/>
                            </p:stCondLst>
                            <p:childTnLst>
                              <p:par>
                                <p:cTn id="126" presetID="53" presetClass="entr" presetSubtype="16" fill="hold" grpId="0" nodeType="afterEffect">
                                  <p:stCondLst>
                                    <p:cond delay="0"/>
                                  </p:stCondLst>
                                  <p:childTnLst>
                                    <p:set>
                                      <p:cBhvr>
                                        <p:cTn id="127" dur="1" fill="hold">
                                          <p:stCondLst>
                                            <p:cond delay="0"/>
                                          </p:stCondLst>
                                        </p:cTn>
                                        <p:tgtEl>
                                          <p:spTgt spid="776"/>
                                        </p:tgtEl>
                                        <p:attrNameLst>
                                          <p:attrName>style.visibility</p:attrName>
                                        </p:attrNameLst>
                                      </p:cBhvr>
                                      <p:to>
                                        <p:strVal val="visible"/>
                                      </p:to>
                                    </p:set>
                                    <p:anim calcmode="lin" valueType="num">
                                      <p:cBhvr>
                                        <p:cTn id="128" dur="500" fill="hold"/>
                                        <p:tgtEl>
                                          <p:spTgt spid="776"/>
                                        </p:tgtEl>
                                        <p:attrNameLst>
                                          <p:attrName>ppt_w</p:attrName>
                                        </p:attrNameLst>
                                      </p:cBhvr>
                                      <p:tavLst>
                                        <p:tav tm="0">
                                          <p:val>
                                            <p:fltVal val="0"/>
                                          </p:val>
                                        </p:tav>
                                        <p:tav tm="100000">
                                          <p:val>
                                            <p:strVal val="#ppt_w"/>
                                          </p:val>
                                        </p:tav>
                                      </p:tavLst>
                                    </p:anim>
                                    <p:anim calcmode="lin" valueType="num">
                                      <p:cBhvr>
                                        <p:cTn id="129" dur="500" fill="hold"/>
                                        <p:tgtEl>
                                          <p:spTgt spid="776"/>
                                        </p:tgtEl>
                                        <p:attrNameLst>
                                          <p:attrName>ppt_h</p:attrName>
                                        </p:attrNameLst>
                                      </p:cBhvr>
                                      <p:tavLst>
                                        <p:tav tm="0">
                                          <p:val>
                                            <p:fltVal val="0"/>
                                          </p:val>
                                        </p:tav>
                                        <p:tav tm="100000">
                                          <p:val>
                                            <p:strVal val="#ppt_h"/>
                                          </p:val>
                                        </p:tav>
                                      </p:tavLst>
                                    </p:anim>
                                    <p:animEffect transition="in" filter="fade">
                                      <p:cBhvr>
                                        <p:cTn id="130" dur="500"/>
                                        <p:tgtEl>
                                          <p:spTgt spid="776"/>
                                        </p:tgtEl>
                                      </p:cBhvr>
                                    </p:animEffect>
                                  </p:childTnLst>
                                </p:cTn>
                              </p:par>
                            </p:childTnLst>
                          </p:cTn>
                        </p:par>
                        <p:par>
                          <p:cTn id="131" fill="hold" nodeType="afterGroup">
                            <p:stCondLst>
                              <p:cond delay="1000"/>
                            </p:stCondLst>
                            <p:childTnLst>
                              <p:par>
                                <p:cTn id="132" presetID="1" presetClass="entr" presetSubtype="0" fill="hold" grpId="0" nodeType="afterEffect">
                                  <p:stCondLst>
                                    <p:cond delay="0"/>
                                  </p:stCondLst>
                                  <p:childTnLst>
                                    <p:set>
                                      <p:cBhvr>
                                        <p:cTn id="133" dur="1" fill="hold">
                                          <p:stCondLst>
                                            <p:cond delay="0"/>
                                          </p:stCondLst>
                                        </p:cTn>
                                        <p:tgtEl>
                                          <p:spTgt spid="10259"/>
                                        </p:tgtEl>
                                        <p:attrNameLst>
                                          <p:attrName>style.visibility</p:attrName>
                                        </p:attrNameLst>
                                      </p:cBhvr>
                                      <p:to>
                                        <p:strVal val="visible"/>
                                      </p:to>
                                    </p:set>
                                  </p:childTnLst>
                                </p:cTn>
                              </p:par>
                            </p:childTnLst>
                          </p:cTn>
                        </p:par>
                      </p:childTnLst>
                    </p:cTn>
                  </p:par>
                  <p:par>
                    <p:cTn id="134" fill="hold" nodeType="clickPar">
                      <p:stCondLst>
                        <p:cond delay="indefinite"/>
                      </p:stCondLst>
                      <p:childTnLst>
                        <p:par>
                          <p:cTn id="135" fill="hold" nodeType="withGroup">
                            <p:stCondLst>
                              <p:cond delay="0"/>
                            </p:stCondLst>
                            <p:childTnLst>
                              <p:par>
                                <p:cTn id="136" presetID="1" presetClass="exit" presetSubtype="0" fill="hold" grpId="1" nodeType="clickEffect">
                                  <p:stCondLst>
                                    <p:cond delay="0"/>
                                  </p:stCondLst>
                                  <p:childTnLst>
                                    <p:set>
                                      <p:cBhvr>
                                        <p:cTn id="137" dur="1" fill="hold">
                                          <p:stCondLst>
                                            <p:cond delay="0"/>
                                          </p:stCondLst>
                                        </p:cTn>
                                        <p:tgtEl>
                                          <p:spTgt spid="10259"/>
                                        </p:tgtEl>
                                        <p:attrNameLst>
                                          <p:attrName>style.visibility</p:attrName>
                                        </p:attrNameLst>
                                      </p:cBhvr>
                                      <p:to>
                                        <p:strVal val="hidden"/>
                                      </p:to>
                                    </p:set>
                                  </p:childTnLst>
                                </p:cTn>
                              </p:par>
                            </p:childTnLst>
                          </p:cTn>
                        </p:par>
                        <p:par>
                          <p:cTn id="138" fill="hold" nodeType="afterGroup">
                            <p:stCondLst>
                              <p:cond delay="0"/>
                            </p:stCondLst>
                            <p:childTnLst>
                              <p:par>
                                <p:cTn id="139" presetID="1" presetClass="exit" presetSubtype="0" fill="hold" nodeType="afterEffect">
                                  <p:stCondLst>
                                    <p:cond delay="100"/>
                                  </p:stCondLst>
                                  <p:childTnLst>
                                    <p:set>
                                      <p:cBhvr>
                                        <p:cTn id="140" dur="1" fill="hold">
                                          <p:stCondLst>
                                            <p:cond delay="0"/>
                                          </p:stCondLst>
                                        </p:cTn>
                                        <p:tgtEl>
                                          <p:spTgt spid="399"/>
                                        </p:tgtEl>
                                        <p:attrNameLst>
                                          <p:attrName>style.visibility</p:attrName>
                                        </p:attrNameLst>
                                      </p:cBhvr>
                                      <p:to>
                                        <p:strVal val="hidden"/>
                                      </p:to>
                                    </p:set>
                                  </p:childTnLst>
                                </p:cTn>
                              </p:par>
                              <p:par>
                                <p:cTn id="141" presetID="1" presetClass="entr" presetSubtype="0" fill="hold" nodeType="withEffect">
                                  <p:stCondLst>
                                    <p:cond delay="100"/>
                                  </p:stCondLst>
                                  <p:childTnLst>
                                    <p:set>
                                      <p:cBhvr>
                                        <p:cTn id="142" dur="1" fill="hold">
                                          <p:stCondLst>
                                            <p:cond delay="0"/>
                                          </p:stCondLst>
                                        </p:cTn>
                                        <p:tgtEl>
                                          <p:spTgt spid="83"/>
                                        </p:tgtEl>
                                        <p:attrNameLst>
                                          <p:attrName>style.visibility</p:attrName>
                                        </p:attrNameLst>
                                      </p:cBhvr>
                                      <p:to>
                                        <p:strVal val="visible"/>
                                      </p:to>
                                    </p:set>
                                  </p:childTnLst>
                                </p:cTn>
                              </p:par>
                            </p:childTnLst>
                          </p:cTn>
                        </p:par>
                        <p:par>
                          <p:cTn id="143" fill="hold" nodeType="afterGroup">
                            <p:stCondLst>
                              <p:cond delay="100"/>
                            </p:stCondLst>
                            <p:childTnLst>
                              <p:par>
                                <p:cTn id="144" presetID="1" presetClass="exit" presetSubtype="0" fill="hold" nodeType="afterEffect">
                                  <p:stCondLst>
                                    <p:cond delay="100"/>
                                  </p:stCondLst>
                                  <p:childTnLst>
                                    <p:set>
                                      <p:cBhvr>
                                        <p:cTn id="145" dur="1" fill="hold">
                                          <p:stCondLst>
                                            <p:cond delay="0"/>
                                          </p:stCondLst>
                                        </p:cTn>
                                        <p:tgtEl>
                                          <p:spTgt spid="83"/>
                                        </p:tgtEl>
                                        <p:attrNameLst>
                                          <p:attrName>style.visibility</p:attrName>
                                        </p:attrNameLst>
                                      </p:cBhvr>
                                      <p:to>
                                        <p:strVal val="hidden"/>
                                      </p:to>
                                    </p:set>
                                  </p:childTnLst>
                                </p:cTn>
                              </p:par>
                              <p:par>
                                <p:cTn id="146" presetID="1" presetClass="entr" presetSubtype="0" fill="hold" nodeType="withEffect">
                                  <p:stCondLst>
                                    <p:cond delay="100"/>
                                  </p:stCondLst>
                                  <p:childTnLst>
                                    <p:set>
                                      <p:cBhvr>
                                        <p:cTn id="147" dur="1" fill="hold">
                                          <p:stCondLst>
                                            <p:cond delay="0"/>
                                          </p:stCondLst>
                                        </p:cTn>
                                        <p:tgtEl>
                                          <p:spTgt spid="101"/>
                                        </p:tgtEl>
                                        <p:attrNameLst>
                                          <p:attrName>style.visibility</p:attrName>
                                        </p:attrNameLst>
                                      </p:cBhvr>
                                      <p:to>
                                        <p:strVal val="visible"/>
                                      </p:to>
                                    </p:set>
                                  </p:childTnLst>
                                </p:cTn>
                              </p:par>
                            </p:childTnLst>
                          </p:cTn>
                        </p:par>
                        <p:par>
                          <p:cTn id="148" fill="hold" nodeType="afterGroup">
                            <p:stCondLst>
                              <p:cond delay="200"/>
                            </p:stCondLst>
                            <p:childTnLst>
                              <p:par>
                                <p:cTn id="149" presetID="1" presetClass="exit" presetSubtype="0" fill="hold" nodeType="afterEffect">
                                  <p:stCondLst>
                                    <p:cond delay="100"/>
                                  </p:stCondLst>
                                  <p:childTnLst>
                                    <p:set>
                                      <p:cBhvr>
                                        <p:cTn id="150" dur="1" fill="hold">
                                          <p:stCondLst>
                                            <p:cond delay="0"/>
                                          </p:stCondLst>
                                        </p:cTn>
                                        <p:tgtEl>
                                          <p:spTgt spid="101"/>
                                        </p:tgtEl>
                                        <p:attrNameLst>
                                          <p:attrName>style.visibility</p:attrName>
                                        </p:attrNameLst>
                                      </p:cBhvr>
                                      <p:to>
                                        <p:strVal val="hidden"/>
                                      </p:to>
                                    </p:set>
                                  </p:childTnLst>
                                </p:cTn>
                              </p:par>
                              <p:par>
                                <p:cTn id="151" presetID="1" presetClass="entr" presetSubtype="0" fill="hold" nodeType="withEffect">
                                  <p:stCondLst>
                                    <p:cond delay="100"/>
                                  </p:stCondLst>
                                  <p:childTnLst>
                                    <p:set>
                                      <p:cBhvr>
                                        <p:cTn id="152" dur="1" fill="hold">
                                          <p:stCondLst>
                                            <p:cond delay="0"/>
                                          </p:stCondLst>
                                        </p:cTn>
                                        <p:tgtEl>
                                          <p:spTgt spid="83"/>
                                        </p:tgtEl>
                                        <p:attrNameLst>
                                          <p:attrName>style.visibility</p:attrName>
                                        </p:attrNameLst>
                                      </p:cBhvr>
                                      <p:to>
                                        <p:strVal val="visible"/>
                                      </p:to>
                                    </p:set>
                                  </p:childTnLst>
                                </p:cTn>
                              </p:par>
                            </p:childTnLst>
                          </p:cTn>
                        </p:par>
                        <p:par>
                          <p:cTn id="153" fill="hold" nodeType="afterGroup">
                            <p:stCondLst>
                              <p:cond delay="300"/>
                            </p:stCondLst>
                            <p:childTnLst>
                              <p:par>
                                <p:cTn id="154" presetID="1" presetClass="exit" presetSubtype="0" fill="hold" nodeType="afterEffect">
                                  <p:stCondLst>
                                    <p:cond delay="100"/>
                                  </p:stCondLst>
                                  <p:childTnLst>
                                    <p:set>
                                      <p:cBhvr>
                                        <p:cTn id="155" dur="1" fill="hold">
                                          <p:stCondLst>
                                            <p:cond delay="0"/>
                                          </p:stCondLst>
                                        </p:cTn>
                                        <p:tgtEl>
                                          <p:spTgt spid="83"/>
                                        </p:tgtEl>
                                        <p:attrNameLst>
                                          <p:attrName>style.visibility</p:attrName>
                                        </p:attrNameLst>
                                      </p:cBhvr>
                                      <p:to>
                                        <p:strVal val="hidden"/>
                                      </p:to>
                                    </p:set>
                                  </p:childTnLst>
                                </p:cTn>
                              </p:par>
                              <p:par>
                                <p:cTn id="156" presetID="1" presetClass="entr" presetSubtype="0" fill="hold" nodeType="withEffect">
                                  <p:stCondLst>
                                    <p:cond delay="100"/>
                                  </p:stCondLst>
                                  <p:childTnLst>
                                    <p:set>
                                      <p:cBhvr>
                                        <p:cTn id="157" dur="1" fill="hold">
                                          <p:stCondLst>
                                            <p:cond delay="0"/>
                                          </p:stCondLst>
                                        </p:cTn>
                                        <p:tgtEl>
                                          <p:spTgt spid="399"/>
                                        </p:tgtEl>
                                        <p:attrNameLst>
                                          <p:attrName>style.visibility</p:attrName>
                                        </p:attrNameLst>
                                      </p:cBhvr>
                                      <p:to>
                                        <p:strVal val="visible"/>
                                      </p:to>
                                    </p:set>
                                  </p:childTnLst>
                                </p:cTn>
                              </p:par>
                            </p:childTnLst>
                          </p:cTn>
                        </p:par>
                        <p:par>
                          <p:cTn id="158" fill="hold" nodeType="afterGroup">
                            <p:stCondLst>
                              <p:cond delay="400"/>
                            </p:stCondLst>
                            <p:childTnLst>
                              <p:par>
                                <p:cTn id="159" presetID="1" presetClass="exit" presetSubtype="0" fill="hold" nodeType="afterEffect">
                                  <p:stCondLst>
                                    <p:cond delay="100"/>
                                  </p:stCondLst>
                                  <p:childTnLst>
                                    <p:set>
                                      <p:cBhvr>
                                        <p:cTn id="160" dur="1" fill="hold">
                                          <p:stCondLst>
                                            <p:cond delay="0"/>
                                          </p:stCondLst>
                                        </p:cTn>
                                        <p:tgtEl>
                                          <p:spTgt spid="399"/>
                                        </p:tgtEl>
                                        <p:attrNameLst>
                                          <p:attrName>style.visibility</p:attrName>
                                        </p:attrNameLst>
                                      </p:cBhvr>
                                      <p:to>
                                        <p:strVal val="hidden"/>
                                      </p:to>
                                    </p:set>
                                  </p:childTnLst>
                                </p:cTn>
                              </p:par>
                              <p:par>
                                <p:cTn id="161" presetID="1" presetClass="entr" presetSubtype="0" fill="hold" nodeType="withEffect">
                                  <p:stCondLst>
                                    <p:cond delay="100"/>
                                  </p:stCondLst>
                                  <p:childTnLst>
                                    <p:set>
                                      <p:cBhvr>
                                        <p:cTn id="162" dur="1" fill="hold">
                                          <p:stCondLst>
                                            <p:cond delay="0"/>
                                          </p:stCondLst>
                                        </p:cTn>
                                        <p:tgtEl>
                                          <p:spTgt spid="58"/>
                                        </p:tgtEl>
                                        <p:attrNameLst>
                                          <p:attrName>style.visibility</p:attrName>
                                        </p:attrNameLst>
                                      </p:cBhvr>
                                      <p:to>
                                        <p:strVal val="visible"/>
                                      </p:to>
                                    </p:set>
                                  </p:childTnLst>
                                </p:cTn>
                              </p:par>
                            </p:childTnLst>
                          </p:cTn>
                        </p:par>
                        <p:par>
                          <p:cTn id="163" fill="hold" nodeType="afterGroup">
                            <p:stCondLst>
                              <p:cond delay="500"/>
                            </p:stCondLst>
                            <p:childTnLst>
                              <p:par>
                                <p:cTn id="164" presetID="1" presetClass="exit" presetSubtype="0" fill="hold" nodeType="afterEffect">
                                  <p:stCondLst>
                                    <p:cond delay="100"/>
                                  </p:stCondLst>
                                  <p:childTnLst>
                                    <p:set>
                                      <p:cBhvr>
                                        <p:cTn id="165" dur="1" fill="hold">
                                          <p:stCondLst>
                                            <p:cond delay="0"/>
                                          </p:stCondLst>
                                        </p:cTn>
                                        <p:tgtEl>
                                          <p:spTgt spid="58"/>
                                        </p:tgtEl>
                                        <p:attrNameLst>
                                          <p:attrName>style.visibility</p:attrName>
                                        </p:attrNameLst>
                                      </p:cBhvr>
                                      <p:to>
                                        <p:strVal val="hidden"/>
                                      </p:to>
                                    </p:set>
                                  </p:childTnLst>
                                </p:cTn>
                              </p:par>
                              <p:par>
                                <p:cTn id="166" presetID="1" presetClass="entr" presetSubtype="0" fill="hold" nodeType="withEffect">
                                  <p:stCondLst>
                                    <p:cond delay="100"/>
                                  </p:stCondLst>
                                  <p:childTnLst>
                                    <p:set>
                                      <p:cBhvr>
                                        <p:cTn id="167" dur="1" fill="hold">
                                          <p:stCondLst>
                                            <p:cond delay="0"/>
                                          </p:stCondLst>
                                        </p:cTn>
                                        <p:tgtEl>
                                          <p:spTgt spid="795"/>
                                        </p:tgtEl>
                                        <p:attrNameLst>
                                          <p:attrName>style.visibility</p:attrName>
                                        </p:attrNameLst>
                                      </p:cBhvr>
                                      <p:to>
                                        <p:strVal val="visible"/>
                                      </p:to>
                                    </p:set>
                                  </p:childTnLst>
                                </p:cTn>
                              </p:par>
                            </p:childTnLst>
                          </p:cTn>
                        </p:par>
                        <p:par>
                          <p:cTn id="168" fill="hold" nodeType="afterGroup">
                            <p:stCondLst>
                              <p:cond delay="600"/>
                            </p:stCondLst>
                            <p:childTnLst>
                              <p:par>
                                <p:cTn id="169" presetID="1" presetClass="exit" presetSubtype="0" fill="hold" nodeType="afterEffect">
                                  <p:stCondLst>
                                    <p:cond delay="100"/>
                                  </p:stCondLst>
                                  <p:childTnLst>
                                    <p:set>
                                      <p:cBhvr>
                                        <p:cTn id="170" dur="1" fill="hold">
                                          <p:stCondLst>
                                            <p:cond delay="0"/>
                                          </p:stCondLst>
                                        </p:cTn>
                                        <p:tgtEl>
                                          <p:spTgt spid="795"/>
                                        </p:tgtEl>
                                        <p:attrNameLst>
                                          <p:attrName>style.visibility</p:attrName>
                                        </p:attrNameLst>
                                      </p:cBhvr>
                                      <p:to>
                                        <p:strVal val="hidden"/>
                                      </p:to>
                                    </p:set>
                                  </p:childTnLst>
                                </p:cTn>
                              </p:par>
                              <p:par>
                                <p:cTn id="171" presetID="1" presetClass="entr" presetSubtype="0" fill="hold" nodeType="withEffect">
                                  <p:stCondLst>
                                    <p:cond delay="100"/>
                                  </p:stCondLst>
                                  <p:childTnLst>
                                    <p:set>
                                      <p:cBhvr>
                                        <p:cTn id="172" dur="1" fill="hold">
                                          <p:stCondLst>
                                            <p:cond delay="0"/>
                                          </p:stCondLst>
                                        </p:cTn>
                                        <p:tgtEl>
                                          <p:spTgt spid="58"/>
                                        </p:tgtEl>
                                        <p:attrNameLst>
                                          <p:attrName>style.visibility</p:attrName>
                                        </p:attrNameLst>
                                      </p:cBhvr>
                                      <p:to>
                                        <p:strVal val="visible"/>
                                      </p:to>
                                    </p:set>
                                  </p:childTnLst>
                                </p:cTn>
                              </p:par>
                            </p:childTnLst>
                          </p:cTn>
                        </p:par>
                        <p:par>
                          <p:cTn id="173" fill="hold" nodeType="afterGroup">
                            <p:stCondLst>
                              <p:cond delay="700"/>
                            </p:stCondLst>
                            <p:childTnLst>
                              <p:par>
                                <p:cTn id="174" presetID="1" presetClass="exit" presetSubtype="0" fill="hold" nodeType="afterEffect">
                                  <p:stCondLst>
                                    <p:cond delay="100"/>
                                  </p:stCondLst>
                                  <p:childTnLst>
                                    <p:set>
                                      <p:cBhvr>
                                        <p:cTn id="175" dur="1" fill="hold">
                                          <p:stCondLst>
                                            <p:cond delay="0"/>
                                          </p:stCondLst>
                                        </p:cTn>
                                        <p:tgtEl>
                                          <p:spTgt spid="58"/>
                                        </p:tgtEl>
                                        <p:attrNameLst>
                                          <p:attrName>style.visibility</p:attrName>
                                        </p:attrNameLst>
                                      </p:cBhvr>
                                      <p:to>
                                        <p:strVal val="hidden"/>
                                      </p:to>
                                    </p:set>
                                  </p:childTnLst>
                                </p:cTn>
                              </p:par>
                              <p:par>
                                <p:cTn id="176" presetID="1" presetClass="entr" presetSubtype="0" fill="hold" nodeType="withEffect">
                                  <p:stCondLst>
                                    <p:cond delay="100"/>
                                  </p:stCondLst>
                                  <p:childTnLst>
                                    <p:set>
                                      <p:cBhvr>
                                        <p:cTn id="177" dur="1" fill="hold">
                                          <p:stCondLst>
                                            <p:cond delay="0"/>
                                          </p:stCondLst>
                                        </p:cTn>
                                        <p:tgtEl>
                                          <p:spTgt spid="399"/>
                                        </p:tgtEl>
                                        <p:attrNameLst>
                                          <p:attrName>style.visibility</p:attrName>
                                        </p:attrNameLst>
                                      </p:cBhvr>
                                      <p:to>
                                        <p:strVal val="visible"/>
                                      </p:to>
                                    </p:set>
                                  </p:childTnLst>
                                </p:cTn>
                              </p:par>
                            </p:childTnLst>
                          </p:cTn>
                        </p:par>
                        <p:par>
                          <p:cTn id="178" fill="hold" nodeType="afterGroup">
                            <p:stCondLst>
                              <p:cond delay="800"/>
                            </p:stCondLst>
                            <p:childTnLst>
                              <p:par>
                                <p:cTn id="179" presetID="1" presetClass="entr" presetSubtype="0" fill="hold" grpId="3" nodeType="afterEffect">
                                  <p:stCondLst>
                                    <p:cond delay="0"/>
                                  </p:stCondLst>
                                  <p:childTnLst>
                                    <p:set>
                                      <p:cBhvr>
                                        <p:cTn id="180" dur="1" fill="hold">
                                          <p:stCondLst>
                                            <p:cond delay="0"/>
                                          </p:stCondLst>
                                        </p:cTn>
                                        <p:tgtEl>
                                          <p:spTgt spid="10256"/>
                                        </p:tgtEl>
                                        <p:attrNameLst>
                                          <p:attrName>style.visibility</p:attrName>
                                        </p:attrNameLst>
                                      </p:cBhvr>
                                      <p:to>
                                        <p:strVal val="visible"/>
                                      </p:to>
                                    </p:set>
                                  </p:childTnLst>
                                </p:cTn>
                              </p:par>
                            </p:childTnLst>
                          </p:cTn>
                        </p:par>
                        <p:par>
                          <p:cTn id="181" fill="hold" nodeType="afterGroup">
                            <p:stCondLst>
                              <p:cond delay="800"/>
                            </p:stCondLst>
                            <p:childTnLst>
                              <p:par>
                                <p:cTn id="182" presetID="26" presetClass="emph" presetSubtype="0" fill="hold" grpId="4" nodeType="afterEffect">
                                  <p:stCondLst>
                                    <p:cond delay="0"/>
                                  </p:stCondLst>
                                  <p:childTnLst>
                                    <p:animEffect transition="out" filter="fade">
                                      <p:cBhvr>
                                        <p:cTn id="183" dur="500" tmFilter="0, 0; .2, .5; .8, .5; 1, 0"/>
                                        <p:tgtEl>
                                          <p:spTgt spid="10256"/>
                                        </p:tgtEl>
                                      </p:cBhvr>
                                    </p:animEffect>
                                    <p:animScale>
                                      <p:cBhvr>
                                        <p:cTn id="184" dur="250" autoRev="1" fill="hold"/>
                                        <p:tgtEl>
                                          <p:spTgt spid="10256"/>
                                        </p:tgtEl>
                                      </p:cBhvr>
                                      <p:by x="105000" y="105000"/>
                                    </p:animScale>
                                  </p:childTnLst>
                                </p:cTn>
                              </p:par>
                            </p:childTnLst>
                          </p:cTn>
                        </p:par>
                      </p:childTnLst>
                    </p:cTn>
                  </p:par>
                  <p:par>
                    <p:cTn id="185" fill="hold" nodeType="clickPar">
                      <p:stCondLst>
                        <p:cond delay="indefinite"/>
                      </p:stCondLst>
                      <p:childTnLst>
                        <p:par>
                          <p:cTn id="186" fill="hold" nodeType="withGroup">
                            <p:stCondLst>
                              <p:cond delay="0"/>
                            </p:stCondLst>
                            <p:childTnLst>
                              <p:par>
                                <p:cTn id="187" presetID="22" presetClass="entr" presetSubtype="1" fill="hold" nodeType="clickEffect">
                                  <p:stCondLst>
                                    <p:cond delay="0"/>
                                  </p:stCondLst>
                                  <p:childTnLst>
                                    <p:set>
                                      <p:cBhvr>
                                        <p:cTn id="188" dur="1" fill="hold">
                                          <p:stCondLst>
                                            <p:cond delay="0"/>
                                          </p:stCondLst>
                                        </p:cTn>
                                        <p:tgtEl>
                                          <p:spTgt spid="773"/>
                                        </p:tgtEl>
                                        <p:attrNameLst>
                                          <p:attrName>style.visibility</p:attrName>
                                        </p:attrNameLst>
                                      </p:cBhvr>
                                      <p:to>
                                        <p:strVal val="visible"/>
                                      </p:to>
                                    </p:set>
                                    <p:animEffect transition="in" filter="wipe(up)">
                                      <p:cBhvr>
                                        <p:cTn id="189" dur="500"/>
                                        <p:tgtEl>
                                          <p:spTgt spid="773"/>
                                        </p:tgtEl>
                                      </p:cBhvr>
                                    </p:animEffect>
                                  </p:childTnLst>
                                </p:cTn>
                              </p:par>
                              <p:par>
                                <p:cTn id="190" presetID="22" presetClass="entr" presetSubtype="4" fill="hold" nodeType="withEffect">
                                  <p:stCondLst>
                                    <p:cond delay="0"/>
                                  </p:stCondLst>
                                  <p:childTnLst>
                                    <p:set>
                                      <p:cBhvr>
                                        <p:cTn id="191" dur="1" fill="hold">
                                          <p:stCondLst>
                                            <p:cond delay="0"/>
                                          </p:stCondLst>
                                        </p:cTn>
                                        <p:tgtEl>
                                          <p:spTgt spid="517"/>
                                        </p:tgtEl>
                                        <p:attrNameLst>
                                          <p:attrName>style.visibility</p:attrName>
                                        </p:attrNameLst>
                                      </p:cBhvr>
                                      <p:to>
                                        <p:strVal val="visible"/>
                                      </p:to>
                                    </p:set>
                                    <p:animEffect transition="in" filter="wipe(down)">
                                      <p:cBhvr>
                                        <p:cTn id="192" dur="500"/>
                                        <p:tgtEl>
                                          <p:spTgt spid="517"/>
                                        </p:tgtEl>
                                      </p:cBhvr>
                                    </p:animEffect>
                                  </p:childTnLst>
                                </p:cTn>
                              </p:par>
                            </p:childTnLst>
                          </p:cTn>
                        </p:par>
                        <p:par>
                          <p:cTn id="193" fill="hold" nodeType="afterGroup">
                            <p:stCondLst>
                              <p:cond delay="500"/>
                            </p:stCondLst>
                            <p:childTnLst>
                              <p:par>
                                <p:cTn id="194" presetID="53" presetClass="entr" presetSubtype="16" fill="hold" grpId="0" nodeType="afterEffect">
                                  <p:stCondLst>
                                    <p:cond delay="0"/>
                                  </p:stCondLst>
                                  <p:childTnLst>
                                    <p:set>
                                      <p:cBhvr>
                                        <p:cTn id="195" dur="1" fill="hold">
                                          <p:stCondLst>
                                            <p:cond delay="0"/>
                                          </p:stCondLst>
                                        </p:cTn>
                                        <p:tgtEl>
                                          <p:spTgt spid="774"/>
                                        </p:tgtEl>
                                        <p:attrNameLst>
                                          <p:attrName>style.visibility</p:attrName>
                                        </p:attrNameLst>
                                      </p:cBhvr>
                                      <p:to>
                                        <p:strVal val="visible"/>
                                      </p:to>
                                    </p:set>
                                    <p:anim calcmode="lin" valueType="num">
                                      <p:cBhvr>
                                        <p:cTn id="196" dur="500" fill="hold"/>
                                        <p:tgtEl>
                                          <p:spTgt spid="774"/>
                                        </p:tgtEl>
                                        <p:attrNameLst>
                                          <p:attrName>ppt_w</p:attrName>
                                        </p:attrNameLst>
                                      </p:cBhvr>
                                      <p:tavLst>
                                        <p:tav tm="0">
                                          <p:val>
                                            <p:fltVal val="0"/>
                                          </p:val>
                                        </p:tav>
                                        <p:tav tm="100000">
                                          <p:val>
                                            <p:strVal val="#ppt_w"/>
                                          </p:val>
                                        </p:tav>
                                      </p:tavLst>
                                    </p:anim>
                                    <p:anim calcmode="lin" valueType="num">
                                      <p:cBhvr>
                                        <p:cTn id="197" dur="500" fill="hold"/>
                                        <p:tgtEl>
                                          <p:spTgt spid="774"/>
                                        </p:tgtEl>
                                        <p:attrNameLst>
                                          <p:attrName>ppt_h</p:attrName>
                                        </p:attrNameLst>
                                      </p:cBhvr>
                                      <p:tavLst>
                                        <p:tav tm="0">
                                          <p:val>
                                            <p:fltVal val="0"/>
                                          </p:val>
                                        </p:tav>
                                        <p:tav tm="100000">
                                          <p:val>
                                            <p:strVal val="#ppt_h"/>
                                          </p:val>
                                        </p:tav>
                                      </p:tavLst>
                                    </p:anim>
                                    <p:animEffect transition="in" filter="fade">
                                      <p:cBhvr>
                                        <p:cTn id="198" dur="500"/>
                                        <p:tgtEl>
                                          <p:spTgt spid="774"/>
                                        </p:tgtEl>
                                      </p:cBhvr>
                                    </p:animEffect>
                                  </p:childTnLst>
                                </p:cTn>
                              </p:par>
                            </p:childTnLst>
                          </p:cTn>
                        </p:par>
                        <p:par>
                          <p:cTn id="199" fill="hold" nodeType="afterGroup">
                            <p:stCondLst>
                              <p:cond delay="1000"/>
                            </p:stCondLst>
                            <p:childTnLst>
                              <p:par>
                                <p:cTn id="200" presetID="53" presetClass="entr" presetSubtype="16" fill="hold" grpId="0" nodeType="afterEffect">
                                  <p:stCondLst>
                                    <p:cond delay="0"/>
                                  </p:stCondLst>
                                  <p:childTnLst>
                                    <p:set>
                                      <p:cBhvr>
                                        <p:cTn id="201" dur="1" fill="hold">
                                          <p:stCondLst>
                                            <p:cond delay="0"/>
                                          </p:stCondLst>
                                        </p:cTn>
                                        <p:tgtEl>
                                          <p:spTgt spid="777"/>
                                        </p:tgtEl>
                                        <p:attrNameLst>
                                          <p:attrName>style.visibility</p:attrName>
                                        </p:attrNameLst>
                                      </p:cBhvr>
                                      <p:to>
                                        <p:strVal val="visible"/>
                                      </p:to>
                                    </p:set>
                                    <p:anim calcmode="lin" valueType="num">
                                      <p:cBhvr>
                                        <p:cTn id="202" dur="500" fill="hold"/>
                                        <p:tgtEl>
                                          <p:spTgt spid="777"/>
                                        </p:tgtEl>
                                        <p:attrNameLst>
                                          <p:attrName>ppt_w</p:attrName>
                                        </p:attrNameLst>
                                      </p:cBhvr>
                                      <p:tavLst>
                                        <p:tav tm="0">
                                          <p:val>
                                            <p:fltVal val="0"/>
                                          </p:val>
                                        </p:tav>
                                        <p:tav tm="100000">
                                          <p:val>
                                            <p:strVal val="#ppt_w"/>
                                          </p:val>
                                        </p:tav>
                                      </p:tavLst>
                                    </p:anim>
                                    <p:anim calcmode="lin" valueType="num">
                                      <p:cBhvr>
                                        <p:cTn id="203" dur="500" fill="hold"/>
                                        <p:tgtEl>
                                          <p:spTgt spid="777"/>
                                        </p:tgtEl>
                                        <p:attrNameLst>
                                          <p:attrName>ppt_h</p:attrName>
                                        </p:attrNameLst>
                                      </p:cBhvr>
                                      <p:tavLst>
                                        <p:tav tm="0">
                                          <p:val>
                                            <p:fltVal val="0"/>
                                          </p:val>
                                        </p:tav>
                                        <p:tav tm="100000">
                                          <p:val>
                                            <p:strVal val="#ppt_h"/>
                                          </p:val>
                                        </p:tav>
                                      </p:tavLst>
                                    </p:anim>
                                    <p:animEffect transition="in" filter="fade">
                                      <p:cBhvr>
                                        <p:cTn id="204" dur="500"/>
                                        <p:tgtEl>
                                          <p:spTgt spid="777"/>
                                        </p:tgtEl>
                                      </p:cBhvr>
                                    </p:animEffect>
                                  </p:childTnLst>
                                </p:cTn>
                              </p:par>
                            </p:childTnLst>
                          </p:cTn>
                        </p:par>
                      </p:childTnLst>
                    </p:cTn>
                  </p:par>
                  <p:par>
                    <p:cTn id="205" fill="hold" nodeType="clickPar">
                      <p:stCondLst>
                        <p:cond delay="indefinite"/>
                      </p:stCondLst>
                      <p:childTnLst>
                        <p:par>
                          <p:cTn id="206" fill="hold" nodeType="withGroup">
                            <p:stCondLst>
                              <p:cond delay="0"/>
                            </p:stCondLst>
                            <p:childTnLst>
                              <p:par>
                                <p:cTn id="207" presetID="9" presetClass="entr" presetSubtype="0" fill="hold" grpId="0" nodeType="clickEffect">
                                  <p:stCondLst>
                                    <p:cond delay="0"/>
                                  </p:stCondLst>
                                  <p:childTnLst>
                                    <p:set>
                                      <p:cBhvr>
                                        <p:cTn id="208" dur="1" fill="hold">
                                          <p:stCondLst>
                                            <p:cond delay="0"/>
                                          </p:stCondLst>
                                        </p:cTn>
                                        <p:tgtEl>
                                          <p:spTgt spid="775"/>
                                        </p:tgtEl>
                                        <p:attrNameLst>
                                          <p:attrName>style.visibility</p:attrName>
                                        </p:attrNameLst>
                                      </p:cBhvr>
                                      <p:to>
                                        <p:strVal val="visible"/>
                                      </p:to>
                                    </p:set>
                                    <p:animEffect transition="in" filter="dissolve">
                                      <p:cBhvr>
                                        <p:cTn id="209" dur="500"/>
                                        <p:tgtEl>
                                          <p:spTgt spid="775"/>
                                        </p:tgtEl>
                                      </p:cBhvr>
                                    </p:animEffect>
                                  </p:childTnLst>
                                </p:cTn>
                              </p:par>
                            </p:childTnLst>
                          </p:cTn>
                        </p:par>
                        <p:par>
                          <p:cTn id="210" fill="hold" nodeType="afterGroup">
                            <p:stCondLst>
                              <p:cond delay="500"/>
                            </p:stCondLst>
                            <p:childTnLst>
                              <p:par>
                                <p:cTn id="211" presetID="8" presetClass="emph" presetSubtype="0" fill="hold" grpId="1" nodeType="afterEffect">
                                  <p:stCondLst>
                                    <p:cond delay="0"/>
                                  </p:stCondLst>
                                  <p:childTnLst>
                                    <p:animRot by="21600000">
                                      <p:cBhvr>
                                        <p:cTn id="212" dur="2000" fill="hold"/>
                                        <p:tgtEl>
                                          <p:spTgt spid="77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10245" grpId="0"/>
      <p:bldP spid="243" grpId="0" animBg="1"/>
      <p:bldP spid="243" grpId="1" animBg="1"/>
      <p:bldP spid="10256" grpId="0"/>
      <p:bldP spid="10256" grpId="1"/>
      <p:bldP spid="10256" grpId="2"/>
      <p:bldP spid="10256" grpId="3"/>
      <p:bldP spid="10256" grpId="4"/>
      <p:bldP spid="10257" grpId="0"/>
      <p:bldP spid="10257" grpId="1"/>
      <p:bldP spid="10257" grpId="2"/>
      <p:bldP spid="10259" grpId="0"/>
      <p:bldP spid="10259" grpId="1"/>
      <p:bldP spid="457" grpId="0"/>
      <p:bldP spid="458" grpId="0"/>
      <p:bldP spid="459" grpId="0"/>
      <p:bldP spid="774" grpId="0"/>
      <p:bldP spid="775" grpId="0" animBg="1"/>
      <p:bldP spid="775" grpId="1" animBg="1"/>
      <p:bldP spid="776" grpId="0"/>
      <p:bldP spid="777"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23832</TotalTime>
  <Words>5544</Words>
  <Application>Microsoft Office PowerPoint</Application>
  <PresentationFormat>On-screen Show (4:3)</PresentationFormat>
  <Paragraphs>1036</Paragraphs>
  <Slides>39</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39</vt:i4>
      </vt:variant>
    </vt:vector>
  </HeadingPairs>
  <TitlesOfParts>
    <vt:vector size="49" baseType="lpstr">
      <vt:lpstr>Arial</vt:lpstr>
      <vt:lpstr>Times New Roman</vt:lpstr>
      <vt:lpstr>Bookman-Light</vt:lpstr>
      <vt:lpstr>Bookman-Demi</vt:lpstr>
      <vt:lpstr>Calibri</vt:lpstr>
      <vt:lpstr>Symbol</vt:lpstr>
      <vt:lpstr>Verdana</vt:lpstr>
      <vt:lpstr>Batang</vt:lpstr>
      <vt:lpstr>Monotype Corsiva</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c.mani</dc:creator>
  <cp:lastModifiedBy>acer</cp:lastModifiedBy>
  <cp:revision>2361</cp:revision>
  <dcterms:created xsi:type="dcterms:W3CDTF">2009-06-22T14:30:59Z</dcterms:created>
  <dcterms:modified xsi:type="dcterms:W3CDTF">2022-11-10T04:01:17Z</dcterms:modified>
</cp:coreProperties>
</file>