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7"/>
  </p:notesMasterIdLst>
  <p:sldIdLst>
    <p:sldId id="256" r:id="rId2"/>
    <p:sldId id="296" r:id="rId3"/>
    <p:sldId id="297" r:id="rId4"/>
    <p:sldId id="298" r:id="rId5"/>
    <p:sldId id="299" r:id="rId6"/>
    <p:sldId id="300" r:id="rId7"/>
    <p:sldId id="301" r:id="rId8"/>
    <p:sldId id="302" r:id="rId9"/>
    <p:sldId id="303" r:id="rId10"/>
    <p:sldId id="304" r:id="rId11"/>
    <p:sldId id="305" r:id="rId12"/>
    <p:sldId id="306" r:id="rId13"/>
    <p:sldId id="307" r:id="rId14"/>
    <p:sldId id="308" r:id="rId15"/>
    <p:sldId id="312" r:id="rId16"/>
    <p:sldId id="309" r:id="rId17"/>
    <p:sldId id="310" r:id="rId18"/>
    <p:sldId id="311" r:id="rId19"/>
    <p:sldId id="313" r:id="rId20"/>
    <p:sldId id="314" r:id="rId21"/>
    <p:sldId id="315" r:id="rId22"/>
    <p:sldId id="316" r:id="rId23"/>
    <p:sldId id="317" r:id="rId24"/>
    <p:sldId id="318" r:id="rId25"/>
    <p:sldId id="31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66FF33"/>
    <a:srgbClr val="CCCCFF"/>
    <a:srgbClr val="9999FF"/>
    <a:srgbClr val="00FFCC"/>
    <a:srgbClr val="00FFFF"/>
    <a:srgbClr val="FFCC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5" autoAdjust="0"/>
    <p:restoredTop sz="92789" autoAdjust="0"/>
  </p:normalViewPr>
  <p:slideViewPr>
    <p:cSldViewPr>
      <p:cViewPr varScale="1">
        <p:scale>
          <a:sx n="99" d="100"/>
          <a:sy n="99" d="100"/>
        </p:scale>
        <p:origin x="378" y="42"/>
      </p:cViewPr>
      <p:guideLst>
        <p:guide orient="horz" pos="2160"/>
        <p:guide pos="2880"/>
      </p:guideLst>
    </p:cSldViewPr>
  </p:slideViewPr>
  <p:notesTextViewPr>
    <p:cViewPr>
      <p:scale>
        <a:sx n="100" d="100"/>
        <a:sy n="100" d="100"/>
      </p:scale>
      <p:origin x="0" y="0"/>
    </p:cViewPr>
  </p:notesTextViewPr>
  <p:sorterViewPr>
    <p:cViewPr>
      <p:scale>
        <a:sx n="25" d="100"/>
        <a:sy n="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75B9AA7-B262-4E4D-B25C-9C43AD353D2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3075" name="Rectangle 3">
            <a:extLst>
              <a:ext uri="{FF2B5EF4-FFF2-40B4-BE49-F238E27FC236}">
                <a16:creationId xmlns:a16="http://schemas.microsoft.com/office/drawing/2014/main" id="{7C75BF7C-0A7E-4CDB-B8B8-77E6776DDEA3}"/>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2052" name="Rectangle 4">
            <a:extLst>
              <a:ext uri="{FF2B5EF4-FFF2-40B4-BE49-F238E27FC236}">
                <a16:creationId xmlns:a16="http://schemas.microsoft.com/office/drawing/2014/main" id="{5F920291-8F77-4BF3-8143-330BB5FE438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C9D3B26A-529E-41E7-AD3D-9505D16DBD22}"/>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CE7ABA62-98DA-4565-8A48-5C18659A9135}"/>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3079" name="Rectangle 7">
            <a:extLst>
              <a:ext uri="{FF2B5EF4-FFF2-40B4-BE49-F238E27FC236}">
                <a16:creationId xmlns:a16="http://schemas.microsoft.com/office/drawing/2014/main" id="{08BA8A77-1B33-448D-9660-7A9F088AFCCD}"/>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36E5E73C-9901-419E-B93B-8657AFE7C5A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DEB712CF-BF75-497C-8C81-2642D46615DB}"/>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8FB4F9-9F30-4BDE-8FFE-F7127222E0D3}" type="slidenum">
              <a:rPr lang="en-US" altLang="en-US"/>
              <a:pPr>
                <a:spcBef>
                  <a:spcPct val="0"/>
                </a:spcBef>
              </a:pPr>
              <a:t>1</a:t>
            </a:fld>
            <a:endParaRPr lang="en-US" altLang="en-US"/>
          </a:p>
        </p:txBody>
      </p:sp>
      <p:sp>
        <p:nvSpPr>
          <p:cNvPr id="4099" name="Rectangle 2">
            <a:extLst>
              <a:ext uri="{FF2B5EF4-FFF2-40B4-BE49-F238E27FC236}">
                <a16:creationId xmlns:a16="http://schemas.microsoft.com/office/drawing/2014/main" id="{F79F4D05-BAED-4D93-9C23-82939A37614C}"/>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05A7FA31-3154-4DE4-87AD-5579DD8260C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E014613D-891F-473D-BFE8-63034F14ED26}"/>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F7C176-ACD3-4C10-A49F-DAE9BE5D6B60}" type="slidenum">
              <a:rPr lang="en-US" altLang="en-US"/>
              <a:pPr>
                <a:spcBef>
                  <a:spcPct val="0"/>
                </a:spcBef>
              </a:pPr>
              <a:t>10</a:t>
            </a:fld>
            <a:endParaRPr lang="en-US" altLang="en-US"/>
          </a:p>
        </p:txBody>
      </p:sp>
      <p:sp>
        <p:nvSpPr>
          <p:cNvPr id="22531" name="Rectangle 2">
            <a:extLst>
              <a:ext uri="{FF2B5EF4-FFF2-40B4-BE49-F238E27FC236}">
                <a16:creationId xmlns:a16="http://schemas.microsoft.com/office/drawing/2014/main" id="{D9DDB73F-BFB7-4A03-9A55-A23DEEE5C3C2}"/>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61FC88BA-20DB-40A4-B852-AEEBC37888D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10A1D124-3483-4764-844F-6F039C5F7E1C}"/>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91944E3-92A2-4A00-A730-E31A441B27F6}" type="slidenum">
              <a:rPr lang="en-US" altLang="en-US"/>
              <a:pPr>
                <a:spcBef>
                  <a:spcPct val="0"/>
                </a:spcBef>
              </a:pPr>
              <a:t>11</a:t>
            </a:fld>
            <a:endParaRPr lang="en-US" altLang="en-US"/>
          </a:p>
        </p:txBody>
      </p:sp>
      <p:sp>
        <p:nvSpPr>
          <p:cNvPr id="24579" name="Rectangle 2">
            <a:extLst>
              <a:ext uri="{FF2B5EF4-FFF2-40B4-BE49-F238E27FC236}">
                <a16:creationId xmlns:a16="http://schemas.microsoft.com/office/drawing/2014/main" id="{5D221C55-2F41-4A6E-B2B7-6D197D04E76D}"/>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9190A73E-C42F-4AAE-AC68-BABD470650D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549DD575-8E5C-4A01-A013-68F7B14A8414}"/>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1F6779-6F7B-41E8-82E2-4B04C23013C5}" type="slidenum">
              <a:rPr lang="en-US" altLang="en-US"/>
              <a:pPr>
                <a:spcBef>
                  <a:spcPct val="0"/>
                </a:spcBef>
              </a:pPr>
              <a:t>12</a:t>
            </a:fld>
            <a:endParaRPr lang="en-US" altLang="en-US"/>
          </a:p>
        </p:txBody>
      </p:sp>
      <p:sp>
        <p:nvSpPr>
          <p:cNvPr id="26627" name="Rectangle 2">
            <a:extLst>
              <a:ext uri="{FF2B5EF4-FFF2-40B4-BE49-F238E27FC236}">
                <a16:creationId xmlns:a16="http://schemas.microsoft.com/office/drawing/2014/main" id="{B8CAB754-2E65-4BC9-8E72-13A1A5E945A0}"/>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FF21325D-F30E-48A7-AA59-1373C000D25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F25B8ABB-75B7-4A7D-A86E-5EA7213BE2AC}"/>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000C5C4-B52E-4803-87AD-4A63224E7AFA}" type="slidenum">
              <a:rPr lang="en-US" altLang="en-US"/>
              <a:pPr>
                <a:spcBef>
                  <a:spcPct val="0"/>
                </a:spcBef>
              </a:pPr>
              <a:t>13</a:t>
            </a:fld>
            <a:endParaRPr lang="en-US" altLang="en-US"/>
          </a:p>
        </p:txBody>
      </p:sp>
      <p:sp>
        <p:nvSpPr>
          <p:cNvPr id="28675" name="Rectangle 2">
            <a:extLst>
              <a:ext uri="{FF2B5EF4-FFF2-40B4-BE49-F238E27FC236}">
                <a16:creationId xmlns:a16="http://schemas.microsoft.com/office/drawing/2014/main" id="{DF3D8F6F-DF80-4A00-AEB4-E4C724D38C10}"/>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40D132C0-F68E-46BA-9344-CAA2B291972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A475583C-344B-496C-834B-426D177ADCA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3D072AD-AD71-489B-BF27-A1ECBDCE75D3}" type="slidenum">
              <a:rPr lang="en-US" altLang="en-US"/>
              <a:pPr>
                <a:spcBef>
                  <a:spcPct val="0"/>
                </a:spcBef>
              </a:pPr>
              <a:t>14</a:t>
            </a:fld>
            <a:endParaRPr lang="en-US" altLang="en-US"/>
          </a:p>
        </p:txBody>
      </p:sp>
      <p:sp>
        <p:nvSpPr>
          <p:cNvPr id="30723" name="Rectangle 2">
            <a:extLst>
              <a:ext uri="{FF2B5EF4-FFF2-40B4-BE49-F238E27FC236}">
                <a16:creationId xmlns:a16="http://schemas.microsoft.com/office/drawing/2014/main" id="{4417676F-1616-4D2F-8461-D5995AE13F97}"/>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36B047F7-28E0-4B85-9321-257A43F4AC7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E1D850F3-8055-44C5-9A16-5F513A7BD60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8291421-096B-4009-922E-2ECAD4C9D42A}" type="slidenum">
              <a:rPr lang="en-US" altLang="en-US"/>
              <a:pPr>
                <a:spcBef>
                  <a:spcPct val="0"/>
                </a:spcBef>
              </a:pPr>
              <a:t>15</a:t>
            </a:fld>
            <a:endParaRPr lang="en-US" altLang="en-US"/>
          </a:p>
        </p:txBody>
      </p:sp>
      <p:sp>
        <p:nvSpPr>
          <p:cNvPr id="32771" name="Rectangle 2">
            <a:extLst>
              <a:ext uri="{FF2B5EF4-FFF2-40B4-BE49-F238E27FC236}">
                <a16:creationId xmlns:a16="http://schemas.microsoft.com/office/drawing/2014/main" id="{A1F3043C-D762-48AA-B642-4DAF2E268D4F}"/>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6604568A-8987-4108-9E5A-BB208C3294A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4508F098-D4D6-4167-AD4C-6A86AB0DEE5B}"/>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49EC40-F40B-4DD5-A854-08A239B13736}" type="slidenum">
              <a:rPr lang="en-US" altLang="en-US"/>
              <a:pPr>
                <a:spcBef>
                  <a:spcPct val="0"/>
                </a:spcBef>
              </a:pPr>
              <a:t>16</a:t>
            </a:fld>
            <a:endParaRPr lang="en-US" altLang="en-US"/>
          </a:p>
        </p:txBody>
      </p:sp>
      <p:sp>
        <p:nvSpPr>
          <p:cNvPr id="34819" name="Rectangle 2">
            <a:extLst>
              <a:ext uri="{FF2B5EF4-FFF2-40B4-BE49-F238E27FC236}">
                <a16:creationId xmlns:a16="http://schemas.microsoft.com/office/drawing/2014/main" id="{A01FDE7D-437A-4111-8304-FF3C09D84AD2}"/>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B935D644-6940-44FA-A00A-53A4C49098B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4E5F1968-0949-41DE-9A29-FC9BE6AE4590}"/>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806024E-D047-4CF2-AC80-EFF8EA08321C}" type="slidenum">
              <a:rPr lang="en-US" altLang="en-US"/>
              <a:pPr>
                <a:spcBef>
                  <a:spcPct val="0"/>
                </a:spcBef>
              </a:pPr>
              <a:t>17</a:t>
            </a:fld>
            <a:endParaRPr lang="en-US" altLang="en-US"/>
          </a:p>
        </p:txBody>
      </p:sp>
      <p:sp>
        <p:nvSpPr>
          <p:cNvPr id="36867" name="Rectangle 2">
            <a:extLst>
              <a:ext uri="{FF2B5EF4-FFF2-40B4-BE49-F238E27FC236}">
                <a16:creationId xmlns:a16="http://schemas.microsoft.com/office/drawing/2014/main" id="{3663FF4A-F29A-41FD-8B97-1E84B3EC0777}"/>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8494F467-52E0-48CC-AB15-3630D4B9B97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6B716600-B24C-4874-975E-3F8D13D1FA80}"/>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181864-88B7-4615-B294-A36F62CEF77D}" type="slidenum">
              <a:rPr lang="en-US" altLang="en-US"/>
              <a:pPr>
                <a:spcBef>
                  <a:spcPct val="0"/>
                </a:spcBef>
              </a:pPr>
              <a:t>18</a:t>
            </a:fld>
            <a:endParaRPr lang="en-US" altLang="en-US"/>
          </a:p>
        </p:txBody>
      </p:sp>
      <p:sp>
        <p:nvSpPr>
          <p:cNvPr id="38915" name="Rectangle 2">
            <a:extLst>
              <a:ext uri="{FF2B5EF4-FFF2-40B4-BE49-F238E27FC236}">
                <a16:creationId xmlns:a16="http://schemas.microsoft.com/office/drawing/2014/main" id="{2108D3C1-C8BF-4666-8F34-20CB2BAA4DB1}"/>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38EC0EEF-0964-475C-81F8-1BAA70CC744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2E8FA3D1-A62A-4838-9E26-6A2A54C51C9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D9D3E29-EEAC-4CF7-A2AE-07C7AA356B41}" type="slidenum">
              <a:rPr lang="en-US" altLang="en-US"/>
              <a:pPr>
                <a:spcBef>
                  <a:spcPct val="0"/>
                </a:spcBef>
              </a:pPr>
              <a:t>19</a:t>
            </a:fld>
            <a:endParaRPr lang="en-US" altLang="en-US"/>
          </a:p>
        </p:txBody>
      </p:sp>
      <p:sp>
        <p:nvSpPr>
          <p:cNvPr id="40963" name="Rectangle 2">
            <a:extLst>
              <a:ext uri="{FF2B5EF4-FFF2-40B4-BE49-F238E27FC236}">
                <a16:creationId xmlns:a16="http://schemas.microsoft.com/office/drawing/2014/main" id="{5F3EEB57-3791-49A7-BA2B-98E0B769A55C}"/>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ECCEB1AB-292A-4B54-A612-A0244E4D2AD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B2F1C7B2-1AA4-44B3-8B5F-4B803180EFF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B8D8EE-2482-4CC5-B125-8538933AB369}" type="slidenum">
              <a:rPr lang="en-US" altLang="en-US"/>
              <a:pPr>
                <a:spcBef>
                  <a:spcPct val="0"/>
                </a:spcBef>
              </a:pPr>
              <a:t>2</a:t>
            </a:fld>
            <a:endParaRPr lang="en-US" altLang="en-US"/>
          </a:p>
        </p:txBody>
      </p:sp>
      <p:sp>
        <p:nvSpPr>
          <p:cNvPr id="6147" name="Rectangle 2">
            <a:extLst>
              <a:ext uri="{FF2B5EF4-FFF2-40B4-BE49-F238E27FC236}">
                <a16:creationId xmlns:a16="http://schemas.microsoft.com/office/drawing/2014/main" id="{AD4B8F2D-45DE-4273-9F9B-7E011831E2CD}"/>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35B5C47A-ECA8-4328-8BD7-31AFF91E4DA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AB47E394-9A58-48C8-A8A0-DFCD850D4F74}"/>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8AE5D9B-C5EE-4ACF-A882-4EA46593EC9F}" type="slidenum">
              <a:rPr lang="en-US" altLang="en-US"/>
              <a:pPr>
                <a:spcBef>
                  <a:spcPct val="0"/>
                </a:spcBef>
              </a:pPr>
              <a:t>20</a:t>
            </a:fld>
            <a:endParaRPr lang="en-US" altLang="en-US"/>
          </a:p>
        </p:txBody>
      </p:sp>
      <p:sp>
        <p:nvSpPr>
          <p:cNvPr id="43011" name="Rectangle 2">
            <a:extLst>
              <a:ext uri="{FF2B5EF4-FFF2-40B4-BE49-F238E27FC236}">
                <a16:creationId xmlns:a16="http://schemas.microsoft.com/office/drawing/2014/main" id="{22E70EAA-9996-410B-882C-998E7E56C3B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E7259817-D65F-464B-AEC0-67AC6569F4B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018C8A67-F271-4844-9D32-09F60F6C5B02}"/>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E01AC6A-5038-4FFD-BDA8-A7E972B355E6}" type="slidenum">
              <a:rPr lang="en-US" altLang="en-US"/>
              <a:pPr>
                <a:spcBef>
                  <a:spcPct val="0"/>
                </a:spcBef>
              </a:pPr>
              <a:t>21</a:t>
            </a:fld>
            <a:endParaRPr lang="en-US" altLang="en-US"/>
          </a:p>
        </p:txBody>
      </p:sp>
      <p:sp>
        <p:nvSpPr>
          <p:cNvPr id="45059" name="Rectangle 2">
            <a:extLst>
              <a:ext uri="{FF2B5EF4-FFF2-40B4-BE49-F238E27FC236}">
                <a16:creationId xmlns:a16="http://schemas.microsoft.com/office/drawing/2014/main" id="{A65CBCA9-D8D7-4BF9-8FBC-56234C16AF80}"/>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03219C22-A462-4D67-928A-E21235E7E3E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0F75D918-E92A-41F8-9548-BA7C9AE3291F}"/>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5E054D1-2C88-4A80-AD0A-CCCE83345D58}" type="slidenum">
              <a:rPr lang="en-US" altLang="en-US"/>
              <a:pPr>
                <a:spcBef>
                  <a:spcPct val="0"/>
                </a:spcBef>
              </a:pPr>
              <a:t>22</a:t>
            </a:fld>
            <a:endParaRPr lang="en-US" altLang="en-US"/>
          </a:p>
        </p:txBody>
      </p:sp>
      <p:sp>
        <p:nvSpPr>
          <p:cNvPr id="47107" name="Rectangle 2">
            <a:extLst>
              <a:ext uri="{FF2B5EF4-FFF2-40B4-BE49-F238E27FC236}">
                <a16:creationId xmlns:a16="http://schemas.microsoft.com/office/drawing/2014/main" id="{003DD302-1F43-492B-9C98-FC85367FC567}"/>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B1E313AB-FDF1-473C-9E4C-6202AEF2936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517E4CE8-98C2-4042-B3D7-8CC7BB68E09A}"/>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6C47ED-99E7-4D22-9BFF-F9E841176525}" type="slidenum">
              <a:rPr lang="en-US" altLang="en-US"/>
              <a:pPr>
                <a:spcBef>
                  <a:spcPct val="0"/>
                </a:spcBef>
              </a:pPr>
              <a:t>23</a:t>
            </a:fld>
            <a:endParaRPr lang="en-US" altLang="en-US"/>
          </a:p>
        </p:txBody>
      </p:sp>
      <p:sp>
        <p:nvSpPr>
          <p:cNvPr id="49155" name="Rectangle 2">
            <a:extLst>
              <a:ext uri="{FF2B5EF4-FFF2-40B4-BE49-F238E27FC236}">
                <a16:creationId xmlns:a16="http://schemas.microsoft.com/office/drawing/2014/main" id="{219532F4-E5AB-4DD7-BFFA-06013150AD5A}"/>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DCA9346E-BB36-42EB-BCBA-C28090098B9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C94F66D0-DCE0-482F-B289-13B37840DB2F}"/>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84BDCC-17F3-4A8E-B880-41874A3CA6A5}" type="slidenum">
              <a:rPr lang="en-US" altLang="en-US"/>
              <a:pPr>
                <a:spcBef>
                  <a:spcPct val="0"/>
                </a:spcBef>
              </a:pPr>
              <a:t>24</a:t>
            </a:fld>
            <a:endParaRPr lang="en-US" altLang="en-US"/>
          </a:p>
        </p:txBody>
      </p:sp>
      <p:sp>
        <p:nvSpPr>
          <p:cNvPr id="51203" name="Rectangle 2">
            <a:extLst>
              <a:ext uri="{FF2B5EF4-FFF2-40B4-BE49-F238E27FC236}">
                <a16:creationId xmlns:a16="http://schemas.microsoft.com/office/drawing/2014/main" id="{CAF2C9E9-610F-4254-9604-E745D3C4AA62}"/>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714391D1-BD50-41A2-B4CC-C4F47DF2A1B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4E8D63C6-7F62-4AFB-AF1F-ABE6EC8BCED4}"/>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B4E0DE-7FCB-4882-91CF-88A72D136B9C}" type="slidenum">
              <a:rPr lang="en-US" altLang="en-US"/>
              <a:pPr>
                <a:spcBef>
                  <a:spcPct val="0"/>
                </a:spcBef>
              </a:pPr>
              <a:t>25</a:t>
            </a:fld>
            <a:endParaRPr lang="en-US" altLang="en-US"/>
          </a:p>
        </p:txBody>
      </p:sp>
      <p:sp>
        <p:nvSpPr>
          <p:cNvPr id="53251" name="Rectangle 2">
            <a:extLst>
              <a:ext uri="{FF2B5EF4-FFF2-40B4-BE49-F238E27FC236}">
                <a16:creationId xmlns:a16="http://schemas.microsoft.com/office/drawing/2014/main" id="{2DA2EACA-8323-4C28-B88D-D50BBF586D9A}"/>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1954332E-B0D9-4DC1-8814-BBFBBED8F89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DAE2A196-6F04-4D38-846B-F687B30B5FC9}"/>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F2E68E6-435F-498E-A46F-B02B17FF68BB}" type="slidenum">
              <a:rPr lang="en-US" altLang="en-US"/>
              <a:pPr>
                <a:spcBef>
                  <a:spcPct val="0"/>
                </a:spcBef>
              </a:pPr>
              <a:t>3</a:t>
            </a:fld>
            <a:endParaRPr lang="en-US" altLang="en-US"/>
          </a:p>
        </p:txBody>
      </p:sp>
      <p:sp>
        <p:nvSpPr>
          <p:cNvPr id="8195" name="Rectangle 2">
            <a:extLst>
              <a:ext uri="{FF2B5EF4-FFF2-40B4-BE49-F238E27FC236}">
                <a16:creationId xmlns:a16="http://schemas.microsoft.com/office/drawing/2014/main" id="{18CF43E7-6C49-4318-8574-1A7CBA40296D}"/>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2F5BC6F8-4C9E-4A6F-BF9C-030AD417803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9B141288-E39B-4F37-9122-8EC6D44C533B}"/>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540D5D-C404-4E00-BE06-8DE60BE0CDF7}" type="slidenum">
              <a:rPr lang="en-US" altLang="en-US"/>
              <a:pPr>
                <a:spcBef>
                  <a:spcPct val="0"/>
                </a:spcBef>
              </a:pPr>
              <a:t>4</a:t>
            </a:fld>
            <a:endParaRPr lang="en-US" altLang="en-US"/>
          </a:p>
        </p:txBody>
      </p:sp>
      <p:sp>
        <p:nvSpPr>
          <p:cNvPr id="10243" name="Rectangle 2">
            <a:extLst>
              <a:ext uri="{FF2B5EF4-FFF2-40B4-BE49-F238E27FC236}">
                <a16:creationId xmlns:a16="http://schemas.microsoft.com/office/drawing/2014/main" id="{E9E25524-05CA-4004-83CF-DC9FF63949E7}"/>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1299D146-134F-467D-9A9B-7B4DB877CEA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88295AAC-FAF8-4A86-B453-1680C139AD73}"/>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242F08-25ED-47E6-8B48-B63570EBCC6A}" type="slidenum">
              <a:rPr lang="en-US" altLang="en-US"/>
              <a:pPr>
                <a:spcBef>
                  <a:spcPct val="0"/>
                </a:spcBef>
              </a:pPr>
              <a:t>5</a:t>
            </a:fld>
            <a:endParaRPr lang="en-US" altLang="en-US"/>
          </a:p>
        </p:txBody>
      </p:sp>
      <p:sp>
        <p:nvSpPr>
          <p:cNvPr id="12291" name="Rectangle 2">
            <a:extLst>
              <a:ext uri="{FF2B5EF4-FFF2-40B4-BE49-F238E27FC236}">
                <a16:creationId xmlns:a16="http://schemas.microsoft.com/office/drawing/2014/main" id="{9B687B7A-F530-4260-8350-C93A54620EFB}"/>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80AEB2FD-B390-4B40-BD28-D246AC59AEE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ED5C00A3-4173-41B3-B491-0C126CD311AF}"/>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05805A-0D7E-4AB8-B0A4-7E4E1CC04738}" type="slidenum">
              <a:rPr lang="en-US" altLang="en-US"/>
              <a:pPr>
                <a:spcBef>
                  <a:spcPct val="0"/>
                </a:spcBef>
              </a:pPr>
              <a:t>6</a:t>
            </a:fld>
            <a:endParaRPr lang="en-US" altLang="en-US"/>
          </a:p>
        </p:txBody>
      </p:sp>
      <p:sp>
        <p:nvSpPr>
          <p:cNvPr id="14339" name="Rectangle 2">
            <a:extLst>
              <a:ext uri="{FF2B5EF4-FFF2-40B4-BE49-F238E27FC236}">
                <a16:creationId xmlns:a16="http://schemas.microsoft.com/office/drawing/2014/main" id="{CF3D062E-1FEC-4D33-AC73-FCAA50930CD8}"/>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E1D77CA2-3AED-49BD-AFD3-750E11387D9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9FB2E4F7-F7EC-4B8B-B034-DE3CE295B7FC}"/>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CF1124-0AC5-4FCC-BE18-D8D8AF438370}" type="slidenum">
              <a:rPr lang="en-US" altLang="en-US"/>
              <a:pPr>
                <a:spcBef>
                  <a:spcPct val="0"/>
                </a:spcBef>
              </a:pPr>
              <a:t>7</a:t>
            </a:fld>
            <a:endParaRPr lang="en-US" altLang="en-US"/>
          </a:p>
        </p:txBody>
      </p:sp>
      <p:sp>
        <p:nvSpPr>
          <p:cNvPr id="16387" name="Rectangle 2">
            <a:extLst>
              <a:ext uri="{FF2B5EF4-FFF2-40B4-BE49-F238E27FC236}">
                <a16:creationId xmlns:a16="http://schemas.microsoft.com/office/drawing/2014/main" id="{78E73F0B-EF18-4E38-941C-B6DBF7DFAA68}"/>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E3B43C2D-10AF-4DE0-BA82-7CF814C2788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04979528-549B-4C25-B916-EB7976B387AB}"/>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82B65B-E718-4448-B31F-EFE0EC1882DC}" type="slidenum">
              <a:rPr lang="en-US" altLang="en-US"/>
              <a:pPr>
                <a:spcBef>
                  <a:spcPct val="0"/>
                </a:spcBef>
              </a:pPr>
              <a:t>8</a:t>
            </a:fld>
            <a:endParaRPr lang="en-US" altLang="en-US"/>
          </a:p>
        </p:txBody>
      </p:sp>
      <p:sp>
        <p:nvSpPr>
          <p:cNvPr id="18435" name="Rectangle 2">
            <a:extLst>
              <a:ext uri="{FF2B5EF4-FFF2-40B4-BE49-F238E27FC236}">
                <a16:creationId xmlns:a16="http://schemas.microsoft.com/office/drawing/2014/main" id="{F70D1BA1-F003-41CE-8941-6194DA7BDCEA}"/>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A7BAC8D-0655-4948-A554-9486AFD18E5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B579AFCA-F4DC-49DA-9A5B-E44E77A7B5B0}"/>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20BC396-31E1-4161-A59C-F7BFA12B6878}" type="slidenum">
              <a:rPr lang="en-US" altLang="en-US"/>
              <a:pPr>
                <a:spcBef>
                  <a:spcPct val="0"/>
                </a:spcBef>
              </a:pPr>
              <a:t>9</a:t>
            </a:fld>
            <a:endParaRPr lang="en-US" altLang="en-US"/>
          </a:p>
        </p:txBody>
      </p:sp>
      <p:sp>
        <p:nvSpPr>
          <p:cNvPr id="20483" name="Rectangle 2">
            <a:extLst>
              <a:ext uri="{FF2B5EF4-FFF2-40B4-BE49-F238E27FC236}">
                <a16:creationId xmlns:a16="http://schemas.microsoft.com/office/drawing/2014/main" id="{28A8D516-8238-4DBE-A0C5-12A18C0BD39E}"/>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DB76FB14-5E01-414A-9A98-A6E82AFBC34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4EC99AF-0551-4413-931E-D55054210741}" type="slidenum">
              <a:rPr lang="en-US" altLang="en-US" smtClean="0"/>
              <a:pPr/>
              <a:t>‹#›</a:t>
            </a:fld>
            <a:endParaRPr lang="en-US" altLang="en-US"/>
          </a:p>
        </p:txBody>
      </p:sp>
    </p:spTree>
    <p:extLst>
      <p:ext uri="{BB962C8B-B14F-4D97-AF65-F5344CB8AC3E}">
        <p14:creationId xmlns:p14="http://schemas.microsoft.com/office/powerpoint/2010/main" val="2006989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917678" y="6181344"/>
            <a:ext cx="5337278" cy="365125"/>
          </a:xfrm>
        </p:spPr>
        <p:txBody>
          <a:bodyPr/>
          <a:lstStyle/>
          <a:p>
            <a:pPr>
              <a:defRPr/>
            </a:pPr>
            <a:endParaRPr lang="en-US"/>
          </a:p>
        </p:txBody>
      </p:sp>
      <p:sp>
        <p:nvSpPr>
          <p:cNvPr id="7" name="Slide Number Placeholder 6"/>
          <p:cNvSpPr>
            <a:spLocks noGrp="1"/>
          </p:cNvSpPr>
          <p:nvPr>
            <p:ph type="sldNum" sz="quarter" idx="12"/>
          </p:nvPr>
        </p:nvSpPr>
        <p:spPr/>
        <p:txBody>
          <a:bodyPr/>
          <a:lstStyle/>
          <a:p>
            <a:fld id="{CC0EAEAC-4732-4F8F-AAD5-89435C836D93}" type="slidenum">
              <a:rPr lang="en-US" altLang="en-US" smtClean="0"/>
              <a:pPr/>
              <a:t>‹#›</a:t>
            </a:fld>
            <a:endParaRPr lang="en-US" altLang="en-US"/>
          </a:p>
        </p:txBody>
      </p:sp>
    </p:spTree>
    <p:extLst>
      <p:ext uri="{BB962C8B-B14F-4D97-AF65-F5344CB8AC3E}">
        <p14:creationId xmlns:p14="http://schemas.microsoft.com/office/powerpoint/2010/main" val="269458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C0EAEAC-4732-4F8F-AAD5-89435C836D93}" type="slidenum">
              <a:rPr lang="en-US" altLang="en-US" smtClean="0"/>
              <a:pPr/>
              <a:t>‹#›</a:t>
            </a:fld>
            <a:endParaRPr lang="en-US" altLang="en-US"/>
          </a:p>
        </p:txBody>
      </p:sp>
    </p:spTree>
    <p:extLst>
      <p:ext uri="{BB962C8B-B14F-4D97-AF65-F5344CB8AC3E}">
        <p14:creationId xmlns:p14="http://schemas.microsoft.com/office/powerpoint/2010/main" val="1751589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C0EAEAC-4732-4F8F-AAD5-89435C836D93}" type="slidenum">
              <a:rPr lang="en-US" altLang="en-US" smtClean="0"/>
              <a:pPr/>
              <a:t>‹#›</a:t>
            </a:fld>
            <a:endParaRPr lang="en-US" altLang="en-US"/>
          </a:p>
        </p:txBody>
      </p:sp>
    </p:spTree>
    <p:extLst>
      <p:ext uri="{BB962C8B-B14F-4D97-AF65-F5344CB8AC3E}">
        <p14:creationId xmlns:p14="http://schemas.microsoft.com/office/powerpoint/2010/main" val="1106493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C0EAEAC-4732-4F8F-AAD5-89435C836D93}" type="slidenum">
              <a:rPr lang="en-US" altLang="en-US" smtClean="0"/>
              <a:pPr/>
              <a:t>‹#›</a:t>
            </a:fld>
            <a:endParaRPr lang="en-US" altLang="en-US"/>
          </a:p>
        </p:txBody>
      </p:sp>
    </p:spTree>
    <p:extLst>
      <p:ext uri="{BB962C8B-B14F-4D97-AF65-F5344CB8AC3E}">
        <p14:creationId xmlns:p14="http://schemas.microsoft.com/office/powerpoint/2010/main" val="3875354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C0EAEAC-4732-4F8F-AAD5-89435C836D93}" type="slidenum">
              <a:rPr lang="en-US" altLang="en-US" smtClean="0"/>
              <a:pPr/>
              <a:t>‹#›</a:t>
            </a:fld>
            <a:endParaRPr lang="en-US" altLang="en-US"/>
          </a:p>
        </p:txBody>
      </p:sp>
    </p:spTree>
    <p:extLst>
      <p:ext uri="{BB962C8B-B14F-4D97-AF65-F5344CB8AC3E}">
        <p14:creationId xmlns:p14="http://schemas.microsoft.com/office/powerpoint/2010/main" val="883247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C0EAEAC-4732-4F8F-AAD5-89435C836D93}" type="slidenum">
              <a:rPr lang="en-US" altLang="en-US" smtClean="0"/>
              <a:pPr/>
              <a:t>‹#›</a:t>
            </a:fld>
            <a:endParaRPr lang="en-US" altLang="en-US"/>
          </a:p>
        </p:txBody>
      </p:sp>
    </p:spTree>
    <p:extLst>
      <p:ext uri="{BB962C8B-B14F-4D97-AF65-F5344CB8AC3E}">
        <p14:creationId xmlns:p14="http://schemas.microsoft.com/office/powerpoint/2010/main" val="1756679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75611EE-19F0-4B9D-9035-1E56476A9B17}" type="slidenum">
              <a:rPr lang="en-US" altLang="en-US" smtClean="0"/>
              <a:pPr/>
              <a:t>‹#›</a:t>
            </a:fld>
            <a:endParaRPr lang="en-US" altLang="en-US"/>
          </a:p>
        </p:txBody>
      </p:sp>
    </p:spTree>
    <p:extLst>
      <p:ext uri="{BB962C8B-B14F-4D97-AF65-F5344CB8AC3E}">
        <p14:creationId xmlns:p14="http://schemas.microsoft.com/office/powerpoint/2010/main" val="1505008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FD4080C-52E3-49B7-94B7-856912AAF106}" type="slidenum">
              <a:rPr lang="en-US" altLang="en-US" smtClean="0"/>
              <a:pPr/>
              <a:t>‹#›</a:t>
            </a:fld>
            <a:endParaRPr lang="en-US" altLang="en-US"/>
          </a:p>
        </p:txBody>
      </p:sp>
    </p:spTree>
    <p:extLst>
      <p:ext uri="{BB962C8B-B14F-4D97-AF65-F5344CB8AC3E}">
        <p14:creationId xmlns:p14="http://schemas.microsoft.com/office/powerpoint/2010/main" val="1813136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248E8E1-1D87-487B-8E14-BC30C37D79FC}" type="slidenum">
              <a:rPr lang="en-US" altLang="en-US" smtClean="0"/>
              <a:pPr/>
              <a:t>‹#›</a:t>
            </a:fld>
            <a:endParaRPr lang="en-US" altLang="en-US"/>
          </a:p>
        </p:txBody>
      </p:sp>
    </p:spTree>
    <p:extLst>
      <p:ext uri="{BB962C8B-B14F-4D97-AF65-F5344CB8AC3E}">
        <p14:creationId xmlns:p14="http://schemas.microsoft.com/office/powerpoint/2010/main" val="1577921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B03F25C-96C3-45BD-901D-FCC249DEAB19}" type="slidenum">
              <a:rPr lang="en-US" altLang="en-US" smtClean="0"/>
              <a:pPr/>
              <a:t>‹#›</a:t>
            </a:fld>
            <a:endParaRPr lang="en-US" altLang="en-US"/>
          </a:p>
        </p:txBody>
      </p:sp>
    </p:spTree>
    <p:extLst>
      <p:ext uri="{BB962C8B-B14F-4D97-AF65-F5344CB8AC3E}">
        <p14:creationId xmlns:p14="http://schemas.microsoft.com/office/powerpoint/2010/main" val="85872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AD54D60-168D-4556-9BF1-57A7E625357C}" type="slidenum">
              <a:rPr lang="en-US" altLang="en-US" smtClean="0"/>
              <a:pPr/>
              <a:t>‹#›</a:t>
            </a:fld>
            <a:endParaRPr lang="en-US" altLang="en-US"/>
          </a:p>
        </p:txBody>
      </p:sp>
    </p:spTree>
    <p:extLst>
      <p:ext uri="{BB962C8B-B14F-4D97-AF65-F5344CB8AC3E}">
        <p14:creationId xmlns:p14="http://schemas.microsoft.com/office/powerpoint/2010/main" val="775884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F34B7FC5-D748-4FBE-B2ED-5BB92DC4EC89}" type="slidenum">
              <a:rPr lang="en-US" altLang="en-US" smtClean="0"/>
              <a:pPr/>
              <a:t>‹#›</a:t>
            </a:fld>
            <a:endParaRPr lang="en-US" altLang="en-US"/>
          </a:p>
        </p:txBody>
      </p:sp>
    </p:spTree>
    <p:extLst>
      <p:ext uri="{BB962C8B-B14F-4D97-AF65-F5344CB8AC3E}">
        <p14:creationId xmlns:p14="http://schemas.microsoft.com/office/powerpoint/2010/main" val="508947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6A467606-BA59-4D72-8580-A1C2269641B8}" type="slidenum">
              <a:rPr lang="en-US" altLang="en-US" smtClean="0"/>
              <a:pPr/>
              <a:t>‹#›</a:t>
            </a:fld>
            <a:endParaRPr lang="en-US" altLang="en-US"/>
          </a:p>
        </p:txBody>
      </p:sp>
    </p:spTree>
    <p:extLst>
      <p:ext uri="{BB962C8B-B14F-4D97-AF65-F5344CB8AC3E}">
        <p14:creationId xmlns:p14="http://schemas.microsoft.com/office/powerpoint/2010/main" val="2885350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411F58D8-5D67-45D3-A583-387F6D5B5EC9}" type="slidenum">
              <a:rPr lang="en-US" altLang="en-US" smtClean="0"/>
              <a:pPr/>
              <a:t>‹#›</a:t>
            </a:fld>
            <a:endParaRPr lang="en-US" altLang="en-US"/>
          </a:p>
        </p:txBody>
      </p:sp>
    </p:spTree>
    <p:extLst>
      <p:ext uri="{BB962C8B-B14F-4D97-AF65-F5344CB8AC3E}">
        <p14:creationId xmlns:p14="http://schemas.microsoft.com/office/powerpoint/2010/main" val="848079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4E8B423-4A22-4725-A35D-FF5BA6E383E7}" type="slidenum">
              <a:rPr lang="en-US" altLang="en-US" smtClean="0"/>
              <a:pPr/>
              <a:t>‹#›</a:t>
            </a:fld>
            <a:endParaRPr lang="en-US" altLang="en-US"/>
          </a:p>
        </p:txBody>
      </p:sp>
    </p:spTree>
    <p:extLst>
      <p:ext uri="{BB962C8B-B14F-4D97-AF65-F5344CB8AC3E}">
        <p14:creationId xmlns:p14="http://schemas.microsoft.com/office/powerpoint/2010/main" val="3175205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23649" y="6181344"/>
            <a:ext cx="718502" cy="365125"/>
          </a:xfrm>
        </p:spPr>
        <p:txBody>
          <a:bodyPr/>
          <a:lstStyle/>
          <a:p>
            <a:pPr>
              <a:defRPr/>
            </a:pPr>
            <a:endParaRPr lang="en-US"/>
          </a:p>
        </p:txBody>
      </p:sp>
      <p:sp>
        <p:nvSpPr>
          <p:cNvPr id="6" name="Footer Placeholder 5"/>
          <p:cNvSpPr>
            <a:spLocks noGrp="1"/>
          </p:cNvSpPr>
          <p:nvPr>
            <p:ph type="ftr" sz="quarter" idx="11"/>
          </p:nvPr>
        </p:nvSpPr>
        <p:spPr>
          <a:xfrm>
            <a:off x="818348" y="6181344"/>
            <a:ext cx="3705300" cy="365125"/>
          </a:xfrm>
        </p:spPr>
        <p:txBody>
          <a:bodyPr/>
          <a:lstStyle/>
          <a:p>
            <a:pPr>
              <a:defRPr/>
            </a:pPr>
            <a:endParaRPr lang="en-US"/>
          </a:p>
        </p:txBody>
      </p:sp>
      <p:sp>
        <p:nvSpPr>
          <p:cNvPr id="7" name="Slide Number Placeholder 6"/>
          <p:cNvSpPr>
            <a:spLocks noGrp="1"/>
          </p:cNvSpPr>
          <p:nvPr>
            <p:ph type="sldNum" sz="quarter" idx="12"/>
          </p:nvPr>
        </p:nvSpPr>
        <p:spPr>
          <a:xfrm>
            <a:off x="8024262" y="6181344"/>
            <a:ext cx="305186" cy="329250"/>
          </a:xfrm>
        </p:spPr>
        <p:txBody>
          <a:bodyPr/>
          <a:lstStyle/>
          <a:p>
            <a:fld id="{042E0DAF-1C4F-4D31-87DD-69B21AFABAF6}" type="slidenum">
              <a:rPr lang="en-US" altLang="en-US" smtClean="0"/>
              <a:pPr/>
              <a:t>‹#›</a:t>
            </a:fld>
            <a:endParaRPr lang="en-US" altLang="en-US"/>
          </a:p>
        </p:txBody>
      </p:sp>
    </p:spTree>
    <p:extLst>
      <p:ext uri="{BB962C8B-B14F-4D97-AF65-F5344CB8AC3E}">
        <p14:creationId xmlns:p14="http://schemas.microsoft.com/office/powerpoint/2010/main" val="2778287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endParaRPr lang="en-US"/>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endParaRPr lang="en-US"/>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CC0EAEAC-4732-4F8F-AAD5-89435C836D93}" type="slidenum">
              <a:rPr lang="en-US" altLang="en-US" smtClean="0"/>
              <a:pPr/>
              <a:t>‹#›</a:t>
            </a:fld>
            <a:endParaRPr lang="en-US" altLang="en-US"/>
          </a:p>
        </p:txBody>
      </p:sp>
    </p:spTree>
    <p:extLst>
      <p:ext uri="{BB962C8B-B14F-4D97-AF65-F5344CB8AC3E}">
        <p14:creationId xmlns:p14="http://schemas.microsoft.com/office/powerpoint/2010/main" val="17550563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ext Box 7">
            <a:extLst>
              <a:ext uri="{FF2B5EF4-FFF2-40B4-BE49-F238E27FC236}">
                <a16:creationId xmlns:a16="http://schemas.microsoft.com/office/drawing/2014/main" id="{2ED3325E-B49D-443A-B798-1ECF47EF26CF}"/>
              </a:ext>
            </a:extLst>
          </p:cNvPr>
          <p:cNvSpPr txBox="1">
            <a:spLocks noChangeArrowheads="1"/>
          </p:cNvSpPr>
          <p:nvPr/>
        </p:nvSpPr>
        <p:spPr bwMode="auto">
          <a:xfrm>
            <a:off x="1524000" y="0"/>
            <a:ext cx="6477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CCFF"/>
                </a:solidFill>
              </a:rPr>
              <a:t>ELECTROSTATICS - IV                                - </a:t>
            </a:r>
            <a:r>
              <a:rPr lang="en-US" altLang="en-US" sz="2400" b="1">
                <a:solidFill>
                  <a:srgbClr val="00CCFF"/>
                </a:solidFill>
              </a:rPr>
              <a:t>Capacitance and Van de Graaff Generator</a:t>
            </a:r>
          </a:p>
        </p:txBody>
      </p:sp>
      <p:sp>
        <p:nvSpPr>
          <p:cNvPr id="2056" name="Text Box 8">
            <a:extLst>
              <a:ext uri="{FF2B5EF4-FFF2-40B4-BE49-F238E27FC236}">
                <a16:creationId xmlns:a16="http://schemas.microsoft.com/office/drawing/2014/main" id="{5365370C-8D62-42F4-89BC-9D4CBF655425}"/>
              </a:ext>
            </a:extLst>
          </p:cNvPr>
          <p:cNvSpPr txBox="1">
            <a:spLocks noChangeArrowheads="1"/>
          </p:cNvSpPr>
          <p:nvPr/>
        </p:nvSpPr>
        <p:spPr bwMode="auto">
          <a:xfrm>
            <a:off x="762000" y="990600"/>
            <a:ext cx="7620000" cy="5376863"/>
          </a:xfrm>
          <a:prstGeom prst="rect">
            <a:avLst/>
          </a:prstGeom>
          <a:solidFill>
            <a:srgbClr val="800000"/>
          </a:solidFill>
          <a:ln w="57150">
            <a:solidFill>
              <a:srgbClr val="66FF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AutoNum type="arabicPeriod"/>
            </a:pPr>
            <a:r>
              <a:rPr lang="en-US" altLang="en-US" sz="1800" b="1">
                <a:solidFill>
                  <a:srgbClr val="FFFF99"/>
                </a:solidFill>
              </a:rPr>
              <a:t>Behaviour of Conductors in Electrostatic Field</a:t>
            </a:r>
          </a:p>
          <a:p>
            <a:pPr eaLnBrk="1" hangingPunct="1">
              <a:spcBef>
                <a:spcPct val="50000"/>
              </a:spcBef>
              <a:buFontTx/>
              <a:buAutoNum type="arabicPeriod"/>
            </a:pPr>
            <a:r>
              <a:rPr lang="en-US" altLang="en-US" sz="1800" b="1">
                <a:solidFill>
                  <a:srgbClr val="FFFF99"/>
                </a:solidFill>
              </a:rPr>
              <a:t>Electrical Capacitance</a:t>
            </a:r>
          </a:p>
          <a:p>
            <a:pPr eaLnBrk="1" hangingPunct="1">
              <a:spcBef>
                <a:spcPct val="50000"/>
              </a:spcBef>
              <a:buFontTx/>
              <a:buAutoNum type="arabicPeriod"/>
            </a:pPr>
            <a:r>
              <a:rPr lang="en-US" altLang="en-US" sz="1800" b="1">
                <a:solidFill>
                  <a:srgbClr val="FFFF99"/>
                </a:solidFill>
              </a:rPr>
              <a:t>Principle of Capacitance</a:t>
            </a:r>
          </a:p>
          <a:p>
            <a:pPr eaLnBrk="1" hangingPunct="1">
              <a:spcBef>
                <a:spcPct val="50000"/>
              </a:spcBef>
              <a:buFontTx/>
              <a:buAutoNum type="arabicPeriod"/>
            </a:pPr>
            <a:r>
              <a:rPr lang="en-US" altLang="en-US" sz="1800" b="1">
                <a:solidFill>
                  <a:srgbClr val="FFFF99"/>
                </a:solidFill>
              </a:rPr>
              <a:t>Capacitance of a Parallel Plate Capacitor</a:t>
            </a:r>
          </a:p>
          <a:p>
            <a:pPr eaLnBrk="1" hangingPunct="1">
              <a:spcBef>
                <a:spcPct val="50000"/>
              </a:spcBef>
              <a:buFontTx/>
              <a:buAutoNum type="arabicPeriod"/>
            </a:pPr>
            <a:r>
              <a:rPr lang="en-US" altLang="en-US" sz="1800" b="1">
                <a:solidFill>
                  <a:srgbClr val="FFFF99"/>
                </a:solidFill>
              </a:rPr>
              <a:t>Series and Parallel Combination of Capacitors</a:t>
            </a:r>
          </a:p>
          <a:p>
            <a:pPr eaLnBrk="1" hangingPunct="1">
              <a:spcBef>
                <a:spcPct val="50000"/>
              </a:spcBef>
              <a:buFontTx/>
              <a:buAutoNum type="arabicPeriod"/>
            </a:pPr>
            <a:r>
              <a:rPr lang="en-US" altLang="en-US" sz="1800" b="1">
                <a:solidFill>
                  <a:srgbClr val="FFFF99"/>
                </a:solidFill>
              </a:rPr>
              <a:t>Energy Stored in a Capacitor and Energy Density</a:t>
            </a:r>
          </a:p>
          <a:p>
            <a:pPr eaLnBrk="1" hangingPunct="1">
              <a:spcBef>
                <a:spcPct val="50000"/>
              </a:spcBef>
              <a:buFontTx/>
              <a:buAutoNum type="arabicPeriod"/>
            </a:pPr>
            <a:r>
              <a:rPr lang="en-US" altLang="en-US" sz="1800" b="1">
                <a:solidFill>
                  <a:srgbClr val="FFFF99"/>
                </a:solidFill>
              </a:rPr>
              <a:t>Energy Stored in Series and Parallel Combination of Capacitors</a:t>
            </a:r>
          </a:p>
          <a:p>
            <a:pPr eaLnBrk="1" hangingPunct="1">
              <a:spcBef>
                <a:spcPct val="50000"/>
              </a:spcBef>
              <a:buFontTx/>
              <a:buAutoNum type="arabicPeriod"/>
            </a:pPr>
            <a:r>
              <a:rPr lang="en-US" altLang="en-US" sz="1800" b="1">
                <a:solidFill>
                  <a:srgbClr val="FFFF99"/>
                </a:solidFill>
              </a:rPr>
              <a:t>Loss of Energy on Sharing Charges Between Two Capacitors</a:t>
            </a:r>
          </a:p>
          <a:p>
            <a:pPr eaLnBrk="1" hangingPunct="1">
              <a:spcBef>
                <a:spcPct val="50000"/>
              </a:spcBef>
              <a:buFontTx/>
              <a:buAutoNum type="arabicPeriod"/>
            </a:pPr>
            <a:r>
              <a:rPr lang="en-US" altLang="en-US" sz="1800" b="1">
                <a:solidFill>
                  <a:srgbClr val="FFFF99"/>
                </a:solidFill>
              </a:rPr>
              <a:t>Polar and Non-polar Molecules</a:t>
            </a:r>
          </a:p>
          <a:p>
            <a:pPr eaLnBrk="1" hangingPunct="1">
              <a:spcBef>
                <a:spcPct val="50000"/>
              </a:spcBef>
              <a:buFontTx/>
              <a:buAutoNum type="arabicPeriod"/>
            </a:pPr>
            <a:r>
              <a:rPr lang="en-US" altLang="en-US" sz="1800" b="1">
                <a:solidFill>
                  <a:srgbClr val="FFFF99"/>
                </a:solidFill>
              </a:rPr>
              <a:t>Polarization of a Dielectric</a:t>
            </a:r>
          </a:p>
          <a:p>
            <a:pPr eaLnBrk="1" hangingPunct="1">
              <a:spcBef>
                <a:spcPct val="50000"/>
              </a:spcBef>
              <a:buFontTx/>
              <a:buAutoNum type="arabicPeriod"/>
            </a:pPr>
            <a:r>
              <a:rPr lang="en-US" altLang="en-US" sz="1800" b="1">
                <a:solidFill>
                  <a:srgbClr val="FFFF99"/>
                </a:solidFill>
              </a:rPr>
              <a:t>Polarizing Vector and Dielectric Strength</a:t>
            </a:r>
          </a:p>
          <a:p>
            <a:pPr eaLnBrk="1" hangingPunct="1">
              <a:spcBef>
                <a:spcPct val="50000"/>
              </a:spcBef>
              <a:buFontTx/>
              <a:buAutoNum type="arabicPeriod"/>
            </a:pPr>
            <a:r>
              <a:rPr lang="en-US" altLang="en-US" sz="1800" b="1">
                <a:solidFill>
                  <a:srgbClr val="FFFF99"/>
                </a:solidFill>
              </a:rPr>
              <a:t>Parallel Plate Capacitor with a Dielectric Slab</a:t>
            </a:r>
          </a:p>
          <a:p>
            <a:pPr eaLnBrk="1" hangingPunct="1">
              <a:spcBef>
                <a:spcPct val="50000"/>
              </a:spcBef>
              <a:buFontTx/>
              <a:buAutoNum type="arabicPeriod"/>
            </a:pPr>
            <a:r>
              <a:rPr lang="en-US" altLang="en-US" sz="1800" b="1">
                <a:solidFill>
                  <a:srgbClr val="FFFF99"/>
                </a:solidFill>
              </a:rPr>
              <a:t>Van de Graaff Generator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slide(fromTop)">
                                      <p:cBhvr>
                                        <p:cTn id="7" dur="500"/>
                                        <p:tgtEl>
                                          <p:spTgt spid="20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056"/>
                                        </p:tgtEl>
                                        <p:attrNameLst>
                                          <p:attrName>style.visibility</p:attrName>
                                        </p:attrNameLst>
                                      </p:cBhvr>
                                      <p:to>
                                        <p:strVal val="visible"/>
                                      </p:to>
                                    </p:set>
                                    <p:animEffect transition="in" filter="slide(fromBottom)">
                                      <p:cBhvr>
                                        <p:cTn id="12"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80" name="Text Box 92">
            <a:extLst>
              <a:ext uri="{FF2B5EF4-FFF2-40B4-BE49-F238E27FC236}">
                <a16:creationId xmlns:a16="http://schemas.microsoft.com/office/drawing/2014/main" id="{78AC9060-8FED-4888-966D-438EB279C1DA}"/>
              </a:ext>
            </a:extLst>
          </p:cNvPr>
          <p:cNvSpPr txBox="1">
            <a:spLocks noChangeArrowheads="1"/>
          </p:cNvSpPr>
          <p:nvPr/>
        </p:nvSpPr>
        <p:spPr bwMode="auto">
          <a:xfrm>
            <a:off x="76200" y="12700"/>
            <a:ext cx="4191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a:solidFill>
                  <a:srgbClr val="66FF33"/>
                </a:solidFill>
              </a:rPr>
              <a:t>Energy Stored in a Capacitor:</a:t>
            </a:r>
          </a:p>
        </p:txBody>
      </p:sp>
      <p:grpSp>
        <p:nvGrpSpPr>
          <p:cNvPr id="114838" name="Group 150">
            <a:extLst>
              <a:ext uri="{FF2B5EF4-FFF2-40B4-BE49-F238E27FC236}">
                <a16:creationId xmlns:a16="http://schemas.microsoft.com/office/drawing/2014/main" id="{81DE4AE9-15DB-48E8-860F-242A118C7A8A}"/>
              </a:ext>
            </a:extLst>
          </p:cNvPr>
          <p:cNvGrpSpPr>
            <a:grpSpLocks/>
          </p:cNvGrpSpPr>
          <p:nvPr/>
        </p:nvGrpSpPr>
        <p:grpSpPr bwMode="auto">
          <a:xfrm>
            <a:off x="6153150" y="339725"/>
            <a:ext cx="685800" cy="2819400"/>
            <a:chOff x="3504" y="432"/>
            <a:chExt cx="720" cy="2976"/>
          </a:xfrm>
        </p:grpSpPr>
        <p:sp>
          <p:nvSpPr>
            <p:cNvPr id="21641" name="AutoShape 151">
              <a:extLst>
                <a:ext uri="{FF2B5EF4-FFF2-40B4-BE49-F238E27FC236}">
                  <a16:creationId xmlns:a16="http://schemas.microsoft.com/office/drawing/2014/main" id="{7FDEF373-B21A-4C15-8549-32B73AD80D07}"/>
                </a:ext>
              </a:extLst>
            </p:cNvPr>
            <p:cNvSpPr>
              <a:spLocks noChangeArrowheads="1"/>
            </p:cNvSpPr>
            <p:nvPr/>
          </p:nvSpPr>
          <p:spPr bwMode="auto">
            <a:xfrm rot="-5400000">
              <a:off x="2376" y="1560"/>
              <a:ext cx="2976" cy="720"/>
            </a:xfrm>
            <a:prstGeom prst="parallelogram">
              <a:avLst>
                <a:gd name="adj" fmla="val 103333"/>
              </a:avLst>
            </a:prstGeom>
            <a:solidFill>
              <a:srgbClr val="0099FF"/>
            </a:solidFill>
            <a:ln w="19050">
              <a:solidFill>
                <a:srgbClr val="0000FF"/>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21642" name="Group 152">
              <a:extLst>
                <a:ext uri="{FF2B5EF4-FFF2-40B4-BE49-F238E27FC236}">
                  <a16:creationId xmlns:a16="http://schemas.microsoft.com/office/drawing/2014/main" id="{A1603F7F-7C38-4AE7-885F-F7D1B162E2AD}"/>
                </a:ext>
              </a:extLst>
            </p:cNvPr>
            <p:cNvGrpSpPr>
              <a:grpSpLocks/>
            </p:cNvGrpSpPr>
            <p:nvPr/>
          </p:nvGrpSpPr>
          <p:grpSpPr bwMode="auto">
            <a:xfrm>
              <a:off x="3504" y="528"/>
              <a:ext cx="720" cy="2736"/>
              <a:chOff x="3552" y="624"/>
              <a:chExt cx="720" cy="2736"/>
            </a:xfrm>
          </p:grpSpPr>
          <p:grpSp>
            <p:nvGrpSpPr>
              <p:cNvPr id="21643" name="Group 153">
                <a:extLst>
                  <a:ext uri="{FF2B5EF4-FFF2-40B4-BE49-F238E27FC236}">
                    <a16:creationId xmlns:a16="http://schemas.microsoft.com/office/drawing/2014/main" id="{9F7E3A1D-7520-4014-AAF3-D7392899106A}"/>
                  </a:ext>
                </a:extLst>
              </p:cNvPr>
              <p:cNvGrpSpPr>
                <a:grpSpLocks/>
              </p:cNvGrpSpPr>
              <p:nvPr/>
            </p:nvGrpSpPr>
            <p:grpSpPr bwMode="auto">
              <a:xfrm>
                <a:off x="3552" y="768"/>
                <a:ext cx="96" cy="96"/>
                <a:chOff x="672" y="1248"/>
                <a:chExt cx="96" cy="96"/>
              </a:xfrm>
            </p:grpSpPr>
            <p:sp>
              <p:nvSpPr>
                <p:cNvPr id="21803" name="Line 154">
                  <a:extLst>
                    <a:ext uri="{FF2B5EF4-FFF2-40B4-BE49-F238E27FC236}">
                      <a16:creationId xmlns:a16="http://schemas.microsoft.com/office/drawing/2014/main" id="{FC9141DD-C323-4871-B961-833707CE0EC4}"/>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804" name="Line 155">
                  <a:extLst>
                    <a:ext uri="{FF2B5EF4-FFF2-40B4-BE49-F238E27FC236}">
                      <a16:creationId xmlns:a16="http://schemas.microsoft.com/office/drawing/2014/main" id="{FE983167-8A62-4283-9530-11D6FE8A92AC}"/>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44" name="Group 156">
                <a:extLst>
                  <a:ext uri="{FF2B5EF4-FFF2-40B4-BE49-F238E27FC236}">
                    <a16:creationId xmlns:a16="http://schemas.microsoft.com/office/drawing/2014/main" id="{6459F9C7-3187-4E76-A2EB-6E342BA52765}"/>
                  </a:ext>
                </a:extLst>
              </p:cNvPr>
              <p:cNvGrpSpPr>
                <a:grpSpLocks/>
              </p:cNvGrpSpPr>
              <p:nvPr/>
            </p:nvGrpSpPr>
            <p:grpSpPr bwMode="auto">
              <a:xfrm>
                <a:off x="4128" y="1200"/>
                <a:ext cx="96" cy="96"/>
                <a:chOff x="672" y="1248"/>
                <a:chExt cx="96" cy="96"/>
              </a:xfrm>
            </p:grpSpPr>
            <p:sp>
              <p:nvSpPr>
                <p:cNvPr id="21801" name="Line 157">
                  <a:extLst>
                    <a:ext uri="{FF2B5EF4-FFF2-40B4-BE49-F238E27FC236}">
                      <a16:creationId xmlns:a16="http://schemas.microsoft.com/office/drawing/2014/main" id="{AB7B1A46-09E1-4592-9C26-FAE580B83939}"/>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802" name="Line 158">
                  <a:extLst>
                    <a:ext uri="{FF2B5EF4-FFF2-40B4-BE49-F238E27FC236}">
                      <a16:creationId xmlns:a16="http://schemas.microsoft.com/office/drawing/2014/main" id="{9D97A708-2C05-4C48-AC0D-FF19EB14D280}"/>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45" name="Group 159">
                <a:extLst>
                  <a:ext uri="{FF2B5EF4-FFF2-40B4-BE49-F238E27FC236}">
                    <a16:creationId xmlns:a16="http://schemas.microsoft.com/office/drawing/2014/main" id="{F8F2C25E-932A-43D6-8848-5DB7088195A0}"/>
                  </a:ext>
                </a:extLst>
              </p:cNvPr>
              <p:cNvGrpSpPr>
                <a:grpSpLocks/>
              </p:cNvGrpSpPr>
              <p:nvPr/>
            </p:nvGrpSpPr>
            <p:grpSpPr bwMode="auto">
              <a:xfrm>
                <a:off x="3840" y="912"/>
                <a:ext cx="96" cy="96"/>
                <a:chOff x="672" y="1248"/>
                <a:chExt cx="96" cy="96"/>
              </a:xfrm>
            </p:grpSpPr>
            <p:sp>
              <p:nvSpPr>
                <p:cNvPr id="21799" name="Line 160">
                  <a:extLst>
                    <a:ext uri="{FF2B5EF4-FFF2-40B4-BE49-F238E27FC236}">
                      <a16:creationId xmlns:a16="http://schemas.microsoft.com/office/drawing/2014/main" id="{930261F5-279D-4D42-A735-03A1C7C593A8}"/>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800" name="Line 161">
                  <a:extLst>
                    <a:ext uri="{FF2B5EF4-FFF2-40B4-BE49-F238E27FC236}">
                      <a16:creationId xmlns:a16="http://schemas.microsoft.com/office/drawing/2014/main" id="{01BC9DCC-4E91-41ED-B0D1-826A85472B5F}"/>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46" name="Group 162">
                <a:extLst>
                  <a:ext uri="{FF2B5EF4-FFF2-40B4-BE49-F238E27FC236}">
                    <a16:creationId xmlns:a16="http://schemas.microsoft.com/office/drawing/2014/main" id="{152DAB7F-712F-48B0-AFDF-36798F92335B}"/>
                  </a:ext>
                </a:extLst>
              </p:cNvPr>
              <p:cNvGrpSpPr>
                <a:grpSpLocks/>
              </p:cNvGrpSpPr>
              <p:nvPr/>
            </p:nvGrpSpPr>
            <p:grpSpPr bwMode="auto">
              <a:xfrm>
                <a:off x="3600" y="624"/>
                <a:ext cx="96" cy="96"/>
                <a:chOff x="672" y="1248"/>
                <a:chExt cx="96" cy="96"/>
              </a:xfrm>
            </p:grpSpPr>
            <p:sp>
              <p:nvSpPr>
                <p:cNvPr id="21797" name="Line 163">
                  <a:extLst>
                    <a:ext uri="{FF2B5EF4-FFF2-40B4-BE49-F238E27FC236}">
                      <a16:creationId xmlns:a16="http://schemas.microsoft.com/office/drawing/2014/main" id="{C988ADEE-5ACC-4059-8965-AD3CEE9D045E}"/>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98" name="Line 164">
                  <a:extLst>
                    <a:ext uri="{FF2B5EF4-FFF2-40B4-BE49-F238E27FC236}">
                      <a16:creationId xmlns:a16="http://schemas.microsoft.com/office/drawing/2014/main" id="{F488C55A-8E9D-40F0-8217-D9DAA62F0067}"/>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47" name="Group 165">
                <a:extLst>
                  <a:ext uri="{FF2B5EF4-FFF2-40B4-BE49-F238E27FC236}">
                    <a16:creationId xmlns:a16="http://schemas.microsoft.com/office/drawing/2014/main" id="{32E24E12-0C1B-4E0D-ACC9-BFE3AF52D831}"/>
                  </a:ext>
                </a:extLst>
              </p:cNvPr>
              <p:cNvGrpSpPr>
                <a:grpSpLocks/>
              </p:cNvGrpSpPr>
              <p:nvPr/>
            </p:nvGrpSpPr>
            <p:grpSpPr bwMode="auto">
              <a:xfrm>
                <a:off x="3696" y="768"/>
                <a:ext cx="96" cy="96"/>
                <a:chOff x="672" y="1248"/>
                <a:chExt cx="96" cy="96"/>
              </a:xfrm>
            </p:grpSpPr>
            <p:sp>
              <p:nvSpPr>
                <p:cNvPr id="21795" name="Line 166">
                  <a:extLst>
                    <a:ext uri="{FF2B5EF4-FFF2-40B4-BE49-F238E27FC236}">
                      <a16:creationId xmlns:a16="http://schemas.microsoft.com/office/drawing/2014/main" id="{24880998-1079-40B8-99F5-1F1235599E9A}"/>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96" name="Line 167">
                  <a:extLst>
                    <a:ext uri="{FF2B5EF4-FFF2-40B4-BE49-F238E27FC236}">
                      <a16:creationId xmlns:a16="http://schemas.microsoft.com/office/drawing/2014/main" id="{8540BBD4-671C-4EFD-A340-706331D77366}"/>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48" name="Group 168">
                <a:extLst>
                  <a:ext uri="{FF2B5EF4-FFF2-40B4-BE49-F238E27FC236}">
                    <a16:creationId xmlns:a16="http://schemas.microsoft.com/office/drawing/2014/main" id="{CDD0BCB8-A9C5-42CA-BF0B-AC5A48EADC45}"/>
                  </a:ext>
                </a:extLst>
              </p:cNvPr>
              <p:cNvGrpSpPr>
                <a:grpSpLocks/>
              </p:cNvGrpSpPr>
              <p:nvPr/>
            </p:nvGrpSpPr>
            <p:grpSpPr bwMode="auto">
              <a:xfrm>
                <a:off x="3840" y="1296"/>
                <a:ext cx="96" cy="96"/>
                <a:chOff x="672" y="1248"/>
                <a:chExt cx="96" cy="96"/>
              </a:xfrm>
            </p:grpSpPr>
            <p:sp>
              <p:nvSpPr>
                <p:cNvPr id="21793" name="Line 169">
                  <a:extLst>
                    <a:ext uri="{FF2B5EF4-FFF2-40B4-BE49-F238E27FC236}">
                      <a16:creationId xmlns:a16="http://schemas.microsoft.com/office/drawing/2014/main" id="{150E2B85-EF66-48FC-BCB4-5550F386039B}"/>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94" name="Line 170">
                  <a:extLst>
                    <a:ext uri="{FF2B5EF4-FFF2-40B4-BE49-F238E27FC236}">
                      <a16:creationId xmlns:a16="http://schemas.microsoft.com/office/drawing/2014/main" id="{7508D818-1A61-4598-B5C7-C5B4BA0273BD}"/>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49" name="Group 171">
                <a:extLst>
                  <a:ext uri="{FF2B5EF4-FFF2-40B4-BE49-F238E27FC236}">
                    <a16:creationId xmlns:a16="http://schemas.microsoft.com/office/drawing/2014/main" id="{40284ACA-7612-4B18-A057-CC06A4331335}"/>
                  </a:ext>
                </a:extLst>
              </p:cNvPr>
              <p:cNvGrpSpPr>
                <a:grpSpLocks/>
              </p:cNvGrpSpPr>
              <p:nvPr/>
            </p:nvGrpSpPr>
            <p:grpSpPr bwMode="auto">
              <a:xfrm>
                <a:off x="3552" y="1056"/>
                <a:ext cx="96" cy="96"/>
                <a:chOff x="672" y="1248"/>
                <a:chExt cx="96" cy="96"/>
              </a:xfrm>
            </p:grpSpPr>
            <p:sp>
              <p:nvSpPr>
                <p:cNvPr id="21791" name="Line 172">
                  <a:extLst>
                    <a:ext uri="{FF2B5EF4-FFF2-40B4-BE49-F238E27FC236}">
                      <a16:creationId xmlns:a16="http://schemas.microsoft.com/office/drawing/2014/main" id="{FA0632BD-510D-4C8E-83C5-91D6FD5457B8}"/>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92" name="Line 173">
                  <a:extLst>
                    <a:ext uri="{FF2B5EF4-FFF2-40B4-BE49-F238E27FC236}">
                      <a16:creationId xmlns:a16="http://schemas.microsoft.com/office/drawing/2014/main" id="{E8241895-494D-4629-8CB4-94ED77992DA5}"/>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50" name="Group 174">
                <a:extLst>
                  <a:ext uri="{FF2B5EF4-FFF2-40B4-BE49-F238E27FC236}">
                    <a16:creationId xmlns:a16="http://schemas.microsoft.com/office/drawing/2014/main" id="{53CB414F-E239-41A4-88AC-2184CF3096AB}"/>
                  </a:ext>
                </a:extLst>
              </p:cNvPr>
              <p:cNvGrpSpPr>
                <a:grpSpLocks/>
              </p:cNvGrpSpPr>
              <p:nvPr/>
            </p:nvGrpSpPr>
            <p:grpSpPr bwMode="auto">
              <a:xfrm>
                <a:off x="3696" y="960"/>
                <a:ext cx="96" cy="96"/>
                <a:chOff x="672" y="1248"/>
                <a:chExt cx="96" cy="96"/>
              </a:xfrm>
            </p:grpSpPr>
            <p:sp>
              <p:nvSpPr>
                <p:cNvPr id="21789" name="Line 175">
                  <a:extLst>
                    <a:ext uri="{FF2B5EF4-FFF2-40B4-BE49-F238E27FC236}">
                      <a16:creationId xmlns:a16="http://schemas.microsoft.com/office/drawing/2014/main" id="{E332BD09-4A76-4CE8-A1CE-DC69C9D0E140}"/>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90" name="Line 176">
                  <a:extLst>
                    <a:ext uri="{FF2B5EF4-FFF2-40B4-BE49-F238E27FC236}">
                      <a16:creationId xmlns:a16="http://schemas.microsoft.com/office/drawing/2014/main" id="{EE2D9B19-7A62-4D69-A404-D5C9AE9827A2}"/>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51" name="Group 177">
                <a:extLst>
                  <a:ext uri="{FF2B5EF4-FFF2-40B4-BE49-F238E27FC236}">
                    <a16:creationId xmlns:a16="http://schemas.microsoft.com/office/drawing/2014/main" id="{265889C6-2CE2-47AF-B059-C215FCA9CEDE}"/>
                  </a:ext>
                </a:extLst>
              </p:cNvPr>
              <p:cNvGrpSpPr>
                <a:grpSpLocks/>
              </p:cNvGrpSpPr>
              <p:nvPr/>
            </p:nvGrpSpPr>
            <p:grpSpPr bwMode="auto">
              <a:xfrm>
                <a:off x="4032" y="1488"/>
                <a:ext cx="96" cy="96"/>
                <a:chOff x="672" y="1248"/>
                <a:chExt cx="96" cy="96"/>
              </a:xfrm>
            </p:grpSpPr>
            <p:sp>
              <p:nvSpPr>
                <p:cNvPr id="21787" name="Line 178">
                  <a:extLst>
                    <a:ext uri="{FF2B5EF4-FFF2-40B4-BE49-F238E27FC236}">
                      <a16:creationId xmlns:a16="http://schemas.microsoft.com/office/drawing/2014/main" id="{8FF081E2-6965-44D7-8C1D-A67FA2913D5E}"/>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88" name="Line 179">
                  <a:extLst>
                    <a:ext uri="{FF2B5EF4-FFF2-40B4-BE49-F238E27FC236}">
                      <a16:creationId xmlns:a16="http://schemas.microsoft.com/office/drawing/2014/main" id="{07105565-4706-42B5-863C-BE420D75B1A5}"/>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52" name="Group 180">
                <a:extLst>
                  <a:ext uri="{FF2B5EF4-FFF2-40B4-BE49-F238E27FC236}">
                    <a16:creationId xmlns:a16="http://schemas.microsoft.com/office/drawing/2014/main" id="{DA377E06-C5A2-43AB-A176-57E189820651}"/>
                  </a:ext>
                </a:extLst>
              </p:cNvPr>
              <p:cNvGrpSpPr>
                <a:grpSpLocks/>
              </p:cNvGrpSpPr>
              <p:nvPr/>
            </p:nvGrpSpPr>
            <p:grpSpPr bwMode="auto">
              <a:xfrm>
                <a:off x="4080" y="1344"/>
                <a:ext cx="96" cy="96"/>
                <a:chOff x="672" y="1248"/>
                <a:chExt cx="96" cy="96"/>
              </a:xfrm>
            </p:grpSpPr>
            <p:sp>
              <p:nvSpPr>
                <p:cNvPr id="21785" name="Line 181">
                  <a:extLst>
                    <a:ext uri="{FF2B5EF4-FFF2-40B4-BE49-F238E27FC236}">
                      <a16:creationId xmlns:a16="http://schemas.microsoft.com/office/drawing/2014/main" id="{D9D33CBE-CEB5-4A10-A5B2-85C2D4228DDF}"/>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86" name="Line 182">
                  <a:extLst>
                    <a:ext uri="{FF2B5EF4-FFF2-40B4-BE49-F238E27FC236}">
                      <a16:creationId xmlns:a16="http://schemas.microsoft.com/office/drawing/2014/main" id="{EB065F84-B5A2-460A-BD23-3AA8529B6792}"/>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53" name="Group 183">
                <a:extLst>
                  <a:ext uri="{FF2B5EF4-FFF2-40B4-BE49-F238E27FC236}">
                    <a16:creationId xmlns:a16="http://schemas.microsoft.com/office/drawing/2014/main" id="{0AB5C96A-EC7D-4790-A729-58CD796223D7}"/>
                  </a:ext>
                </a:extLst>
              </p:cNvPr>
              <p:cNvGrpSpPr>
                <a:grpSpLocks/>
              </p:cNvGrpSpPr>
              <p:nvPr/>
            </p:nvGrpSpPr>
            <p:grpSpPr bwMode="auto">
              <a:xfrm>
                <a:off x="4128" y="1728"/>
                <a:ext cx="96" cy="96"/>
                <a:chOff x="672" y="1248"/>
                <a:chExt cx="96" cy="96"/>
              </a:xfrm>
            </p:grpSpPr>
            <p:sp>
              <p:nvSpPr>
                <p:cNvPr id="21783" name="Line 184">
                  <a:extLst>
                    <a:ext uri="{FF2B5EF4-FFF2-40B4-BE49-F238E27FC236}">
                      <a16:creationId xmlns:a16="http://schemas.microsoft.com/office/drawing/2014/main" id="{2159A13B-324C-48A8-B546-E80F9E47717F}"/>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84" name="Line 185">
                  <a:extLst>
                    <a:ext uri="{FF2B5EF4-FFF2-40B4-BE49-F238E27FC236}">
                      <a16:creationId xmlns:a16="http://schemas.microsoft.com/office/drawing/2014/main" id="{69B27517-5B87-4E83-B5BF-4E7A9B236166}"/>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54" name="Group 186">
                <a:extLst>
                  <a:ext uri="{FF2B5EF4-FFF2-40B4-BE49-F238E27FC236}">
                    <a16:creationId xmlns:a16="http://schemas.microsoft.com/office/drawing/2014/main" id="{379D3DF2-8116-4831-964C-518010CD6185}"/>
                  </a:ext>
                </a:extLst>
              </p:cNvPr>
              <p:cNvGrpSpPr>
                <a:grpSpLocks/>
              </p:cNvGrpSpPr>
              <p:nvPr/>
            </p:nvGrpSpPr>
            <p:grpSpPr bwMode="auto">
              <a:xfrm>
                <a:off x="3648" y="1392"/>
                <a:ext cx="96" cy="96"/>
                <a:chOff x="672" y="1248"/>
                <a:chExt cx="96" cy="96"/>
              </a:xfrm>
            </p:grpSpPr>
            <p:sp>
              <p:nvSpPr>
                <p:cNvPr id="21781" name="Line 187">
                  <a:extLst>
                    <a:ext uri="{FF2B5EF4-FFF2-40B4-BE49-F238E27FC236}">
                      <a16:creationId xmlns:a16="http://schemas.microsoft.com/office/drawing/2014/main" id="{18655696-EB43-48AA-9651-47762338B95B}"/>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82" name="Line 188">
                  <a:extLst>
                    <a:ext uri="{FF2B5EF4-FFF2-40B4-BE49-F238E27FC236}">
                      <a16:creationId xmlns:a16="http://schemas.microsoft.com/office/drawing/2014/main" id="{84B1C44B-14C2-4935-AE68-AE93FC8B8C8F}"/>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55" name="Group 189">
                <a:extLst>
                  <a:ext uri="{FF2B5EF4-FFF2-40B4-BE49-F238E27FC236}">
                    <a16:creationId xmlns:a16="http://schemas.microsoft.com/office/drawing/2014/main" id="{D1EE6C10-02E0-4476-B7E6-7C6D91BA0022}"/>
                  </a:ext>
                </a:extLst>
              </p:cNvPr>
              <p:cNvGrpSpPr>
                <a:grpSpLocks/>
              </p:cNvGrpSpPr>
              <p:nvPr/>
            </p:nvGrpSpPr>
            <p:grpSpPr bwMode="auto">
              <a:xfrm>
                <a:off x="4176" y="1536"/>
                <a:ext cx="96" cy="96"/>
                <a:chOff x="672" y="1248"/>
                <a:chExt cx="96" cy="96"/>
              </a:xfrm>
            </p:grpSpPr>
            <p:sp>
              <p:nvSpPr>
                <p:cNvPr id="21779" name="Line 190">
                  <a:extLst>
                    <a:ext uri="{FF2B5EF4-FFF2-40B4-BE49-F238E27FC236}">
                      <a16:creationId xmlns:a16="http://schemas.microsoft.com/office/drawing/2014/main" id="{1009B079-B7F7-4440-BE6D-B0B3E55C8618}"/>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80" name="Line 191">
                  <a:extLst>
                    <a:ext uri="{FF2B5EF4-FFF2-40B4-BE49-F238E27FC236}">
                      <a16:creationId xmlns:a16="http://schemas.microsoft.com/office/drawing/2014/main" id="{FE967D75-612A-4135-B744-B2894189776A}"/>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56" name="Group 192">
                <a:extLst>
                  <a:ext uri="{FF2B5EF4-FFF2-40B4-BE49-F238E27FC236}">
                    <a16:creationId xmlns:a16="http://schemas.microsoft.com/office/drawing/2014/main" id="{E3507F42-EF62-494D-B82C-B2C76D390945}"/>
                  </a:ext>
                </a:extLst>
              </p:cNvPr>
              <p:cNvGrpSpPr>
                <a:grpSpLocks/>
              </p:cNvGrpSpPr>
              <p:nvPr/>
            </p:nvGrpSpPr>
            <p:grpSpPr bwMode="auto">
              <a:xfrm>
                <a:off x="3696" y="1536"/>
                <a:ext cx="96" cy="96"/>
                <a:chOff x="672" y="1248"/>
                <a:chExt cx="96" cy="96"/>
              </a:xfrm>
            </p:grpSpPr>
            <p:sp>
              <p:nvSpPr>
                <p:cNvPr id="21777" name="Line 193">
                  <a:extLst>
                    <a:ext uri="{FF2B5EF4-FFF2-40B4-BE49-F238E27FC236}">
                      <a16:creationId xmlns:a16="http://schemas.microsoft.com/office/drawing/2014/main" id="{E26DCF77-36BF-4382-9E6B-AD29DB47599F}"/>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78" name="Line 194">
                  <a:extLst>
                    <a:ext uri="{FF2B5EF4-FFF2-40B4-BE49-F238E27FC236}">
                      <a16:creationId xmlns:a16="http://schemas.microsoft.com/office/drawing/2014/main" id="{67D84434-61C3-4E5B-94D1-C579235ED97A}"/>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57" name="Group 195">
                <a:extLst>
                  <a:ext uri="{FF2B5EF4-FFF2-40B4-BE49-F238E27FC236}">
                    <a16:creationId xmlns:a16="http://schemas.microsoft.com/office/drawing/2014/main" id="{ACA82D7F-6A86-4AF1-8B99-F2B9EAC02DB0}"/>
                  </a:ext>
                </a:extLst>
              </p:cNvPr>
              <p:cNvGrpSpPr>
                <a:grpSpLocks/>
              </p:cNvGrpSpPr>
              <p:nvPr/>
            </p:nvGrpSpPr>
            <p:grpSpPr bwMode="auto">
              <a:xfrm>
                <a:off x="3888" y="1056"/>
                <a:ext cx="96" cy="96"/>
                <a:chOff x="672" y="1248"/>
                <a:chExt cx="96" cy="96"/>
              </a:xfrm>
            </p:grpSpPr>
            <p:sp>
              <p:nvSpPr>
                <p:cNvPr id="21775" name="Line 196">
                  <a:extLst>
                    <a:ext uri="{FF2B5EF4-FFF2-40B4-BE49-F238E27FC236}">
                      <a16:creationId xmlns:a16="http://schemas.microsoft.com/office/drawing/2014/main" id="{851D1A74-4A94-4C4A-94CA-A75DB52B091E}"/>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76" name="Line 197">
                  <a:extLst>
                    <a:ext uri="{FF2B5EF4-FFF2-40B4-BE49-F238E27FC236}">
                      <a16:creationId xmlns:a16="http://schemas.microsoft.com/office/drawing/2014/main" id="{0FF00CFB-6C04-49E0-A978-4900516926E4}"/>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58" name="Group 198">
                <a:extLst>
                  <a:ext uri="{FF2B5EF4-FFF2-40B4-BE49-F238E27FC236}">
                    <a16:creationId xmlns:a16="http://schemas.microsoft.com/office/drawing/2014/main" id="{F571085A-7776-486C-8FBC-297D6422BEF5}"/>
                  </a:ext>
                </a:extLst>
              </p:cNvPr>
              <p:cNvGrpSpPr>
                <a:grpSpLocks/>
              </p:cNvGrpSpPr>
              <p:nvPr/>
            </p:nvGrpSpPr>
            <p:grpSpPr bwMode="auto">
              <a:xfrm>
                <a:off x="3792" y="1152"/>
                <a:ext cx="96" cy="96"/>
                <a:chOff x="672" y="1248"/>
                <a:chExt cx="96" cy="96"/>
              </a:xfrm>
            </p:grpSpPr>
            <p:sp>
              <p:nvSpPr>
                <p:cNvPr id="21773" name="Line 199">
                  <a:extLst>
                    <a:ext uri="{FF2B5EF4-FFF2-40B4-BE49-F238E27FC236}">
                      <a16:creationId xmlns:a16="http://schemas.microsoft.com/office/drawing/2014/main" id="{D54D9089-CF59-4655-B29C-F39D911B9108}"/>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74" name="Line 200">
                  <a:extLst>
                    <a:ext uri="{FF2B5EF4-FFF2-40B4-BE49-F238E27FC236}">
                      <a16:creationId xmlns:a16="http://schemas.microsoft.com/office/drawing/2014/main" id="{095F12D9-7888-4F11-9A4F-12EF0D4ACD5B}"/>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59" name="Group 201">
                <a:extLst>
                  <a:ext uri="{FF2B5EF4-FFF2-40B4-BE49-F238E27FC236}">
                    <a16:creationId xmlns:a16="http://schemas.microsoft.com/office/drawing/2014/main" id="{FF6448DD-E81B-4581-9723-D754BBC2856B}"/>
                  </a:ext>
                </a:extLst>
              </p:cNvPr>
              <p:cNvGrpSpPr>
                <a:grpSpLocks/>
              </p:cNvGrpSpPr>
              <p:nvPr/>
            </p:nvGrpSpPr>
            <p:grpSpPr bwMode="auto">
              <a:xfrm>
                <a:off x="3840" y="1440"/>
                <a:ext cx="96" cy="96"/>
                <a:chOff x="672" y="1248"/>
                <a:chExt cx="96" cy="96"/>
              </a:xfrm>
            </p:grpSpPr>
            <p:sp>
              <p:nvSpPr>
                <p:cNvPr id="21771" name="Line 202">
                  <a:extLst>
                    <a:ext uri="{FF2B5EF4-FFF2-40B4-BE49-F238E27FC236}">
                      <a16:creationId xmlns:a16="http://schemas.microsoft.com/office/drawing/2014/main" id="{DC6E4793-75A5-4AF4-BA71-EFA77210F278}"/>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72" name="Line 203">
                  <a:extLst>
                    <a:ext uri="{FF2B5EF4-FFF2-40B4-BE49-F238E27FC236}">
                      <a16:creationId xmlns:a16="http://schemas.microsoft.com/office/drawing/2014/main" id="{4FE10CA4-7855-407C-9025-A879C7934ADE}"/>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60" name="Group 204">
                <a:extLst>
                  <a:ext uri="{FF2B5EF4-FFF2-40B4-BE49-F238E27FC236}">
                    <a16:creationId xmlns:a16="http://schemas.microsoft.com/office/drawing/2014/main" id="{A5C74481-52B7-4066-8ACD-44D09818ACA5}"/>
                  </a:ext>
                </a:extLst>
              </p:cNvPr>
              <p:cNvGrpSpPr>
                <a:grpSpLocks/>
              </p:cNvGrpSpPr>
              <p:nvPr/>
            </p:nvGrpSpPr>
            <p:grpSpPr bwMode="auto">
              <a:xfrm>
                <a:off x="3936" y="1584"/>
                <a:ext cx="96" cy="96"/>
                <a:chOff x="672" y="1248"/>
                <a:chExt cx="96" cy="96"/>
              </a:xfrm>
            </p:grpSpPr>
            <p:sp>
              <p:nvSpPr>
                <p:cNvPr id="21769" name="Line 205">
                  <a:extLst>
                    <a:ext uri="{FF2B5EF4-FFF2-40B4-BE49-F238E27FC236}">
                      <a16:creationId xmlns:a16="http://schemas.microsoft.com/office/drawing/2014/main" id="{9951979E-4873-4996-857B-58A53C10912B}"/>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70" name="Line 206">
                  <a:extLst>
                    <a:ext uri="{FF2B5EF4-FFF2-40B4-BE49-F238E27FC236}">
                      <a16:creationId xmlns:a16="http://schemas.microsoft.com/office/drawing/2014/main" id="{2B90C8AF-5F07-45A4-843F-86DAAC616A1D}"/>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61" name="Group 207">
                <a:extLst>
                  <a:ext uri="{FF2B5EF4-FFF2-40B4-BE49-F238E27FC236}">
                    <a16:creationId xmlns:a16="http://schemas.microsoft.com/office/drawing/2014/main" id="{577C506C-3D8E-4EFE-8B06-D0E1D318DD17}"/>
                  </a:ext>
                </a:extLst>
              </p:cNvPr>
              <p:cNvGrpSpPr>
                <a:grpSpLocks/>
              </p:cNvGrpSpPr>
              <p:nvPr/>
            </p:nvGrpSpPr>
            <p:grpSpPr bwMode="auto">
              <a:xfrm>
                <a:off x="3552" y="1296"/>
                <a:ext cx="96" cy="96"/>
                <a:chOff x="672" y="1248"/>
                <a:chExt cx="96" cy="96"/>
              </a:xfrm>
            </p:grpSpPr>
            <p:sp>
              <p:nvSpPr>
                <p:cNvPr id="21767" name="Line 208">
                  <a:extLst>
                    <a:ext uri="{FF2B5EF4-FFF2-40B4-BE49-F238E27FC236}">
                      <a16:creationId xmlns:a16="http://schemas.microsoft.com/office/drawing/2014/main" id="{443EFC35-1390-4030-ACB7-0AC74D5C0D2D}"/>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68" name="Line 209">
                  <a:extLst>
                    <a:ext uri="{FF2B5EF4-FFF2-40B4-BE49-F238E27FC236}">
                      <a16:creationId xmlns:a16="http://schemas.microsoft.com/office/drawing/2014/main" id="{CEDBF60E-24D6-479F-94CD-4AFA3350B0F7}"/>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62" name="Group 210">
                <a:extLst>
                  <a:ext uri="{FF2B5EF4-FFF2-40B4-BE49-F238E27FC236}">
                    <a16:creationId xmlns:a16="http://schemas.microsoft.com/office/drawing/2014/main" id="{7256A36E-D0A4-49A7-B565-553BA46F6EC0}"/>
                  </a:ext>
                </a:extLst>
              </p:cNvPr>
              <p:cNvGrpSpPr>
                <a:grpSpLocks/>
              </p:cNvGrpSpPr>
              <p:nvPr/>
            </p:nvGrpSpPr>
            <p:grpSpPr bwMode="auto">
              <a:xfrm>
                <a:off x="3648" y="1200"/>
                <a:ext cx="96" cy="96"/>
                <a:chOff x="672" y="1248"/>
                <a:chExt cx="96" cy="96"/>
              </a:xfrm>
            </p:grpSpPr>
            <p:sp>
              <p:nvSpPr>
                <p:cNvPr id="21765" name="Line 211">
                  <a:extLst>
                    <a:ext uri="{FF2B5EF4-FFF2-40B4-BE49-F238E27FC236}">
                      <a16:creationId xmlns:a16="http://schemas.microsoft.com/office/drawing/2014/main" id="{9838BE69-2D3F-4EB6-9C46-12D1E6EDAC21}"/>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66" name="Line 212">
                  <a:extLst>
                    <a:ext uri="{FF2B5EF4-FFF2-40B4-BE49-F238E27FC236}">
                      <a16:creationId xmlns:a16="http://schemas.microsoft.com/office/drawing/2014/main" id="{6E70AC87-46D6-4BA0-821C-1F795B9C0C61}"/>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63" name="Group 213">
                <a:extLst>
                  <a:ext uri="{FF2B5EF4-FFF2-40B4-BE49-F238E27FC236}">
                    <a16:creationId xmlns:a16="http://schemas.microsoft.com/office/drawing/2014/main" id="{A2DD79BB-D288-4CB6-AFE2-D9932F9A6C5E}"/>
                  </a:ext>
                </a:extLst>
              </p:cNvPr>
              <p:cNvGrpSpPr>
                <a:grpSpLocks/>
              </p:cNvGrpSpPr>
              <p:nvPr/>
            </p:nvGrpSpPr>
            <p:grpSpPr bwMode="auto">
              <a:xfrm flipH="1" flipV="1">
                <a:off x="4128" y="3024"/>
                <a:ext cx="96" cy="96"/>
                <a:chOff x="672" y="1248"/>
                <a:chExt cx="96" cy="96"/>
              </a:xfrm>
            </p:grpSpPr>
            <p:sp>
              <p:nvSpPr>
                <p:cNvPr id="21763" name="Line 214">
                  <a:extLst>
                    <a:ext uri="{FF2B5EF4-FFF2-40B4-BE49-F238E27FC236}">
                      <a16:creationId xmlns:a16="http://schemas.microsoft.com/office/drawing/2014/main" id="{DE66F47B-1968-472E-A999-ED0182AFEB7D}"/>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64" name="Line 215">
                  <a:extLst>
                    <a:ext uri="{FF2B5EF4-FFF2-40B4-BE49-F238E27FC236}">
                      <a16:creationId xmlns:a16="http://schemas.microsoft.com/office/drawing/2014/main" id="{9B0F36CB-F4C4-4D5F-AA39-BE3DEAA747E3}"/>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64" name="Group 216">
                <a:extLst>
                  <a:ext uri="{FF2B5EF4-FFF2-40B4-BE49-F238E27FC236}">
                    <a16:creationId xmlns:a16="http://schemas.microsoft.com/office/drawing/2014/main" id="{5066B479-01C7-4B84-B8A5-B561FD0A3CE9}"/>
                  </a:ext>
                </a:extLst>
              </p:cNvPr>
              <p:cNvGrpSpPr>
                <a:grpSpLocks/>
              </p:cNvGrpSpPr>
              <p:nvPr/>
            </p:nvGrpSpPr>
            <p:grpSpPr bwMode="auto">
              <a:xfrm flipH="1" flipV="1">
                <a:off x="3888" y="2976"/>
                <a:ext cx="96" cy="96"/>
                <a:chOff x="672" y="1248"/>
                <a:chExt cx="96" cy="96"/>
              </a:xfrm>
            </p:grpSpPr>
            <p:sp>
              <p:nvSpPr>
                <p:cNvPr id="21761" name="Line 217">
                  <a:extLst>
                    <a:ext uri="{FF2B5EF4-FFF2-40B4-BE49-F238E27FC236}">
                      <a16:creationId xmlns:a16="http://schemas.microsoft.com/office/drawing/2014/main" id="{6C85B83A-4AF5-4532-856A-4C270F5A988E}"/>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62" name="Line 218">
                  <a:extLst>
                    <a:ext uri="{FF2B5EF4-FFF2-40B4-BE49-F238E27FC236}">
                      <a16:creationId xmlns:a16="http://schemas.microsoft.com/office/drawing/2014/main" id="{B038735F-BEED-44DD-8C20-8AC82FD5606A}"/>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65" name="Group 219">
                <a:extLst>
                  <a:ext uri="{FF2B5EF4-FFF2-40B4-BE49-F238E27FC236}">
                    <a16:creationId xmlns:a16="http://schemas.microsoft.com/office/drawing/2014/main" id="{122E054F-1533-47DA-8BEC-FE299F2ABF0D}"/>
                  </a:ext>
                </a:extLst>
              </p:cNvPr>
              <p:cNvGrpSpPr>
                <a:grpSpLocks/>
              </p:cNvGrpSpPr>
              <p:nvPr/>
            </p:nvGrpSpPr>
            <p:grpSpPr bwMode="auto">
              <a:xfrm flipH="1" flipV="1">
                <a:off x="4128" y="3264"/>
                <a:ext cx="96" cy="96"/>
                <a:chOff x="672" y="1248"/>
                <a:chExt cx="96" cy="96"/>
              </a:xfrm>
            </p:grpSpPr>
            <p:sp>
              <p:nvSpPr>
                <p:cNvPr id="21759" name="Line 220">
                  <a:extLst>
                    <a:ext uri="{FF2B5EF4-FFF2-40B4-BE49-F238E27FC236}">
                      <a16:creationId xmlns:a16="http://schemas.microsoft.com/office/drawing/2014/main" id="{A3FE91EE-6672-4260-B2EF-195BCF9AAD75}"/>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60" name="Line 221">
                  <a:extLst>
                    <a:ext uri="{FF2B5EF4-FFF2-40B4-BE49-F238E27FC236}">
                      <a16:creationId xmlns:a16="http://schemas.microsoft.com/office/drawing/2014/main" id="{66D7F1A3-0EBB-4471-85F2-CCE0D51401C8}"/>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66" name="Group 222">
                <a:extLst>
                  <a:ext uri="{FF2B5EF4-FFF2-40B4-BE49-F238E27FC236}">
                    <a16:creationId xmlns:a16="http://schemas.microsoft.com/office/drawing/2014/main" id="{01005801-E19C-44D0-B4E7-016E801E75FC}"/>
                  </a:ext>
                </a:extLst>
              </p:cNvPr>
              <p:cNvGrpSpPr>
                <a:grpSpLocks/>
              </p:cNvGrpSpPr>
              <p:nvPr/>
            </p:nvGrpSpPr>
            <p:grpSpPr bwMode="auto">
              <a:xfrm flipH="1" flipV="1">
                <a:off x="4032" y="3120"/>
                <a:ext cx="96" cy="96"/>
                <a:chOff x="672" y="1248"/>
                <a:chExt cx="96" cy="96"/>
              </a:xfrm>
            </p:grpSpPr>
            <p:sp>
              <p:nvSpPr>
                <p:cNvPr id="21757" name="Line 223">
                  <a:extLst>
                    <a:ext uri="{FF2B5EF4-FFF2-40B4-BE49-F238E27FC236}">
                      <a16:creationId xmlns:a16="http://schemas.microsoft.com/office/drawing/2014/main" id="{7A02957C-62B6-4A93-BA38-7086B8EE70F6}"/>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58" name="Line 224">
                  <a:extLst>
                    <a:ext uri="{FF2B5EF4-FFF2-40B4-BE49-F238E27FC236}">
                      <a16:creationId xmlns:a16="http://schemas.microsoft.com/office/drawing/2014/main" id="{6497CFE2-C5C2-43CF-9C0B-A569130B64C2}"/>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67" name="Group 225">
                <a:extLst>
                  <a:ext uri="{FF2B5EF4-FFF2-40B4-BE49-F238E27FC236}">
                    <a16:creationId xmlns:a16="http://schemas.microsoft.com/office/drawing/2014/main" id="{52FDC57F-18D4-42DB-ACEA-6AA857E8D758}"/>
                  </a:ext>
                </a:extLst>
              </p:cNvPr>
              <p:cNvGrpSpPr>
                <a:grpSpLocks/>
              </p:cNvGrpSpPr>
              <p:nvPr/>
            </p:nvGrpSpPr>
            <p:grpSpPr bwMode="auto">
              <a:xfrm flipH="1" flipV="1">
                <a:off x="3552" y="2544"/>
                <a:ext cx="96" cy="96"/>
                <a:chOff x="672" y="1248"/>
                <a:chExt cx="96" cy="96"/>
              </a:xfrm>
            </p:grpSpPr>
            <p:sp>
              <p:nvSpPr>
                <p:cNvPr id="21755" name="Line 226">
                  <a:extLst>
                    <a:ext uri="{FF2B5EF4-FFF2-40B4-BE49-F238E27FC236}">
                      <a16:creationId xmlns:a16="http://schemas.microsoft.com/office/drawing/2014/main" id="{C93396FD-4615-47ED-A19D-374BA1F20DC7}"/>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56" name="Line 227">
                  <a:extLst>
                    <a:ext uri="{FF2B5EF4-FFF2-40B4-BE49-F238E27FC236}">
                      <a16:creationId xmlns:a16="http://schemas.microsoft.com/office/drawing/2014/main" id="{61A943F4-6E6F-445B-B78A-AC363E91F75D}"/>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68" name="Group 228">
                <a:extLst>
                  <a:ext uri="{FF2B5EF4-FFF2-40B4-BE49-F238E27FC236}">
                    <a16:creationId xmlns:a16="http://schemas.microsoft.com/office/drawing/2014/main" id="{F97654DD-234D-4CAE-9669-807D778573AD}"/>
                  </a:ext>
                </a:extLst>
              </p:cNvPr>
              <p:cNvGrpSpPr>
                <a:grpSpLocks/>
              </p:cNvGrpSpPr>
              <p:nvPr/>
            </p:nvGrpSpPr>
            <p:grpSpPr bwMode="auto">
              <a:xfrm flipH="1" flipV="1">
                <a:off x="3984" y="2880"/>
                <a:ext cx="96" cy="96"/>
                <a:chOff x="672" y="1248"/>
                <a:chExt cx="96" cy="96"/>
              </a:xfrm>
            </p:grpSpPr>
            <p:sp>
              <p:nvSpPr>
                <p:cNvPr id="21753" name="Line 229">
                  <a:extLst>
                    <a:ext uri="{FF2B5EF4-FFF2-40B4-BE49-F238E27FC236}">
                      <a16:creationId xmlns:a16="http://schemas.microsoft.com/office/drawing/2014/main" id="{463A1634-561D-47FF-A033-7CF571238A60}"/>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54" name="Line 230">
                  <a:extLst>
                    <a:ext uri="{FF2B5EF4-FFF2-40B4-BE49-F238E27FC236}">
                      <a16:creationId xmlns:a16="http://schemas.microsoft.com/office/drawing/2014/main" id="{8C093EA3-87D5-42AD-8039-D08A9957F935}"/>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69" name="Group 231">
                <a:extLst>
                  <a:ext uri="{FF2B5EF4-FFF2-40B4-BE49-F238E27FC236}">
                    <a16:creationId xmlns:a16="http://schemas.microsoft.com/office/drawing/2014/main" id="{1B7BD800-FE5A-4E00-B948-EF8394057E2D}"/>
                  </a:ext>
                </a:extLst>
              </p:cNvPr>
              <p:cNvGrpSpPr>
                <a:grpSpLocks/>
              </p:cNvGrpSpPr>
              <p:nvPr/>
            </p:nvGrpSpPr>
            <p:grpSpPr bwMode="auto">
              <a:xfrm flipH="1" flipV="1">
                <a:off x="4032" y="2544"/>
                <a:ext cx="96" cy="96"/>
                <a:chOff x="672" y="1248"/>
                <a:chExt cx="96" cy="96"/>
              </a:xfrm>
            </p:grpSpPr>
            <p:sp>
              <p:nvSpPr>
                <p:cNvPr id="21751" name="Line 232">
                  <a:extLst>
                    <a:ext uri="{FF2B5EF4-FFF2-40B4-BE49-F238E27FC236}">
                      <a16:creationId xmlns:a16="http://schemas.microsoft.com/office/drawing/2014/main" id="{E85DE5E2-14C6-4EA5-80C5-D6259C8247C1}"/>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52" name="Line 233">
                  <a:extLst>
                    <a:ext uri="{FF2B5EF4-FFF2-40B4-BE49-F238E27FC236}">
                      <a16:creationId xmlns:a16="http://schemas.microsoft.com/office/drawing/2014/main" id="{19313B3F-7AB0-4F87-B8AC-01C5841640D4}"/>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70" name="Group 234">
                <a:extLst>
                  <a:ext uri="{FF2B5EF4-FFF2-40B4-BE49-F238E27FC236}">
                    <a16:creationId xmlns:a16="http://schemas.microsoft.com/office/drawing/2014/main" id="{FBAAC154-C71E-4411-A46E-AC4DA661176E}"/>
                  </a:ext>
                </a:extLst>
              </p:cNvPr>
              <p:cNvGrpSpPr>
                <a:grpSpLocks/>
              </p:cNvGrpSpPr>
              <p:nvPr/>
            </p:nvGrpSpPr>
            <p:grpSpPr bwMode="auto">
              <a:xfrm flipH="1" flipV="1">
                <a:off x="3744" y="2832"/>
                <a:ext cx="96" cy="96"/>
                <a:chOff x="672" y="1248"/>
                <a:chExt cx="96" cy="96"/>
              </a:xfrm>
            </p:grpSpPr>
            <p:sp>
              <p:nvSpPr>
                <p:cNvPr id="21749" name="Line 235">
                  <a:extLst>
                    <a:ext uri="{FF2B5EF4-FFF2-40B4-BE49-F238E27FC236}">
                      <a16:creationId xmlns:a16="http://schemas.microsoft.com/office/drawing/2014/main" id="{61E81FDE-7B37-4904-A2CD-CB19155ED52F}"/>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50" name="Line 236">
                  <a:extLst>
                    <a:ext uri="{FF2B5EF4-FFF2-40B4-BE49-F238E27FC236}">
                      <a16:creationId xmlns:a16="http://schemas.microsoft.com/office/drawing/2014/main" id="{7814A153-F794-457D-A8D2-C345164940C0}"/>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71" name="Group 237">
                <a:extLst>
                  <a:ext uri="{FF2B5EF4-FFF2-40B4-BE49-F238E27FC236}">
                    <a16:creationId xmlns:a16="http://schemas.microsoft.com/office/drawing/2014/main" id="{09200EE8-D22C-46EB-8444-99C4894AF0FC}"/>
                  </a:ext>
                </a:extLst>
              </p:cNvPr>
              <p:cNvGrpSpPr>
                <a:grpSpLocks/>
              </p:cNvGrpSpPr>
              <p:nvPr/>
            </p:nvGrpSpPr>
            <p:grpSpPr bwMode="auto">
              <a:xfrm flipH="1" flipV="1">
                <a:off x="3840" y="2736"/>
                <a:ext cx="96" cy="96"/>
                <a:chOff x="672" y="1248"/>
                <a:chExt cx="96" cy="96"/>
              </a:xfrm>
            </p:grpSpPr>
            <p:sp>
              <p:nvSpPr>
                <p:cNvPr id="21747" name="Line 238">
                  <a:extLst>
                    <a:ext uri="{FF2B5EF4-FFF2-40B4-BE49-F238E27FC236}">
                      <a16:creationId xmlns:a16="http://schemas.microsoft.com/office/drawing/2014/main" id="{243F464D-2E5A-470F-991A-FC69D6107738}"/>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48" name="Line 239">
                  <a:extLst>
                    <a:ext uri="{FF2B5EF4-FFF2-40B4-BE49-F238E27FC236}">
                      <a16:creationId xmlns:a16="http://schemas.microsoft.com/office/drawing/2014/main" id="{F2B7DE31-571C-4520-9E7D-FEC9399B0CBD}"/>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72" name="Group 240">
                <a:extLst>
                  <a:ext uri="{FF2B5EF4-FFF2-40B4-BE49-F238E27FC236}">
                    <a16:creationId xmlns:a16="http://schemas.microsoft.com/office/drawing/2014/main" id="{0AEF506B-D713-4A2B-91F4-2AC622907E4E}"/>
                  </a:ext>
                </a:extLst>
              </p:cNvPr>
              <p:cNvGrpSpPr>
                <a:grpSpLocks/>
              </p:cNvGrpSpPr>
              <p:nvPr/>
            </p:nvGrpSpPr>
            <p:grpSpPr bwMode="auto">
              <a:xfrm flipH="1" flipV="1">
                <a:off x="3888" y="2544"/>
                <a:ext cx="96" cy="96"/>
                <a:chOff x="672" y="1248"/>
                <a:chExt cx="96" cy="96"/>
              </a:xfrm>
            </p:grpSpPr>
            <p:sp>
              <p:nvSpPr>
                <p:cNvPr id="21745" name="Line 241">
                  <a:extLst>
                    <a:ext uri="{FF2B5EF4-FFF2-40B4-BE49-F238E27FC236}">
                      <a16:creationId xmlns:a16="http://schemas.microsoft.com/office/drawing/2014/main" id="{20A1ED28-685B-4FE4-8D31-7696D5F7AE75}"/>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46" name="Line 242">
                  <a:extLst>
                    <a:ext uri="{FF2B5EF4-FFF2-40B4-BE49-F238E27FC236}">
                      <a16:creationId xmlns:a16="http://schemas.microsoft.com/office/drawing/2014/main" id="{36F36DF9-5420-4466-AFFC-DDCC98D87BA8}"/>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73" name="Group 243">
                <a:extLst>
                  <a:ext uri="{FF2B5EF4-FFF2-40B4-BE49-F238E27FC236}">
                    <a16:creationId xmlns:a16="http://schemas.microsoft.com/office/drawing/2014/main" id="{58C088A9-C336-41B1-9C9A-17AC0976EE3C}"/>
                  </a:ext>
                </a:extLst>
              </p:cNvPr>
              <p:cNvGrpSpPr>
                <a:grpSpLocks/>
              </p:cNvGrpSpPr>
              <p:nvPr/>
            </p:nvGrpSpPr>
            <p:grpSpPr bwMode="auto">
              <a:xfrm flipH="1" flipV="1">
                <a:off x="3648" y="2640"/>
                <a:ext cx="96" cy="96"/>
                <a:chOff x="672" y="1248"/>
                <a:chExt cx="96" cy="96"/>
              </a:xfrm>
            </p:grpSpPr>
            <p:sp>
              <p:nvSpPr>
                <p:cNvPr id="21743" name="Line 244">
                  <a:extLst>
                    <a:ext uri="{FF2B5EF4-FFF2-40B4-BE49-F238E27FC236}">
                      <a16:creationId xmlns:a16="http://schemas.microsoft.com/office/drawing/2014/main" id="{075F7178-8AE4-42E5-9542-46A1B5E4D2C6}"/>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44" name="Line 245">
                  <a:extLst>
                    <a:ext uri="{FF2B5EF4-FFF2-40B4-BE49-F238E27FC236}">
                      <a16:creationId xmlns:a16="http://schemas.microsoft.com/office/drawing/2014/main" id="{EFAFD132-687F-4430-B7CD-81322E0777C1}"/>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74" name="Group 246">
                <a:extLst>
                  <a:ext uri="{FF2B5EF4-FFF2-40B4-BE49-F238E27FC236}">
                    <a16:creationId xmlns:a16="http://schemas.microsoft.com/office/drawing/2014/main" id="{6FBE8615-38E0-4D0C-82D2-E3036D08B8DD}"/>
                  </a:ext>
                </a:extLst>
              </p:cNvPr>
              <p:cNvGrpSpPr>
                <a:grpSpLocks/>
              </p:cNvGrpSpPr>
              <p:nvPr/>
            </p:nvGrpSpPr>
            <p:grpSpPr bwMode="auto">
              <a:xfrm flipH="1" flipV="1">
                <a:off x="3744" y="2448"/>
                <a:ext cx="96" cy="96"/>
                <a:chOff x="672" y="1248"/>
                <a:chExt cx="96" cy="96"/>
              </a:xfrm>
            </p:grpSpPr>
            <p:sp>
              <p:nvSpPr>
                <p:cNvPr id="21741" name="Line 247">
                  <a:extLst>
                    <a:ext uri="{FF2B5EF4-FFF2-40B4-BE49-F238E27FC236}">
                      <a16:creationId xmlns:a16="http://schemas.microsoft.com/office/drawing/2014/main" id="{BA148EC4-05CF-48EF-B32E-7E2F4B07E970}"/>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42" name="Line 248">
                  <a:extLst>
                    <a:ext uri="{FF2B5EF4-FFF2-40B4-BE49-F238E27FC236}">
                      <a16:creationId xmlns:a16="http://schemas.microsoft.com/office/drawing/2014/main" id="{4655A841-C974-4416-812A-F05B075B2599}"/>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75" name="Group 249">
                <a:extLst>
                  <a:ext uri="{FF2B5EF4-FFF2-40B4-BE49-F238E27FC236}">
                    <a16:creationId xmlns:a16="http://schemas.microsoft.com/office/drawing/2014/main" id="{6E0BC75A-1CD9-4785-8090-DAD754C9523F}"/>
                  </a:ext>
                </a:extLst>
              </p:cNvPr>
              <p:cNvGrpSpPr>
                <a:grpSpLocks/>
              </p:cNvGrpSpPr>
              <p:nvPr/>
            </p:nvGrpSpPr>
            <p:grpSpPr bwMode="auto">
              <a:xfrm flipH="1" flipV="1">
                <a:off x="4176" y="2592"/>
                <a:ext cx="96" cy="96"/>
                <a:chOff x="672" y="1248"/>
                <a:chExt cx="96" cy="96"/>
              </a:xfrm>
            </p:grpSpPr>
            <p:sp>
              <p:nvSpPr>
                <p:cNvPr id="21739" name="Line 250">
                  <a:extLst>
                    <a:ext uri="{FF2B5EF4-FFF2-40B4-BE49-F238E27FC236}">
                      <a16:creationId xmlns:a16="http://schemas.microsoft.com/office/drawing/2014/main" id="{46FFE1F6-0B20-454A-8366-56B8A9AFC8F6}"/>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40" name="Line 251">
                  <a:extLst>
                    <a:ext uri="{FF2B5EF4-FFF2-40B4-BE49-F238E27FC236}">
                      <a16:creationId xmlns:a16="http://schemas.microsoft.com/office/drawing/2014/main" id="{7F6D6A99-F35B-4E14-A5BF-963CC3B5C2EF}"/>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76" name="Group 252">
                <a:extLst>
                  <a:ext uri="{FF2B5EF4-FFF2-40B4-BE49-F238E27FC236}">
                    <a16:creationId xmlns:a16="http://schemas.microsoft.com/office/drawing/2014/main" id="{EE5FD85C-AF91-4520-9525-A311F54A5FF3}"/>
                  </a:ext>
                </a:extLst>
              </p:cNvPr>
              <p:cNvGrpSpPr>
                <a:grpSpLocks/>
              </p:cNvGrpSpPr>
              <p:nvPr/>
            </p:nvGrpSpPr>
            <p:grpSpPr bwMode="auto">
              <a:xfrm flipH="1" flipV="1">
                <a:off x="4032" y="2736"/>
                <a:ext cx="96" cy="96"/>
                <a:chOff x="672" y="1248"/>
                <a:chExt cx="96" cy="96"/>
              </a:xfrm>
            </p:grpSpPr>
            <p:sp>
              <p:nvSpPr>
                <p:cNvPr id="21737" name="Line 253">
                  <a:extLst>
                    <a:ext uri="{FF2B5EF4-FFF2-40B4-BE49-F238E27FC236}">
                      <a16:creationId xmlns:a16="http://schemas.microsoft.com/office/drawing/2014/main" id="{97BAE938-D021-4BFD-B0B3-F565680D94D3}"/>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38" name="Line 254">
                  <a:extLst>
                    <a:ext uri="{FF2B5EF4-FFF2-40B4-BE49-F238E27FC236}">
                      <a16:creationId xmlns:a16="http://schemas.microsoft.com/office/drawing/2014/main" id="{0AEC9E6F-D3DB-446B-8401-D3690A46BDEE}"/>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77" name="Group 255">
                <a:extLst>
                  <a:ext uri="{FF2B5EF4-FFF2-40B4-BE49-F238E27FC236}">
                    <a16:creationId xmlns:a16="http://schemas.microsoft.com/office/drawing/2014/main" id="{632E3D95-5C8F-44FA-8066-8C857AB8B988}"/>
                  </a:ext>
                </a:extLst>
              </p:cNvPr>
              <p:cNvGrpSpPr>
                <a:grpSpLocks/>
              </p:cNvGrpSpPr>
              <p:nvPr/>
            </p:nvGrpSpPr>
            <p:grpSpPr bwMode="auto">
              <a:xfrm>
                <a:off x="3552" y="1584"/>
                <a:ext cx="96" cy="96"/>
                <a:chOff x="672" y="1248"/>
                <a:chExt cx="96" cy="96"/>
              </a:xfrm>
            </p:grpSpPr>
            <p:sp>
              <p:nvSpPr>
                <p:cNvPr id="21735" name="Line 256">
                  <a:extLst>
                    <a:ext uri="{FF2B5EF4-FFF2-40B4-BE49-F238E27FC236}">
                      <a16:creationId xmlns:a16="http://schemas.microsoft.com/office/drawing/2014/main" id="{95DCA7CD-F6F0-4E9C-A521-D8EF7E8A407B}"/>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36" name="Line 257">
                  <a:extLst>
                    <a:ext uri="{FF2B5EF4-FFF2-40B4-BE49-F238E27FC236}">
                      <a16:creationId xmlns:a16="http://schemas.microsoft.com/office/drawing/2014/main" id="{6D1734CF-B730-4A7D-9BF2-0CE9D23C8C11}"/>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78" name="Group 258">
                <a:extLst>
                  <a:ext uri="{FF2B5EF4-FFF2-40B4-BE49-F238E27FC236}">
                    <a16:creationId xmlns:a16="http://schemas.microsoft.com/office/drawing/2014/main" id="{7473ED96-2664-45C4-AFA6-B044E4957038}"/>
                  </a:ext>
                </a:extLst>
              </p:cNvPr>
              <p:cNvGrpSpPr>
                <a:grpSpLocks/>
              </p:cNvGrpSpPr>
              <p:nvPr/>
            </p:nvGrpSpPr>
            <p:grpSpPr bwMode="auto">
              <a:xfrm>
                <a:off x="3984" y="1200"/>
                <a:ext cx="96" cy="96"/>
                <a:chOff x="672" y="1248"/>
                <a:chExt cx="96" cy="96"/>
              </a:xfrm>
            </p:grpSpPr>
            <p:sp>
              <p:nvSpPr>
                <p:cNvPr id="21733" name="Line 259">
                  <a:extLst>
                    <a:ext uri="{FF2B5EF4-FFF2-40B4-BE49-F238E27FC236}">
                      <a16:creationId xmlns:a16="http://schemas.microsoft.com/office/drawing/2014/main" id="{18992E91-412E-4D85-A581-2466265E6FA4}"/>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34" name="Line 260">
                  <a:extLst>
                    <a:ext uri="{FF2B5EF4-FFF2-40B4-BE49-F238E27FC236}">
                      <a16:creationId xmlns:a16="http://schemas.microsoft.com/office/drawing/2014/main" id="{16C65296-ABD0-4489-90CE-8940D353E41E}"/>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79" name="Group 261">
                <a:extLst>
                  <a:ext uri="{FF2B5EF4-FFF2-40B4-BE49-F238E27FC236}">
                    <a16:creationId xmlns:a16="http://schemas.microsoft.com/office/drawing/2014/main" id="{0CA02CF5-BD1F-4EC1-AFE9-AB2E9FB18175}"/>
                  </a:ext>
                </a:extLst>
              </p:cNvPr>
              <p:cNvGrpSpPr>
                <a:grpSpLocks/>
              </p:cNvGrpSpPr>
              <p:nvPr/>
            </p:nvGrpSpPr>
            <p:grpSpPr bwMode="auto">
              <a:xfrm flipH="1" flipV="1">
                <a:off x="3552" y="2016"/>
                <a:ext cx="96" cy="96"/>
                <a:chOff x="672" y="1248"/>
                <a:chExt cx="96" cy="96"/>
              </a:xfrm>
            </p:grpSpPr>
            <p:sp>
              <p:nvSpPr>
                <p:cNvPr id="21731" name="Line 262">
                  <a:extLst>
                    <a:ext uri="{FF2B5EF4-FFF2-40B4-BE49-F238E27FC236}">
                      <a16:creationId xmlns:a16="http://schemas.microsoft.com/office/drawing/2014/main" id="{9CF928E0-8574-44B2-82E9-1D6FC0DFF1BB}"/>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32" name="Line 263">
                  <a:extLst>
                    <a:ext uri="{FF2B5EF4-FFF2-40B4-BE49-F238E27FC236}">
                      <a16:creationId xmlns:a16="http://schemas.microsoft.com/office/drawing/2014/main" id="{0BEAB819-BA3A-4EAF-98AD-2A8E608B1BA9}"/>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80" name="Group 264">
                <a:extLst>
                  <a:ext uri="{FF2B5EF4-FFF2-40B4-BE49-F238E27FC236}">
                    <a16:creationId xmlns:a16="http://schemas.microsoft.com/office/drawing/2014/main" id="{EB3D2D1E-94C5-4F03-8DB5-9C62445A2FDB}"/>
                  </a:ext>
                </a:extLst>
              </p:cNvPr>
              <p:cNvGrpSpPr>
                <a:grpSpLocks/>
              </p:cNvGrpSpPr>
              <p:nvPr/>
            </p:nvGrpSpPr>
            <p:grpSpPr bwMode="auto">
              <a:xfrm flipH="1" flipV="1">
                <a:off x="3552" y="1728"/>
                <a:ext cx="96" cy="96"/>
                <a:chOff x="672" y="1248"/>
                <a:chExt cx="96" cy="96"/>
              </a:xfrm>
            </p:grpSpPr>
            <p:sp>
              <p:nvSpPr>
                <p:cNvPr id="21729" name="Line 265">
                  <a:extLst>
                    <a:ext uri="{FF2B5EF4-FFF2-40B4-BE49-F238E27FC236}">
                      <a16:creationId xmlns:a16="http://schemas.microsoft.com/office/drawing/2014/main" id="{18335AA0-024F-437B-AEA2-ABD0FD6E1C03}"/>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30" name="Line 266">
                  <a:extLst>
                    <a:ext uri="{FF2B5EF4-FFF2-40B4-BE49-F238E27FC236}">
                      <a16:creationId xmlns:a16="http://schemas.microsoft.com/office/drawing/2014/main" id="{E8FD73B5-D618-4AF0-8F58-0E48E7EC16CB}"/>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81" name="Group 267">
                <a:extLst>
                  <a:ext uri="{FF2B5EF4-FFF2-40B4-BE49-F238E27FC236}">
                    <a16:creationId xmlns:a16="http://schemas.microsoft.com/office/drawing/2014/main" id="{A27710E5-5FC3-4653-B8B2-5B2FACDC9143}"/>
                  </a:ext>
                </a:extLst>
              </p:cNvPr>
              <p:cNvGrpSpPr>
                <a:grpSpLocks/>
              </p:cNvGrpSpPr>
              <p:nvPr/>
            </p:nvGrpSpPr>
            <p:grpSpPr bwMode="auto">
              <a:xfrm flipH="1" flipV="1">
                <a:off x="4128" y="1920"/>
                <a:ext cx="96" cy="96"/>
                <a:chOff x="672" y="1248"/>
                <a:chExt cx="96" cy="96"/>
              </a:xfrm>
            </p:grpSpPr>
            <p:sp>
              <p:nvSpPr>
                <p:cNvPr id="21727" name="Line 268">
                  <a:extLst>
                    <a:ext uri="{FF2B5EF4-FFF2-40B4-BE49-F238E27FC236}">
                      <a16:creationId xmlns:a16="http://schemas.microsoft.com/office/drawing/2014/main" id="{A8892A02-CDF8-448D-BBB2-E4E707696CE3}"/>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28" name="Line 269">
                  <a:extLst>
                    <a:ext uri="{FF2B5EF4-FFF2-40B4-BE49-F238E27FC236}">
                      <a16:creationId xmlns:a16="http://schemas.microsoft.com/office/drawing/2014/main" id="{168F57FB-B149-4BDA-A675-60BD16E2B48B}"/>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82" name="Group 270">
                <a:extLst>
                  <a:ext uri="{FF2B5EF4-FFF2-40B4-BE49-F238E27FC236}">
                    <a16:creationId xmlns:a16="http://schemas.microsoft.com/office/drawing/2014/main" id="{639887C7-D806-4157-81A7-DDD43505C289}"/>
                  </a:ext>
                </a:extLst>
              </p:cNvPr>
              <p:cNvGrpSpPr>
                <a:grpSpLocks/>
              </p:cNvGrpSpPr>
              <p:nvPr/>
            </p:nvGrpSpPr>
            <p:grpSpPr bwMode="auto">
              <a:xfrm flipH="1" flipV="1">
                <a:off x="3648" y="1920"/>
                <a:ext cx="96" cy="96"/>
                <a:chOff x="672" y="1248"/>
                <a:chExt cx="96" cy="96"/>
              </a:xfrm>
            </p:grpSpPr>
            <p:sp>
              <p:nvSpPr>
                <p:cNvPr id="21725" name="Line 271">
                  <a:extLst>
                    <a:ext uri="{FF2B5EF4-FFF2-40B4-BE49-F238E27FC236}">
                      <a16:creationId xmlns:a16="http://schemas.microsoft.com/office/drawing/2014/main" id="{579AE0FA-BA8E-4F2C-8580-8D56FBAB2621}"/>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26" name="Line 272">
                  <a:extLst>
                    <a:ext uri="{FF2B5EF4-FFF2-40B4-BE49-F238E27FC236}">
                      <a16:creationId xmlns:a16="http://schemas.microsoft.com/office/drawing/2014/main" id="{BF1D78E7-DBA4-4B63-816B-60802F4B5F3F}"/>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83" name="Group 273">
                <a:extLst>
                  <a:ext uri="{FF2B5EF4-FFF2-40B4-BE49-F238E27FC236}">
                    <a16:creationId xmlns:a16="http://schemas.microsoft.com/office/drawing/2014/main" id="{489D58E7-D4C0-4785-8450-0E22237E017C}"/>
                  </a:ext>
                </a:extLst>
              </p:cNvPr>
              <p:cNvGrpSpPr>
                <a:grpSpLocks/>
              </p:cNvGrpSpPr>
              <p:nvPr/>
            </p:nvGrpSpPr>
            <p:grpSpPr bwMode="auto">
              <a:xfrm flipH="1" flipV="1">
                <a:off x="3936" y="1728"/>
                <a:ext cx="96" cy="96"/>
                <a:chOff x="672" y="1248"/>
                <a:chExt cx="96" cy="96"/>
              </a:xfrm>
            </p:grpSpPr>
            <p:sp>
              <p:nvSpPr>
                <p:cNvPr id="21723" name="Line 274">
                  <a:extLst>
                    <a:ext uri="{FF2B5EF4-FFF2-40B4-BE49-F238E27FC236}">
                      <a16:creationId xmlns:a16="http://schemas.microsoft.com/office/drawing/2014/main" id="{87300CE9-EDF4-47F9-A830-94AFCDABA062}"/>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24" name="Line 275">
                  <a:extLst>
                    <a:ext uri="{FF2B5EF4-FFF2-40B4-BE49-F238E27FC236}">
                      <a16:creationId xmlns:a16="http://schemas.microsoft.com/office/drawing/2014/main" id="{C3FE8EAE-4C92-4810-95B3-25D27B9B98F1}"/>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84" name="Group 276">
                <a:extLst>
                  <a:ext uri="{FF2B5EF4-FFF2-40B4-BE49-F238E27FC236}">
                    <a16:creationId xmlns:a16="http://schemas.microsoft.com/office/drawing/2014/main" id="{5A95519A-8904-47A1-9CBC-1757DF8A32A8}"/>
                  </a:ext>
                </a:extLst>
              </p:cNvPr>
              <p:cNvGrpSpPr>
                <a:grpSpLocks/>
              </p:cNvGrpSpPr>
              <p:nvPr/>
            </p:nvGrpSpPr>
            <p:grpSpPr bwMode="auto">
              <a:xfrm flipH="1" flipV="1">
                <a:off x="3744" y="1728"/>
                <a:ext cx="96" cy="96"/>
                <a:chOff x="672" y="1248"/>
                <a:chExt cx="96" cy="96"/>
              </a:xfrm>
            </p:grpSpPr>
            <p:sp>
              <p:nvSpPr>
                <p:cNvPr id="21721" name="Line 277">
                  <a:extLst>
                    <a:ext uri="{FF2B5EF4-FFF2-40B4-BE49-F238E27FC236}">
                      <a16:creationId xmlns:a16="http://schemas.microsoft.com/office/drawing/2014/main" id="{DA69F4E0-357D-4086-9C25-84439ABBAA1D}"/>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22" name="Line 278">
                  <a:extLst>
                    <a:ext uri="{FF2B5EF4-FFF2-40B4-BE49-F238E27FC236}">
                      <a16:creationId xmlns:a16="http://schemas.microsoft.com/office/drawing/2014/main" id="{1E094D73-D01A-4498-91CA-F5D2B4823793}"/>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85" name="Group 279">
                <a:extLst>
                  <a:ext uri="{FF2B5EF4-FFF2-40B4-BE49-F238E27FC236}">
                    <a16:creationId xmlns:a16="http://schemas.microsoft.com/office/drawing/2014/main" id="{B2E73E7E-3013-4742-A9A6-6A5D373BA2DD}"/>
                  </a:ext>
                </a:extLst>
              </p:cNvPr>
              <p:cNvGrpSpPr>
                <a:grpSpLocks/>
              </p:cNvGrpSpPr>
              <p:nvPr/>
            </p:nvGrpSpPr>
            <p:grpSpPr bwMode="auto">
              <a:xfrm flipH="1" flipV="1">
                <a:off x="3840" y="1872"/>
                <a:ext cx="96" cy="96"/>
                <a:chOff x="672" y="1248"/>
                <a:chExt cx="96" cy="96"/>
              </a:xfrm>
            </p:grpSpPr>
            <p:sp>
              <p:nvSpPr>
                <p:cNvPr id="21719" name="Line 280">
                  <a:extLst>
                    <a:ext uri="{FF2B5EF4-FFF2-40B4-BE49-F238E27FC236}">
                      <a16:creationId xmlns:a16="http://schemas.microsoft.com/office/drawing/2014/main" id="{E90EEB17-7BF9-409B-9C1B-FCC8CF2EB7D7}"/>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20" name="Line 281">
                  <a:extLst>
                    <a:ext uri="{FF2B5EF4-FFF2-40B4-BE49-F238E27FC236}">
                      <a16:creationId xmlns:a16="http://schemas.microsoft.com/office/drawing/2014/main" id="{1A38C4FF-7EDA-4AEC-9AF4-3E3258A50F10}"/>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86" name="Group 282">
                <a:extLst>
                  <a:ext uri="{FF2B5EF4-FFF2-40B4-BE49-F238E27FC236}">
                    <a16:creationId xmlns:a16="http://schemas.microsoft.com/office/drawing/2014/main" id="{C4BD5332-8DAE-4B36-8CB9-97F8BA47F4EA}"/>
                  </a:ext>
                </a:extLst>
              </p:cNvPr>
              <p:cNvGrpSpPr>
                <a:grpSpLocks/>
              </p:cNvGrpSpPr>
              <p:nvPr/>
            </p:nvGrpSpPr>
            <p:grpSpPr bwMode="auto">
              <a:xfrm flipH="1" flipV="1">
                <a:off x="3552" y="2352"/>
                <a:ext cx="96" cy="96"/>
                <a:chOff x="672" y="1248"/>
                <a:chExt cx="96" cy="96"/>
              </a:xfrm>
            </p:grpSpPr>
            <p:sp>
              <p:nvSpPr>
                <p:cNvPr id="21717" name="Line 283">
                  <a:extLst>
                    <a:ext uri="{FF2B5EF4-FFF2-40B4-BE49-F238E27FC236}">
                      <a16:creationId xmlns:a16="http://schemas.microsoft.com/office/drawing/2014/main" id="{3923D6EF-03F8-4AE6-B68F-1E71CB62D0A2}"/>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18" name="Line 284">
                  <a:extLst>
                    <a:ext uri="{FF2B5EF4-FFF2-40B4-BE49-F238E27FC236}">
                      <a16:creationId xmlns:a16="http://schemas.microsoft.com/office/drawing/2014/main" id="{A2EC5CC1-A215-47BC-ADA7-291B89B78BDD}"/>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87" name="Group 285">
                <a:extLst>
                  <a:ext uri="{FF2B5EF4-FFF2-40B4-BE49-F238E27FC236}">
                    <a16:creationId xmlns:a16="http://schemas.microsoft.com/office/drawing/2014/main" id="{3EB2E168-93FA-49C7-BF91-E9132CA5BDE9}"/>
                  </a:ext>
                </a:extLst>
              </p:cNvPr>
              <p:cNvGrpSpPr>
                <a:grpSpLocks/>
              </p:cNvGrpSpPr>
              <p:nvPr/>
            </p:nvGrpSpPr>
            <p:grpSpPr bwMode="auto">
              <a:xfrm flipH="1" flipV="1">
                <a:off x="4032" y="2208"/>
                <a:ext cx="96" cy="96"/>
                <a:chOff x="672" y="1248"/>
                <a:chExt cx="96" cy="96"/>
              </a:xfrm>
            </p:grpSpPr>
            <p:sp>
              <p:nvSpPr>
                <p:cNvPr id="21715" name="Line 286">
                  <a:extLst>
                    <a:ext uri="{FF2B5EF4-FFF2-40B4-BE49-F238E27FC236}">
                      <a16:creationId xmlns:a16="http://schemas.microsoft.com/office/drawing/2014/main" id="{4B9DE838-67F7-498C-A2C0-18B808E0AA13}"/>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16" name="Line 287">
                  <a:extLst>
                    <a:ext uri="{FF2B5EF4-FFF2-40B4-BE49-F238E27FC236}">
                      <a16:creationId xmlns:a16="http://schemas.microsoft.com/office/drawing/2014/main" id="{9B3F143B-6670-4A86-85AA-2DF8FE2FFE2E}"/>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88" name="Group 288">
                <a:extLst>
                  <a:ext uri="{FF2B5EF4-FFF2-40B4-BE49-F238E27FC236}">
                    <a16:creationId xmlns:a16="http://schemas.microsoft.com/office/drawing/2014/main" id="{F4B49A9C-BF21-4B43-A8DB-18AB9FAC72D3}"/>
                  </a:ext>
                </a:extLst>
              </p:cNvPr>
              <p:cNvGrpSpPr>
                <a:grpSpLocks/>
              </p:cNvGrpSpPr>
              <p:nvPr/>
            </p:nvGrpSpPr>
            <p:grpSpPr bwMode="auto">
              <a:xfrm flipH="1" flipV="1">
                <a:off x="3984" y="2352"/>
                <a:ext cx="96" cy="96"/>
                <a:chOff x="672" y="1248"/>
                <a:chExt cx="96" cy="96"/>
              </a:xfrm>
            </p:grpSpPr>
            <p:sp>
              <p:nvSpPr>
                <p:cNvPr id="21713" name="Line 289">
                  <a:extLst>
                    <a:ext uri="{FF2B5EF4-FFF2-40B4-BE49-F238E27FC236}">
                      <a16:creationId xmlns:a16="http://schemas.microsoft.com/office/drawing/2014/main" id="{D7EBFC85-C00A-42C4-9CAA-81AA86684C43}"/>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14" name="Line 290">
                  <a:extLst>
                    <a:ext uri="{FF2B5EF4-FFF2-40B4-BE49-F238E27FC236}">
                      <a16:creationId xmlns:a16="http://schemas.microsoft.com/office/drawing/2014/main" id="{41E3C6F5-EB5E-49FD-8D49-EB55CCD5B3B6}"/>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89" name="Group 291">
                <a:extLst>
                  <a:ext uri="{FF2B5EF4-FFF2-40B4-BE49-F238E27FC236}">
                    <a16:creationId xmlns:a16="http://schemas.microsoft.com/office/drawing/2014/main" id="{651D87BC-BDAE-483D-A0C0-A1C3BA6EBB13}"/>
                  </a:ext>
                </a:extLst>
              </p:cNvPr>
              <p:cNvGrpSpPr>
                <a:grpSpLocks/>
              </p:cNvGrpSpPr>
              <p:nvPr/>
            </p:nvGrpSpPr>
            <p:grpSpPr bwMode="auto">
              <a:xfrm flipH="1" flipV="1">
                <a:off x="3648" y="2256"/>
                <a:ext cx="96" cy="96"/>
                <a:chOff x="672" y="1248"/>
                <a:chExt cx="96" cy="96"/>
              </a:xfrm>
            </p:grpSpPr>
            <p:sp>
              <p:nvSpPr>
                <p:cNvPr id="21711" name="Line 292">
                  <a:extLst>
                    <a:ext uri="{FF2B5EF4-FFF2-40B4-BE49-F238E27FC236}">
                      <a16:creationId xmlns:a16="http://schemas.microsoft.com/office/drawing/2014/main" id="{967C2D4A-2E61-4A00-BF46-7E0FE7533C1C}"/>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12" name="Line 293">
                  <a:extLst>
                    <a:ext uri="{FF2B5EF4-FFF2-40B4-BE49-F238E27FC236}">
                      <a16:creationId xmlns:a16="http://schemas.microsoft.com/office/drawing/2014/main" id="{B23EEE45-26CA-453D-947D-D14CB6F0082B}"/>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90" name="Group 294">
                <a:extLst>
                  <a:ext uri="{FF2B5EF4-FFF2-40B4-BE49-F238E27FC236}">
                    <a16:creationId xmlns:a16="http://schemas.microsoft.com/office/drawing/2014/main" id="{2EFCE5C9-8C32-48FB-86A4-365BE955AC25}"/>
                  </a:ext>
                </a:extLst>
              </p:cNvPr>
              <p:cNvGrpSpPr>
                <a:grpSpLocks/>
              </p:cNvGrpSpPr>
              <p:nvPr/>
            </p:nvGrpSpPr>
            <p:grpSpPr bwMode="auto">
              <a:xfrm flipH="1" flipV="1">
                <a:off x="3648" y="2112"/>
                <a:ext cx="96" cy="96"/>
                <a:chOff x="672" y="1248"/>
                <a:chExt cx="96" cy="96"/>
              </a:xfrm>
            </p:grpSpPr>
            <p:sp>
              <p:nvSpPr>
                <p:cNvPr id="21709" name="Line 295">
                  <a:extLst>
                    <a:ext uri="{FF2B5EF4-FFF2-40B4-BE49-F238E27FC236}">
                      <a16:creationId xmlns:a16="http://schemas.microsoft.com/office/drawing/2014/main" id="{42A07DB9-AE31-483D-8333-3A9CB6BD9099}"/>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10" name="Line 296">
                  <a:extLst>
                    <a:ext uri="{FF2B5EF4-FFF2-40B4-BE49-F238E27FC236}">
                      <a16:creationId xmlns:a16="http://schemas.microsoft.com/office/drawing/2014/main" id="{C9F52D6E-CD88-40B8-8CFE-98BA2DCE9BC7}"/>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91" name="Group 297">
                <a:extLst>
                  <a:ext uri="{FF2B5EF4-FFF2-40B4-BE49-F238E27FC236}">
                    <a16:creationId xmlns:a16="http://schemas.microsoft.com/office/drawing/2014/main" id="{08063E7E-EFFA-49B9-AC41-3247B7A06655}"/>
                  </a:ext>
                </a:extLst>
              </p:cNvPr>
              <p:cNvGrpSpPr>
                <a:grpSpLocks/>
              </p:cNvGrpSpPr>
              <p:nvPr/>
            </p:nvGrpSpPr>
            <p:grpSpPr bwMode="auto">
              <a:xfrm flipH="1" flipV="1">
                <a:off x="4176" y="2208"/>
                <a:ext cx="96" cy="96"/>
                <a:chOff x="672" y="1248"/>
                <a:chExt cx="96" cy="96"/>
              </a:xfrm>
            </p:grpSpPr>
            <p:sp>
              <p:nvSpPr>
                <p:cNvPr id="21707" name="Line 298">
                  <a:extLst>
                    <a:ext uri="{FF2B5EF4-FFF2-40B4-BE49-F238E27FC236}">
                      <a16:creationId xmlns:a16="http://schemas.microsoft.com/office/drawing/2014/main" id="{D236B4F4-0D38-4310-852B-A3331B5FA21C}"/>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08" name="Line 299">
                  <a:extLst>
                    <a:ext uri="{FF2B5EF4-FFF2-40B4-BE49-F238E27FC236}">
                      <a16:creationId xmlns:a16="http://schemas.microsoft.com/office/drawing/2014/main" id="{F7C03C6B-BF2C-494F-AA60-9818430C99FC}"/>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92" name="Group 300">
                <a:extLst>
                  <a:ext uri="{FF2B5EF4-FFF2-40B4-BE49-F238E27FC236}">
                    <a16:creationId xmlns:a16="http://schemas.microsoft.com/office/drawing/2014/main" id="{7D212FFF-08DD-46C5-BA0F-232807DD18AB}"/>
                  </a:ext>
                </a:extLst>
              </p:cNvPr>
              <p:cNvGrpSpPr>
                <a:grpSpLocks/>
              </p:cNvGrpSpPr>
              <p:nvPr/>
            </p:nvGrpSpPr>
            <p:grpSpPr bwMode="auto">
              <a:xfrm flipH="1" flipV="1">
                <a:off x="3840" y="2256"/>
                <a:ext cx="96" cy="96"/>
                <a:chOff x="672" y="1248"/>
                <a:chExt cx="96" cy="96"/>
              </a:xfrm>
            </p:grpSpPr>
            <p:sp>
              <p:nvSpPr>
                <p:cNvPr id="21705" name="Line 301">
                  <a:extLst>
                    <a:ext uri="{FF2B5EF4-FFF2-40B4-BE49-F238E27FC236}">
                      <a16:creationId xmlns:a16="http://schemas.microsoft.com/office/drawing/2014/main" id="{FB2B6F24-911F-418B-B394-F2CAFD175D62}"/>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06" name="Line 302">
                  <a:extLst>
                    <a:ext uri="{FF2B5EF4-FFF2-40B4-BE49-F238E27FC236}">
                      <a16:creationId xmlns:a16="http://schemas.microsoft.com/office/drawing/2014/main" id="{DDC761E5-65BD-42D8-8F3A-65B53C3929BA}"/>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93" name="Group 303">
                <a:extLst>
                  <a:ext uri="{FF2B5EF4-FFF2-40B4-BE49-F238E27FC236}">
                    <a16:creationId xmlns:a16="http://schemas.microsoft.com/office/drawing/2014/main" id="{CADF15C8-77DC-406E-91D1-AF1E98FECC31}"/>
                  </a:ext>
                </a:extLst>
              </p:cNvPr>
              <p:cNvGrpSpPr>
                <a:grpSpLocks/>
              </p:cNvGrpSpPr>
              <p:nvPr/>
            </p:nvGrpSpPr>
            <p:grpSpPr bwMode="auto">
              <a:xfrm flipH="1" flipV="1">
                <a:off x="4176" y="2400"/>
                <a:ext cx="96" cy="96"/>
                <a:chOff x="672" y="1248"/>
                <a:chExt cx="96" cy="96"/>
              </a:xfrm>
            </p:grpSpPr>
            <p:sp>
              <p:nvSpPr>
                <p:cNvPr id="21703" name="Line 304">
                  <a:extLst>
                    <a:ext uri="{FF2B5EF4-FFF2-40B4-BE49-F238E27FC236}">
                      <a16:creationId xmlns:a16="http://schemas.microsoft.com/office/drawing/2014/main" id="{61C17325-9CDA-446E-8DE3-404031AC4900}"/>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04" name="Line 305">
                  <a:extLst>
                    <a:ext uri="{FF2B5EF4-FFF2-40B4-BE49-F238E27FC236}">
                      <a16:creationId xmlns:a16="http://schemas.microsoft.com/office/drawing/2014/main" id="{3C56B2A1-C4D2-447E-B73F-D7A23D2D0FD4}"/>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94" name="Group 306">
                <a:extLst>
                  <a:ext uri="{FF2B5EF4-FFF2-40B4-BE49-F238E27FC236}">
                    <a16:creationId xmlns:a16="http://schemas.microsoft.com/office/drawing/2014/main" id="{92E31DBC-5993-4DDF-8570-8A3C261A7EC4}"/>
                  </a:ext>
                </a:extLst>
              </p:cNvPr>
              <p:cNvGrpSpPr>
                <a:grpSpLocks/>
              </p:cNvGrpSpPr>
              <p:nvPr/>
            </p:nvGrpSpPr>
            <p:grpSpPr bwMode="auto">
              <a:xfrm flipH="1" flipV="1">
                <a:off x="3984" y="2016"/>
                <a:ext cx="96" cy="96"/>
                <a:chOff x="672" y="1248"/>
                <a:chExt cx="96" cy="96"/>
              </a:xfrm>
            </p:grpSpPr>
            <p:sp>
              <p:nvSpPr>
                <p:cNvPr id="21701" name="Line 307">
                  <a:extLst>
                    <a:ext uri="{FF2B5EF4-FFF2-40B4-BE49-F238E27FC236}">
                      <a16:creationId xmlns:a16="http://schemas.microsoft.com/office/drawing/2014/main" id="{13A777DF-BC2A-4B86-8338-E6DCD57942D9}"/>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02" name="Line 308">
                  <a:extLst>
                    <a:ext uri="{FF2B5EF4-FFF2-40B4-BE49-F238E27FC236}">
                      <a16:creationId xmlns:a16="http://schemas.microsoft.com/office/drawing/2014/main" id="{7F7ABC90-C72E-46BB-B7C4-229BF175064B}"/>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95" name="Group 309">
                <a:extLst>
                  <a:ext uri="{FF2B5EF4-FFF2-40B4-BE49-F238E27FC236}">
                    <a16:creationId xmlns:a16="http://schemas.microsoft.com/office/drawing/2014/main" id="{F2ABA2B7-9929-4967-8BD7-344C2899D4A9}"/>
                  </a:ext>
                </a:extLst>
              </p:cNvPr>
              <p:cNvGrpSpPr>
                <a:grpSpLocks/>
              </p:cNvGrpSpPr>
              <p:nvPr/>
            </p:nvGrpSpPr>
            <p:grpSpPr bwMode="auto">
              <a:xfrm flipH="1" flipV="1">
                <a:off x="4128" y="2832"/>
                <a:ext cx="96" cy="96"/>
                <a:chOff x="672" y="1248"/>
                <a:chExt cx="96" cy="96"/>
              </a:xfrm>
            </p:grpSpPr>
            <p:sp>
              <p:nvSpPr>
                <p:cNvPr id="21699" name="Line 310">
                  <a:extLst>
                    <a:ext uri="{FF2B5EF4-FFF2-40B4-BE49-F238E27FC236}">
                      <a16:creationId xmlns:a16="http://schemas.microsoft.com/office/drawing/2014/main" id="{8B93DCC1-F3FA-4A35-AB69-B02DA8F7FB95}"/>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700" name="Line 311">
                  <a:extLst>
                    <a:ext uri="{FF2B5EF4-FFF2-40B4-BE49-F238E27FC236}">
                      <a16:creationId xmlns:a16="http://schemas.microsoft.com/office/drawing/2014/main" id="{4C7BB8D4-CA2C-4BA1-99A6-3B6FD2EB943F}"/>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96" name="Group 312">
                <a:extLst>
                  <a:ext uri="{FF2B5EF4-FFF2-40B4-BE49-F238E27FC236}">
                    <a16:creationId xmlns:a16="http://schemas.microsoft.com/office/drawing/2014/main" id="{820D1C30-C6D7-4F4F-B9E9-C1B2808F0A3C}"/>
                  </a:ext>
                </a:extLst>
              </p:cNvPr>
              <p:cNvGrpSpPr>
                <a:grpSpLocks/>
              </p:cNvGrpSpPr>
              <p:nvPr/>
            </p:nvGrpSpPr>
            <p:grpSpPr bwMode="auto">
              <a:xfrm flipH="1" flipV="1">
                <a:off x="3840" y="2064"/>
                <a:ext cx="96" cy="96"/>
                <a:chOff x="672" y="1248"/>
                <a:chExt cx="96" cy="96"/>
              </a:xfrm>
            </p:grpSpPr>
            <p:sp>
              <p:nvSpPr>
                <p:cNvPr id="21697" name="Line 313">
                  <a:extLst>
                    <a:ext uri="{FF2B5EF4-FFF2-40B4-BE49-F238E27FC236}">
                      <a16:creationId xmlns:a16="http://schemas.microsoft.com/office/drawing/2014/main" id="{00505CF3-28F4-41E1-8ACD-D59B6E80A0DE}"/>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698" name="Line 314">
                  <a:extLst>
                    <a:ext uri="{FF2B5EF4-FFF2-40B4-BE49-F238E27FC236}">
                      <a16:creationId xmlns:a16="http://schemas.microsoft.com/office/drawing/2014/main" id="{C20FC240-716A-4FAB-AAA0-79FEA5DEF58F}"/>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grpSp>
        <p:nvGrpSpPr>
          <p:cNvPr id="115012" name="Group 324">
            <a:extLst>
              <a:ext uri="{FF2B5EF4-FFF2-40B4-BE49-F238E27FC236}">
                <a16:creationId xmlns:a16="http://schemas.microsoft.com/office/drawing/2014/main" id="{46B7FB68-6724-46DC-B95A-FD6CAD8C6805}"/>
              </a:ext>
            </a:extLst>
          </p:cNvPr>
          <p:cNvGrpSpPr>
            <a:grpSpLocks/>
          </p:cNvGrpSpPr>
          <p:nvPr/>
        </p:nvGrpSpPr>
        <p:grpSpPr bwMode="auto">
          <a:xfrm>
            <a:off x="7359650" y="3402013"/>
            <a:ext cx="533400" cy="671512"/>
            <a:chOff x="4224" y="1248"/>
            <a:chExt cx="336" cy="423"/>
          </a:xfrm>
        </p:grpSpPr>
        <p:sp>
          <p:nvSpPr>
            <p:cNvPr id="21635" name="Line 325">
              <a:extLst>
                <a:ext uri="{FF2B5EF4-FFF2-40B4-BE49-F238E27FC236}">
                  <a16:creationId xmlns:a16="http://schemas.microsoft.com/office/drawing/2014/main" id="{1B7152B8-4249-4383-A330-75C37ADF43D8}"/>
                </a:ext>
              </a:extLst>
            </p:cNvPr>
            <p:cNvSpPr>
              <a:spLocks noChangeShapeType="1"/>
            </p:cNvSpPr>
            <p:nvPr/>
          </p:nvSpPr>
          <p:spPr bwMode="auto">
            <a:xfrm>
              <a:off x="4224" y="1248"/>
              <a:ext cx="0" cy="240"/>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636" name="Line 326">
              <a:extLst>
                <a:ext uri="{FF2B5EF4-FFF2-40B4-BE49-F238E27FC236}">
                  <a16:creationId xmlns:a16="http://schemas.microsoft.com/office/drawing/2014/main" id="{8E11AB45-2647-4D6A-A151-90169E7FE077}"/>
                </a:ext>
              </a:extLst>
            </p:cNvPr>
            <p:cNvSpPr>
              <a:spLocks noChangeShapeType="1"/>
            </p:cNvSpPr>
            <p:nvPr/>
          </p:nvSpPr>
          <p:spPr bwMode="auto">
            <a:xfrm>
              <a:off x="4272" y="1296"/>
              <a:ext cx="0" cy="144"/>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637" name="Line 327">
              <a:extLst>
                <a:ext uri="{FF2B5EF4-FFF2-40B4-BE49-F238E27FC236}">
                  <a16:creationId xmlns:a16="http://schemas.microsoft.com/office/drawing/2014/main" id="{D8223370-65AB-4BE3-8F11-D8F0835964C0}"/>
                </a:ext>
              </a:extLst>
            </p:cNvPr>
            <p:cNvSpPr>
              <a:spLocks noChangeShapeType="1"/>
            </p:cNvSpPr>
            <p:nvPr/>
          </p:nvSpPr>
          <p:spPr bwMode="auto">
            <a:xfrm>
              <a:off x="4320" y="1248"/>
              <a:ext cx="0" cy="240"/>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638" name="Line 328">
              <a:extLst>
                <a:ext uri="{FF2B5EF4-FFF2-40B4-BE49-F238E27FC236}">
                  <a16:creationId xmlns:a16="http://schemas.microsoft.com/office/drawing/2014/main" id="{9CF4F7E1-52DC-482D-A847-C71D08605C22}"/>
                </a:ext>
              </a:extLst>
            </p:cNvPr>
            <p:cNvSpPr>
              <a:spLocks noChangeShapeType="1"/>
            </p:cNvSpPr>
            <p:nvPr/>
          </p:nvSpPr>
          <p:spPr bwMode="auto">
            <a:xfrm>
              <a:off x="4368" y="1296"/>
              <a:ext cx="0" cy="144"/>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639" name="Line 329">
              <a:extLst>
                <a:ext uri="{FF2B5EF4-FFF2-40B4-BE49-F238E27FC236}">
                  <a16:creationId xmlns:a16="http://schemas.microsoft.com/office/drawing/2014/main" id="{F15091DF-D559-4987-B90A-376B44AD2762}"/>
                </a:ext>
              </a:extLst>
            </p:cNvPr>
            <p:cNvSpPr>
              <a:spLocks noChangeShapeType="1"/>
            </p:cNvSpPr>
            <p:nvPr/>
          </p:nvSpPr>
          <p:spPr bwMode="auto">
            <a:xfrm>
              <a:off x="4272" y="1372"/>
              <a:ext cx="48" cy="0"/>
            </a:xfrm>
            <a:prstGeom prst="line">
              <a:avLst/>
            </a:prstGeom>
            <a:noFill/>
            <a:ln w="19050">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640" name="Text Box 330">
              <a:extLst>
                <a:ext uri="{FF2B5EF4-FFF2-40B4-BE49-F238E27FC236}">
                  <a16:creationId xmlns:a16="http://schemas.microsoft.com/office/drawing/2014/main" id="{BD7F1ED1-EA78-4B79-8A48-B93E0F7BE47E}"/>
                </a:ext>
              </a:extLst>
            </p:cNvPr>
            <p:cNvSpPr txBox="1">
              <a:spLocks noChangeArrowheads="1"/>
            </p:cNvSpPr>
            <p:nvPr/>
          </p:nvSpPr>
          <p:spPr bwMode="auto">
            <a:xfrm>
              <a:off x="4320" y="144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66FF33"/>
                  </a:solidFill>
                </a:rPr>
                <a:t>V</a:t>
              </a:r>
              <a:endParaRPr lang="en-US" altLang="en-US" sz="1800" b="1" baseline="-25000">
                <a:solidFill>
                  <a:srgbClr val="66FF33"/>
                </a:solidFill>
              </a:endParaRPr>
            </a:p>
          </p:txBody>
        </p:sp>
      </p:grpSp>
      <p:grpSp>
        <p:nvGrpSpPr>
          <p:cNvPr id="115020" name="Group 332">
            <a:extLst>
              <a:ext uri="{FF2B5EF4-FFF2-40B4-BE49-F238E27FC236}">
                <a16:creationId xmlns:a16="http://schemas.microsoft.com/office/drawing/2014/main" id="{3E6CBA20-A66E-483E-AD1F-7CF3F5198652}"/>
              </a:ext>
            </a:extLst>
          </p:cNvPr>
          <p:cNvGrpSpPr>
            <a:grpSpLocks/>
          </p:cNvGrpSpPr>
          <p:nvPr/>
        </p:nvGrpSpPr>
        <p:grpSpPr bwMode="auto">
          <a:xfrm>
            <a:off x="5848350" y="1711325"/>
            <a:ext cx="2895600" cy="1905000"/>
            <a:chOff x="3408" y="1056"/>
            <a:chExt cx="1824" cy="1200"/>
          </a:xfrm>
        </p:grpSpPr>
        <p:grpSp>
          <p:nvGrpSpPr>
            <p:cNvPr id="21627" name="Group 318">
              <a:extLst>
                <a:ext uri="{FF2B5EF4-FFF2-40B4-BE49-F238E27FC236}">
                  <a16:creationId xmlns:a16="http://schemas.microsoft.com/office/drawing/2014/main" id="{39FC89B5-B894-4372-95F6-0E1099A298FB}"/>
                </a:ext>
              </a:extLst>
            </p:cNvPr>
            <p:cNvGrpSpPr>
              <a:grpSpLocks/>
            </p:cNvGrpSpPr>
            <p:nvPr/>
          </p:nvGrpSpPr>
          <p:grpSpPr bwMode="auto">
            <a:xfrm flipH="1">
              <a:off x="4800" y="1056"/>
              <a:ext cx="432" cy="1200"/>
              <a:chOff x="3408" y="1056"/>
              <a:chExt cx="432" cy="1248"/>
            </a:xfrm>
          </p:grpSpPr>
          <p:sp>
            <p:nvSpPr>
              <p:cNvPr id="21633" name="Line 319">
                <a:extLst>
                  <a:ext uri="{FF2B5EF4-FFF2-40B4-BE49-F238E27FC236}">
                    <a16:creationId xmlns:a16="http://schemas.microsoft.com/office/drawing/2014/main" id="{68F62090-4FFC-4210-A64E-7AF9B11197DE}"/>
                  </a:ext>
                </a:extLst>
              </p:cNvPr>
              <p:cNvSpPr>
                <a:spLocks noChangeShapeType="1"/>
              </p:cNvSpPr>
              <p:nvPr/>
            </p:nvSpPr>
            <p:spPr bwMode="auto">
              <a:xfrm flipH="1">
                <a:off x="3408" y="1056"/>
                <a:ext cx="432"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634" name="Line 320">
                <a:extLst>
                  <a:ext uri="{FF2B5EF4-FFF2-40B4-BE49-F238E27FC236}">
                    <a16:creationId xmlns:a16="http://schemas.microsoft.com/office/drawing/2014/main" id="{F9DAA918-B0A6-4986-9BCE-711369041F6F}"/>
                  </a:ext>
                </a:extLst>
              </p:cNvPr>
              <p:cNvSpPr>
                <a:spLocks noChangeShapeType="1"/>
              </p:cNvSpPr>
              <p:nvPr/>
            </p:nvSpPr>
            <p:spPr bwMode="auto">
              <a:xfrm>
                <a:off x="3408" y="1056"/>
                <a:ext cx="0" cy="1248"/>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628" name="Group 317">
              <a:extLst>
                <a:ext uri="{FF2B5EF4-FFF2-40B4-BE49-F238E27FC236}">
                  <a16:creationId xmlns:a16="http://schemas.microsoft.com/office/drawing/2014/main" id="{4C514388-8BB0-4BC2-B99C-7F47F8098F58}"/>
                </a:ext>
              </a:extLst>
            </p:cNvPr>
            <p:cNvGrpSpPr>
              <a:grpSpLocks/>
            </p:cNvGrpSpPr>
            <p:nvPr/>
          </p:nvGrpSpPr>
          <p:grpSpPr bwMode="auto">
            <a:xfrm>
              <a:off x="3408" y="1056"/>
              <a:ext cx="432" cy="1200"/>
              <a:chOff x="3408" y="1056"/>
              <a:chExt cx="432" cy="1248"/>
            </a:xfrm>
          </p:grpSpPr>
          <p:sp>
            <p:nvSpPr>
              <p:cNvPr id="21631" name="Line 315">
                <a:extLst>
                  <a:ext uri="{FF2B5EF4-FFF2-40B4-BE49-F238E27FC236}">
                    <a16:creationId xmlns:a16="http://schemas.microsoft.com/office/drawing/2014/main" id="{E9F4FEF4-CA19-4CB1-9366-0AE136AC0F8B}"/>
                  </a:ext>
                </a:extLst>
              </p:cNvPr>
              <p:cNvSpPr>
                <a:spLocks noChangeShapeType="1"/>
              </p:cNvSpPr>
              <p:nvPr/>
            </p:nvSpPr>
            <p:spPr bwMode="auto">
              <a:xfrm flipH="1">
                <a:off x="3408" y="1056"/>
                <a:ext cx="432"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632" name="Line 316">
                <a:extLst>
                  <a:ext uri="{FF2B5EF4-FFF2-40B4-BE49-F238E27FC236}">
                    <a16:creationId xmlns:a16="http://schemas.microsoft.com/office/drawing/2014/main" id="{3C88FCD7-45EC-4EF9-811B-47FC74DDA667}"/>
                  </a:ext>
                </a:extLst>
              </p:cNvPr>
              <p:cNvSpPr>
                <a:spLocks noChangeShapeType="1"/>
              </p:cNvSpPr>
              <p:nvPr/>
            </p:nvSpPr>
            <p:spPr bwMode="auto">
              <a:xfrm>
                <a:off x="3408" y="1056"/>
                <a:ext cx="0" cy="1248"/>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1629" name="Line 323">
              <a:extLst>
                <a:ext uri="{FF2B5EF4-FFF2-40B4-BE49-F238E27FC236}">
                  <a16:creationId xmlns:a16="http://schemas.microsoft.com/office/drawing/2014/main" id="{41CABA2E-C6DB-4328-8879-908520EA01E8}"/>
                </a:ext>
              </a:extLst>
            </p:cNvPr>
            <p:cNvSpPr>
              <a:spLocks noChangeShapeType="1"/>
            </p:cNvSpPr>
            <p:nvPr/>
          </p:nvSpPr>
          <p:spPr bwMode="auto">
            <a:xfrm flipV="1">
              <a:off x="3408" y="2245"/>
              <a:ext cx="942" cy="11"/>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630" name="Line 331">
              <a:extLst>
                <a:ext uri="{FF2B5EF4-FFF2-40B4-BE49-F238E27FC236}">
                  <a16:creationId xmlns:a16="http://schemas.microsoft.com/office/drawing/2014/main" id="{B3B0E24F-890D-4EB6-857F-40C41D644801}"/>
                </a:ext>
              </a:extLst>
            </p:cNvPr>
            <p:cNvSpPr>
              <a:spLocks noChangeShapeType="1"/>
            </p:cNvSpPr>
            <p:nvPr/>
          </p:nvSpPr>
          <p:spPr bwMode="auto">
            <a:xfrm>
              <a:off x="4512" y="2245"/>
              <a:ext cx="720" cy="11"/>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14781" name="Group 93">
            <a:extLst>
              <a:ext uri="{FF2B5EF4-FFF2-40B4-BE49-F238E27FC236}">
                <a16:creationId xmlns:a16="http://schemas.microsoft.com/office/drawing/2014/main" id="{F365CC08-8511-4D65-B0D3-28CED2050386}"/>
              </a:ext>
            </a:extLst>
          </p:cNvPr>
          <p:cNvGrpSpPr>
            <a:grpSpLocks/>
          </p:cNvGrpSpPr>
          <p:nvPr/>
        </p:nvGrpSpPr>
        <p:grpSpPr bwMode="auto">
          <a:xfrm>
            <a:off x="7753350" y="339725"/>
            <a:ext cx="685800" cy="2819400"/>
            <a:chOff x="3552" y="528"/>
            <a:chExt cx="720" cy="2976"/>
          </a:xfrm>
        </p:grpSpPr>
        <p:sp>
          <p:nvSpPr>
            <p:cNvPr id="21571" name="AutoShape 94">
              <a:extLst>
                <a:ext uri="{FF2B5EF4-FFF2-40B4-BE49-F238E27FC236}">
                  <a16:creationId xmlns:a16="http://schemas.microsoft.com/office/drawing/2014/main" id="{A0F00D3F-3250-4398-A56D-26DA23F203F0}"/>
                </a:ext>
              </a:extLst>
            </p:cNvPr>
            <p:cNvSpPr>
              <a:spLocks noChangeArrowheads="1"/>
            </p:cNvSpPr>
            <p:nvPr/>
          </p:nvSpPr>
          <p:spPr bwMode="auto">
            <a:xfrm rot="-5400000">
              <a:off x="2424" y="1656"/>
              <a:ext cx="2976" cy="720"/>
            </a:xfrm>
            <a:prstGeom prst="parallelogram">
              <a:avLst>
                <a:gd name="adj" fmla="val 103333"/>
              </a:avLst>
            </a:prstGeom>
            <a:solidFill>
              <a:srgbClr val="FF9900"/>
            </a:solidFill>
            <a:ln w="19050">
              <a:solidFill>
                <a:srgbClr val="A5002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21572" name="Group 95">
              <a:extLst>
                <a:ext uri="{FF2B5EF4-FFF2-40B4-BE49-F238E27FC236}">
                  <a16:creationId xmlns:a16="http://schemas.microsoft.com/office/drawing/2014/main" id="{A85F8FE0-E66B-4F1B-9A2C-E81B37AB54D9}"/>
                </a:ext>
              </a:extLst>
            </p:cNvPr>
            <p:cNvGrpSpPr>
              <a:grpSpLocks/>
            </p:cNvGrpSpPr>
            <p:nvPr/>
          </p:nvGrpSpPr>
          <p:grpSpPr bwMode="auto">
            <a:xfrm>
              <a:off x="3552" y="672"/>
              <a:ext cx="720" cy="2640"/>
              <a:chOff x="3552" y="672"/>
              <a:chExt cx="720" cy="2640"/>
            </a:xfrm>
          </p:grpSpPr>
          <p:sp>
            <p:nvSpPr>
              <p:cNvPr id="21573" name="Line 96">
                <a:extLst>
                  <a:ext uri="{FF2B5EF4-FFF2-40B4-BE49-F238E27FC236}">
                    <a16:creationId xmlns:a16="http://schemas.microsoft.com/office/drawing/2014/main" id="{1504D356-2D87-48CD-ABBC-DFFF1D326107}"/>
                  </a:ext>
                </a:extLst>
              </p:cNvPr>
              <p:cNvSpPr>
                <a:spLocks noChangeShapeType="1"/>
              </p:cNvSpPr>
              <p:nvPr/>
            </p:nvSpPr>
            <p:spPr bwMode="auto">
              <a:xfrm>
                <a:off x="3552" y="81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74" name="Line 97">
                <a:extLst>
                  <a:ext uri="{FF2B5EF4-FFF2-40B4-BE49-F238E27FC236}">
                    <a16:creationId xmlns:a16="http://schemas.microsoft.com/office/drawing/2014/main" id="{303493CF-D291-4CDA-A9DB-86C94ECD2D2D}"/>
                  </a:ext>
                </a:extLst>
              </p:cNvPr>
              <p:cNvSpPr>
                <a:spLocks noChangeShapeType="1"/>
              </p:cNvSpPr>
              <p:nvPr/>
            </p:nvSpPr>
            <p:spPr bwMode="auto">
              <a:xfrm>
                <a:off x="4128" y="129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75" name="Line 98">
                <a:extLst>
                  <a:ext uri="{FF2B5EF4-FFF2-40B4-BE49-F238E27FC236}">
                    <a16:creationId xmlns:a16="http://schemas.microsoft.com/office/drawing/2014/main" id="{988D228C-6531-49A4-BC85-DFEABBFF39B2}"/>
                  </a:ext>
                </a:extLst>
              </p:cNvPr>
              <p:cNvSpPr>
                <a:spLocks noChangeShapeType="1"/>
              </p:cNvSpPr>
              <p:nvPr/>
            </p:nvSpPr>
            <p:spPr bwMode="auto">
              <a:xfrm>
                <a:off x="3840" y="96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76" name="Line 99">
                <a:extLst>
                  <a:ext uri="{FF2B5EF4-FFF2-40B4-BE49-F238E27FC236}">
                    <a16:creationId xmlns:a16="http://schemas.microsoft.com/office/drawing/2014/main" id="{4D7C4A45-0980-4642-AF5B-DA357F3D6F99}"/>
                  </a:ext>
                </a:extLst>
              </p:cNvPr>
              <p:cNvSpPr>
                <a:spLocks noChangeShapeType="1"/>
              </p:cNvSpPr>
              <p:nvPr/>
            </p:nvSpPr>
            <p:spPr bwMode="auto">
              <a:xfrm>
                <a:off x="3552" y="672"/>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77" name="Line 100">
                <a:extLst>
                  <a:ext uri="{FF2B5EF4-FFF2-40B4-BE49-F238E27FC236}">
                    <a16:creationId xmlns:a16="http://schemas.microsoft.com/office/drawing/2014/main" id="{4F2BC8D2-AE03-4E17-9C67-7C23ECD5DEB3}"/>
                  </a:ext>
                </a:extLst>
              </p:cNvPr>
              <p:cNvSpPr>
                <a:spLocks noChangeShapeType="1"/>
              </p:cNvSpPr>
              <p:nvPr/>
            </p:nvSpPr>
            <p:spPr bwMode="auto">
              <a:xfrm>
                <a:off x="3696" y="864"/>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78" name="Line 101">
                <a:extLst>
                  <a:ext uri="{FF2B5EF4-FFF2-40B4-BE49-F238E27FC236}">
                    <a16:creationId xmlns:a16="http://schemas.microsoft.com/office/drawing/2014/main" id="{32172D1C-E928-45DB-8977-188DB9483E0C}"/>
                  </a:ext>
                </a:extLst>
              </p:cNvPr>
              <p:cNvSpPr>
                <a:spLocks noChangeShapeType="1"/>
              </p:cNvSpPr>
              <p:nvPr/>
            </p:nvSpPr>
            <p:spPr bwMode="auto">
              <a:xfrm>
                <a:off x="3840" y="1344"/>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79" name="Line 102">
                <a:extLst>
                  <a:ext uri="{FF2B5EF4-FFF2-40B4-BE49-F238E27FC236}">
                    <a16:creationId xmlns:a16="http://schemas.microsoft.com/office/drawing/2014/main" id="{9E297048-B9AD-4C82-9A65-C86C7B5D0524}"/>
                  </a:ext>
                </a:extLst>
              </p:cNvPr>
              <p:cNvSpPr>
                <a:spLocks noChangeShapeType="1"/>
              </p:cNvSpPr>
              <p:nvPr/>
            </p:nvSpPr>
            <p:spPr bwMode="auto">
              <a:xfrm>
                <a:off x="3552" y="1104"/>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80" name="Line 103">
                <a:extLst>
                  <a:ext uri="{FF2B5EF4-FFF2-40B4-BE49-F238E27FC236}">
                    <a16:creationId xmlns:a16="http://schemas.microsoft.com/office/drawing/2014/main" id="{773434EC-7A5F-42C4-A7A6-1031D375DDA1}"/>
                  </a:ext>
                </a:extLst>
              </p:cNvPr>
              <p:cNvSpPr>
                <a:spLocks noChangeShapeType="1"/>
              </p:cNvSpPr>
              <p:nvPr/>
            </p:nvSpPr>
            <p:spPr bwMode="auto">
              <a:xfrm>
                <a:off x="3696" y="1008"/>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81" name="Line 104">
                <a:extLst>
                  <a:ext uri="{FF2B5EF4-FFF2-40B4-BE49-F238E27FC236}">
                    <a16:creationId xmlns:a16="http://schemas.microsoft.com/office/drawing/2014/main" id="{933C96CA-7AE7-45EE-BBB6-8565AA585CCB}"/>
                  </a:ext>
                </a:extLst>
              </p:cNvPr>
              <p:cNvSpPr>
                <a:spLocks noChangeShapeType="1"/>
              </p:cNvSpPr>
              <p:nvPr/>
            </p:nvSpPr>
            <p:spPr bwMode="auto">
              <a:xfrm>
                <a:off x="4032" y="153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82" name="Line 105">
                <a:extLst>
                  <a:ext uri="{FF2B5EF4-FFF2-40B4-BE49-F238E27FC236}">
                    <a16:creationId xmlns:a16="http://schemas.microsoft.com/office/drawing/2014/main" id="{16C87418-8BB2-4FC5-90BD-E5492E0DD5C1}"/>
                  </a:ext>
                </a:extLst>
              </p:cNvPr>
              <p:cNvSpPr>
                <a:spLocks noChangeShapeType="1"/>
              </p:cNvSpPr>
              <p:nvPr/>
            </p:nvSpPr>
            <p:spPr bwMode="auto">
              <a:xfrm>
                <a:off x="4080" y="1392"/>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83" name="Line 106">
                <a:extLst>
                  <a:ext uri="{FF2B5EF4-FFF2-40B4-BE49-F238E27FC236}">
                    <a16:creationId xmlns:a16="http://schemas.microsoft.com/office/drawing/2014/main" id="{D3128F45-39EC-4A82-89CA-75EF960D962F}"/>
                  </a:ext>
                </a:extLst>
              </p:cNvPr>
              <p:cNvSpPr>
                <a:spLocks noChangeShapeType="1"/>
              </p:cNvSpPr>
              <p:nvPr/>
            </p:nvSpPr>
            <p:spPr bwMode="auto">
              <a:xfrm>
                <a:off x="4128" y="177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84" name="Line 107">
                <a:extLst>
                  <a:ext uri="{FF2B5EF4-FFF2-40B4-BE49-F238E27FC236}">
                    <a16:creationId xmlns:a16="http://schemas.microsoft.com/office/drawing/2014/main" id="{588C42D2-0A36-4AD9-B8B6-966036FCCF10}"/>
                  </a:ext>
                </a:extLst>
              </p:cNvPr>
              <p:cNvSpPr>
                <a:spLocks noChangeShapeType="1"/>
              </p:cNvSpPr>
              <p:nvPr/>
            </p:nvSpPr>
            <p:spPr bwMode="auto">
              <a:xfrm>
                <a:off x="3648" y="144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85" name="Line 108">
                <a:extLst>
                  <a:ext uri="{FF2B5EF4-FFF2-40B4-BE49-F238E27FC236}">
                    <a16:creationId xmlns:a16="http://schemas.microsoft.com/office/drawing/2014/main" id="{7B109011-60AF-48C9-8AEC-E43620752411}"/>
                  </a:ext>
                </a:extLst>
              </p:cNvPr>
              <p:cNvSpPr>
                <a:spLocks noChangeShapeType="1"/>
              </p:cNvSpPr>
              <p:nvPr/>
            </p:nvSpPr>
            <p:spPr bwMode="auto">
              <a:xfrm>
                <a:off x="4176" y="1584"/>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86" name="Line 109">
                <a:extLst>
                  <a:ext uri="{FF2B5EF4-FFF2-40B4-BE49-F238E27FC236}">
                    <a16:creationId xmlns:a16="http://schemas.microsoft.com/office/drawing/2014/main" id="{9F354EA4-C4F3-4EC2-AA5D-149A1EB04A19}"/>
                  </a:ext>
                </a:extLst>
              </p:cNvPr>
              <p:cNvSpPr>
                <a:spLocks noChangeShapeType="1"/>
              </p:cNvSpPr>
              <p:nvPr/>
            </p:nvSpPr>
            <p:spPr bwMode="auto">
              <a:xfrm>
                <a:off x="3696" y="1584"/>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87" name="Line 110">
                <a:extLst>
                  <a:ext uri="{FF2B5EF4-FFF2-40B4-BE49-F238E27FC236}">
                    <a16:creationId xmlns:a16="http://schemas.microsoft.com/office/drawing/2014/main" id="{8DD16049-994E-479E-A7DE-99AFE2C372DF}"/>
                  </a:ext>
                </a:extLst>
              </p:cNvPr>
              <p:cNvSpPr>
                <a:spLocks noChangeShapeType="1"/>
              </p:cNvSpPr>
              <p:nvPr/>
            </p:nvSpPr>
            <p:spPr bwMode="auto">
              <a:xfrm>
                <a:off x="3888" y="1104"/>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88" name="Line 111">
                <a:extLst>
                  <a:ext uri="{FF2B5EF4-FFF2-40B4-BE49-F238E27FC236}">
                    <a16:creationId xmlns:a16="http://schemas.microsoft.com/office/drawing/2014/main" id="{8C2EBD7F-DABC-45B7-903D-102F22370C8F}"/>
                  </a:ext>
                </a:extLst>
              </p:cNvPr>
              <p:cNvSpPr>
                <a:spLocks noChangeShapeType="1"/>
              </p:cNvSpPr>
              <p:nvPr/>
            </p:nvSpPr>
            <p:spPr bwMode="auto">
              <a:xfrm>
                <a:off x="3792" y="120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89" name="Line 112">
                <a:extLst>
                  <a:ext uri="{FF2B5EF4-FFF2-40B4-BE49-F238E27FC236}">
                    <a16:creationId xmlns:a16="http://schemas.microsoft.com/office/drawing/2014/main" id="{EAAE4699-A1AE-4239-B371-E437F0F6AB92}"/>
                  </a:ext>
                </a:extLst>
              </p:cNvPr>
              <p:cNvSpPr>
                <a:spLocks noChangeShapeType="1"/>
              </p:cNvSpPr>
              <p:nvPr/>
            </p:nvSpPr>
            <p:spPr bwMode="auto">
              <a:xfrm>
                <a:off x="3840" y="1488"/>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90" name="Line 113">
                <a:extLst>
                  <a:ext uri="{FF2B5EF4-FFF2-40B4-BE49-F238E27FC236}">
                    <a16:creationId xmlns:a16="http://schemas.microsoft.com/office/drawing/2014/main" id="{F46991D0-8A89-4AD0-9BF1-ED59159525A2}"/>
                  </a:ext>
                </a:extLst>
              </p:cNvPr>
              <p:cNvSpPr>
                <a:spLocks noChangeShapeType="1"/>
              </p:cNvSpPr>
              <p:nvPr/>
            </p:nvSpPr>
            <p:spPr bwMode="auto">
              <a:xfrm>
                <a:off x="3936" y="1632"/>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91" name="Line 114">
                <a:extLst>
                  <a:ext uri="{FF2B5EF4-FFF2-40B4-BE49-F238E27FC236}">
                    <a16:creationId xmlns:a16="http://schemas.microsoft.com/office/drawing/2014/main" id="{F96998CD-42EE-421C-A789-057B636650A8}"/>
                  </a:ext>
                </a:extLst>
              </p:cNvPr>
              <p:cNvSpPr>
                <a:spLocks noChangeShapeType="1"/>
              </p:cNvSpPr>
              <p:nvPr/>
            </p:nvSpPr>
            <p:spPr bwMode="auto">
              <a:xfrm>
                <a:off x="3552" y="1344"/>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92" name="Line 115">
                <a:extLst>
                  <a:ext uri="{FF2B5EF4-FFF2-40B4-BE49-F238E27FC236}">
                    <a16:creationId xmlns:a16="http://schemas.microsoft.com/office/drawing/2014/main" id="{068A29A2-92C3-45E3-9DD7-AD881F81B278}"/>
                  </a:ext>
                </a:extLst>
              </p:cNvPr>
              <p:cNvSpPr>
                <a:spLocks noChangeShapeType="1"/>
              </p:cNvSpPr>
              <p:nvPr/>
            </p:nvSpPr>
            <p:spPr bwMode="auto">
              <a:xfrm>
                <a:off x="3648" y="1248"/>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93" name="Line 116">
                <a:extLst>
                  <a:ext uri="{FF2B5EF4-FFF2-40B4-BE49-F238E27FC236}">
                    <a16:creationId xmlns:a16="http://schemas.microsoft.com/office/drawing/2014/main" id="{D1437C4E-4A7C-4E82-854C-94040F441BDE}"/>
                  </a:ext>
                </a:extLst>
              </p:cNvPr>
              <p:cNvSpPr>
                <a:spLocks noChangeShapeType="1"/>
              </p:cNvSpPr>
              <p:nvPr/>
            </p:nvSpPr>
            <p:spPr bwMode="auto">
              <a:xfrm flipH="1" flipV="1">
                <a:off x="4128" y="3072"/>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94" name="Line 117">
                <a:extLst>
                  <a:ext uri="{FF2B5EF4-FFF2-40B4-BE49-F238E27FC236}">
                    <a16:creationId xmlns:a16="http://schemas.microsoft.com/office/drawing/2014/main" id="{F117A261-0ED8-413B-8F94-5296237EB02E}"/>
                  </a:ext>
                </a:extLst>
              </p:cNvPr>
              <p:cNvSpPr>
                <a:spLocks noChangeShapeType="1"/>
              </p:cNvSpPr>
              <p:nvPr/>
            </p:nvSpPr>
            <p:spPr bwMode="auto">
              <a:xfrm flipH="1" flipV="1">
                <a:off x="3888" y="3024"/>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95" name="Line 118">
                <a:extLst>
                  <a:ext uri="{FF2B5EF4-FFF2-40B4-BE49-F238E27FC236}">
                    <a16:creationId xmlns:a16="http://schemas.microsoft.com/office/drawing/2014/main" id="{050BDB9B-6ADC-45EA-84B4-F9F4FC3A5BAE}"/>
                  </a:ext>
                </a:extLst>
              </p:cNvPr>
              <p:cNvSpPr>
                <a:spLocks noChangeShapeType="1"/>
              </p:cNvSpPr>
              <p:nvPr/>
            </p:nvSpPr>
            <p:spPr bwMode="auto">
              <a:xfrm flipH="1" flipV="1">
                <a:off x="4128" y="3312"/>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96" name="Line 119">
                <a:extLst>
                  <a:ext uri="{FF2B5EF4-FFF2-40B4-BE49-F238E27FC236}">
                    <a16:creationId xmlns:a16="http://schemas.microsoft.com/office/drawing/2014/main" id="{1D2FDD19-327F-4B68-9462-5EE7D26C33BF}"/>
                  </a:ext>
                </a:extLst>
              </p:cNvPr>
              <p:cNvSpPr>
                <a:spLocks noChangeShapeType="1"/>
              </p:cNvSpPr>
              <p:nvPr/>
            </p:nvSpPr>
            <p:spPr bwMode="auto">
              <a:xfrm flipH="1" flipV="1">
                <a:off x="4032" y="3168"/>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97" name="Line 120">
                <a:extLst>
                  <a:ext uri="{FF2B5EF4-FFF2-40B4-BE49-F238E27FC236}">
                    <a16:creationId xmlns:a16="http://schemas.microsoft.com/office/drawing/2014/main" id="{D4FDCB35-1B65-447C-B59C-1EA124ABF5C6}"/>
                  </a:ext>
                </a:extLst>
              </p:cNvPr>
              <p:cNvSpPr>
                <a:spLocks noChangeShapeType="1"/>
              </p:cNvSpPr>
              <p:nvPr/>
            </p:nvSpPr>
            <p:spPr bwMode="auto">
              <a:xfrm flipH="1" flipV="1">
                <a:off x="3552" y="2592"/>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98" name="Line 121">
                <a:extLst>
                  <a:ext uri="{FF2B5EF4-FFF2-40B4-BE49-F238E27FC236}">
                    <a16:creationId xmlns:a16="http://schemas.microsoft.com/office/drawing/2014/main" id="{8828CF85-1B4D-415F-9E6B-E47EF94BE632}"/>
                  </a:ext>
                </a:extLst>
              </p:cNvPr>
              <p:cNvSpPr>
                <a:spLocks noChangeShapeType="1"/>
              </p:cNvSpPr>
              <p:nvPr/>
            </p:nvSpPr>
            <p:spPr bwMode="auto">
              <a:xfrm flipH="1" flipV="1">
                <a:off x="3984" y="2928"/>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99" name="Line 122">
                <a:extLst>
                  <a:ext uri="{FF2B5EF4-FFF2-40B4-BE49-F238E27FC236}">
                    <a16:creationId xmlns:a16="http://schemas.microsoft.com/office/drawing/2014/main" id="{BFE66782-CED4-435F-9B62-5669E049C723}"/>
                  </a:ext>
                </a:extLst>
              </p:cNvPr>
              <p:cNvSpPr>
                <a:spLocks noChangeShapeType="1"/>
              </p:cNvSpPr>
              <p:nvPr/>
            </p:nvSpPr>
            <p:spPr bwMode="auto">
              <a:xfrm flipH="1" flipV="1">
                <a:off x="4032" y="2544"/>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600" name="Line 123">
                <a:extLst>
                  <a:ext uri="{FF2B5EF4-FFF2-40B4-BE49-F238E27FC236}">
                    <a16:creationId xmlns:a16="http://schemas.microsoft.com/office/drawing/2014/main" id="{DAA3D17C-1DE0-4993-9CE4-5BC4A66F229D}"/>
                  </a:ext>
                </a:extLst>
              </p:cNvPr>
              <p:cNvSpPr>
                <a:spLocks noChangeShapeType="1"/>
              </p:cNvSpPr>
              <p:nvPr/>
            </p:nvSpPr>
            <p:spPr bwMode="auto">
              <a:xfrm flipH="1" flipV="1">
                <a:off x="3744" y="288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601" name="Line 124">
                <a:extLst>
                  <a:ext uri="{FF2B5EF4-FFF2-40B4-BE49-F238E27FC236}">
                    <a16:creationId xmlns:a16="http://schemas.microsoft.com/office/drawing/2014/main" id="{7D402421-A70E-4194-9E30-E5FDD7F44DB8}"/>
                  </a:ext>
                </a:extLst>
              </p:cNvPr>
              <p:cNvSpPr>
                <a:spLocks noChangeShapeType="1"/>
              </p:cNvSpPr>
              <p:nvPr/>
            </p:nvSpPr>
            <p:spPr bwMode="auto">
              <a:xfrm flipH="1" flipV="1">
                <a:off x="3840" y="2784"/>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602" name="Line 125">
                <a:extLst>
                  <a:ext uri="{FF2B5EF4-FFF2-40B4-BE49-F238E27FC236}">
                    <a16:creationId xmlns:a16="http://schemas.microsoft.com/office/drawing/2014/main" id="{1F2DD872-509B-4767-A80F-B4896E70EAB5}"/>
                  </a:ext>
                </a:extLst>
              </p:cNvPr>
              <p:cNvSpPr>
                <a:spLocks noChangeShapeType="1"/>
              </p:cNvSpPr>
              <p:nvPr/>
            </p:nvSpPr>
            <p:spPr bwMode="auto">
              <a:xfrm flipH="1" flipV="1">
                <a:off x="3888" y="2592"/>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603" name="Line 126">
                <a:extLst>
                  <a:ext uri="{FF2B5EF4-FFF2-40B4-BE49-F238E27FC236}">
                    <a16:creationId xmlns:a16="http://schemas.microsoft.com/office/drawing/2014/main" id="{FAAD442F-9778-4F8A-AC7E-87C6297780AA}"/>
                  </a:ext>
                </a:extLst>
              </p:cNvPr>
              <p:cNvSpPr>
                <a:spLocks noChangeShapeType="1"/>
              </p:cNvSpPr>
              <p:nvPr/>
            </p:nvSpPr>
            <p:spPr bwMode="auto">
              <a:xfrm flipH="1" flipV="1">
                <a:off x="3648" y="2688"/>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604" name="Line 127">
                <a:extLst>
                  <a:ext uri="{FF2B5EF4-FFF2-40B4-BE49-F238E27FC236}">
                    <a16:creationId xmlns:a16="http://schemas.microsoft.com/office/drawing/2014/main" id="{45835EEA-0E4C-41BD-8355-179DB12DFE36}"/>
                  </a:ext>
                </a:extLst>
              </p:cNvPr>
              <p:cNvSpPr>
                <a:spLocks noChangeShapeType="1"/>
              </p:cNvSpPr>
              <p:nvPr/>
            </p:nvSpPr>
            <p:spPr bwMode="auto">
              <a:xfrm flipH="1" flipV="1">
                <a:off x="3744" y="249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605" name="Line 128">
                <a:extLst>
                  <a:ext uri="{FF2B5EF4-FFF2-40B4-BE49-F238E27FC236}">
                    <a16:creationId xmlns:a16="http://schemas.microsoft.com/office/drawing/2014/main" id="{261DDC21-E83B-4E73-833F-4147757B4827}"/>
                  </a:ext>
                </a:extLst>
              </p:cNvPr>
              <p:cNvSpPr>
                <a:spLocks noChangeShapeType="1"/>
              </p:cNvSpPr>
              <p:nvPr/>
            </p:nvSpPr>
            <p:spPr bwMode="auto">
              <a:xfrm flipH="1" flipV="1">
                <a:off x="4176" y="264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606" name="Line 129">
                <a:extLst>
                  <a:ext uri="{FF2B5EF4-FFF2-40B4-BE49-F238E27FC236}">
                    <a16:creationId xmlns:a16="http://schemas.microsoft.com/office/drawing/2014/main" id="{B5E12AAB-5181-4C30-BB49-FBA3E387B18D}"/>
                  </a:ext>
                </a:extLst>
              </p:cNvPr>
              <p:cNvSpPr>
                <a:spLocks noChangeShapeType="1"/>
              </p:cNvSpPr>
              <p:nvPr/>
            </p:nvSpPr>
            <p:spPr bwMode="auto">
              <a:xfrm flipH="1" flipV="1">
                <a:off x="4032" y="273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607" name="Line 130">
                <a:extLst>
                  <a:ext uri="{FF2B5EF4-FFF2-40B4-BE49-F238E27FC236}">
                    <a16:creationId xmlns:a16="http://schemas.microsoft.com/office/drawing/2014/main" id="{32EC3AD7-0118-4BBA-8790-9912C803ED9C}"/>
                  </a:ext>
                </a:extLst>
              </p:cNvPr>
              <p:cNvSpPr>
                <a:spLocks noChangeShapeType="1"/>
              </p:cNvSpPr>
              <p:nvPr/>
            </p:nvSpPr>
            <p:spPr bwMode="auto">
              <a:xfrm>
                <a:off x="3552" y="1632"/>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608" name="Line 131">
                <a:extLst>
                  <a:ext uri="{FF2B5EF4-FFF2-40B4-BE49-F238E27FC236}">
                    <a16:creationId xmlns:a16="http://schemas.microsoft.com/office/drawing/2014/main" id="{2B93531B-E963-41AA-ADC4-55573329EADA}"/>
                  </a:ext>
                </a:extLst>
              </p:cNvPr>
              <p:cNvSpPr>
                <a:spLocks noChangeShapeType="1"/>
              </p:cNvSpPr>
              <p:nvPr/>
            </p:nvSpPr>
            <p:spPr bwMode="auto">
              <a:xfrm>
                <a:off x="3984" y="1248"/>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609" name="Line 132">
                <a:extLst>
                  <a:ext uri="{FF2B5EF4-FFF2-40B4-BE49-F238E27FC236}">
                    <a16:creationId xmlns:a16="http://schemas.microsoft.com/office/drawing/2014/main" id="{43BBB647-6946-4101-9EAB-082D4F176856}"/>
                  </a:ext>
                </a:extLst>
              </p:cNvPr>
              <p:cNvSpPr>
                <a:spLocks noChangeShapeType="1"/>
              </p:cNvSpPr>
              <p:nvPr/>
            </p:nvSpPr>
            <p:spPr bwMode="auto">
              <a:xfrm flipH="1" flipV="1">
                <a:off x="3552" y="2064"/>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610" name="Line 133">
                <a:extLst>
                  <a:ext uri="{FF2B5EF4-FFF2-40B4-BE49-F238E27FC236}">
                    <a16:creationId xmlns:a16="http://schemas.microsoft.com/office/drawing/2014/main" id="{77DA2020-23C9-47A8-9BAE-B5963FB43468}"/>
                  </a:ext>
                </a:extLst>
              </p:cNvPr>
              <p:cNvSpPr>
                <a:spLocks noChangeShapeType="1"/>
              </p:cNvSpPr>
              <p:nvPr/>
            </p:nvSpPr>
            <p:spPr bwMode="auto">
              <a:xfrm flipH="1" flipV="1">
                <a:off x="3552" y="177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611" name="Line 134">
                <a:extLst>
                  <a:ext uri="{FF2B5EF4-FFF2-40B4-BE49-F238E27FC236}">
                    <a16:creationId xmlns:a16="http://schemas.microsoft.com/office/drawing/2014/main" id="{3319B0B6-6677-4A12-BC54-B86D88976296}"/>
                  </a:ext>
                </a:extLst>
              </p:cNvPr>
              <p:cNvSpPr>
                <a:spLocks noChangeShapeType="1"/>
              </p:cNvSpPr>
              <p:nvPr/>
            </p:nvSpPr>
            <p:spPr bwMode="auto">
              <a:xfrm flipH="1" flipV="1">
                <a:off x="4128" y="1968"/>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612" name="Line 135">
                <a:extLst>
                  <a:ext uri="{FF2B5EF4-FFF2-40B4-BE49-F238E27FC236}">
                    <a16:creationId xmlns:a16="http://schemas.microsoft.com/office/drawing/2014/main" id="{1753D7F3-C049-4BFE-908C-E31CC24FA1E4}"/>
                  </a:ext>
                </a:extLst>
              </p:cNvPr>
              <p:cNvSpPr>
                <a:spLocks noChangeShapeType="1"/>
              </p:cNvSpPr>
              <p:nvPr/>
            </p:nvSpPr>
            <p:spPr bwMode="auto">
              <a:xfrm flipH="1" flipV="1">
                <a:off x="3648" y="1968"/>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613" name="Line 136">
                <a:extLst>
                  <a:ext uri="{FF2B5EF4-FFF2-40B4-BE49-F238E27FC236}">
                    <a16:creationId xmlns:a16="http://schemas.microsoft.com/office/drawing/2014/main" id="{53BA8E4B-FED6-474B-9FED-2A5A2C54461C}"/>
                  </a:ext>
                </a:extLst>
              </p:cNvPr>
              <p:cNvSpPr>
                <a:spLocks noChangeShapeType="1"/>
              </p:cNvSpPr>
              <p:nvPr/>
            </p:nvSpPr>
            <p:spPr bwMode="auto">
              <a:xfrm flipH="1" flipV="1">
                <a:off x="3936" y="177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614" name="Line 137">
                <a:extLst>
                  <a:ext uri="{FF2B5EF4-FFF2-40B4-BE49-F238E27FC236}">
                    <a16:creationId xmlns:a16="http://schemas.microsoft.com/office/drawing/2014/main" id="{7107BCBF-2E32-4A69-BF90-537FCDCE84AF}"/>
                  </a:ext>
                </a:extLst>
              </p:cNvPr>
              <p:cNvSpPr>
                <a:spLocks noChangeShapeType="1"/>
              </p:cNvSpPr>
              <p:nvPr/>
            </p:nvSpPr>
            <p:spPr bwMode="auto">
              <a:xfrm flipH="1" flipV="1">
                <a:off x="3744" y="1728"/>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615" name="Line 138">
                <a:extLst>
                  <a:ext uri="{FF2B5EF4-FFF2-40B4-BE49-F238E27FC236}">
                    <a16:creationId xmlns:a16="http://schemas.microsoft.com/office/drawing/2014/main" id="{CCDB981F-4228-4655-9D15-54C75A36B9B9}"/>
                  </a:ext>
                </a:extLst>
              </p:cNvPr>
              <p:cNvSpPr>
                <a:spLocks noChangeShapeType="1"/>
              </p:cNvSpPr>
              <p:nvPr/>
            </p:nvSpPr>
            <p:spPr bwMode="auto">
              <a:xfrm flipH="1" flipV="1">
                <a:off x="3840" y="192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616" name="Line 139">
                <a:extLst>
                  <a:ext uri="{FF2B5EF4-FFF2-40B4-BE49-F238E27FC236}">
                    <a16:creationId xmlns:a16="http://schemas.microsoft.com/office/drawing/2014/main" id="{BE776544-CD8A-4366-8DEF-17CC5AC7369D}"/>
                  </a:ext>
                </a:extLst>
              </p:cNvPr>
              <p:cNvSpPr>
                <a:spLocks noChangeShapeType="1"/>
              </p:cNvSpPr>
              <p:nvPr/>
            </p:nvSpPr>
            <p:spPr bwMode="auto">
              <a:xfrm flipH="1" flipV="1">
                <a:off x="3552" y="240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617" name="Line 140">
                <a:extLst>
                  <a:ext uri="{FF2B5EF4-FFF2-40B4-BE49-F238E27FC236}">
                    <a16:creationId xmlns:a16="http://schemas.microsoft.com/office/drawing/2014/main" id="{1774C138-F616-4EB6-A8E0-23E51F89DBE7}"/>
                  </a:ext>
                </a:extLst>
              </p:cNvPr>
              <p:cNvSpPr>
                <a:spLocks noChangeShapeType="1"/>
              </p:cNvSpPr>
              <p:nvPr/>
            </p:nvSpPr>
            <p:spPr bwMode="auto">
              <a:xfrm flipH="1" flipV="1">
                <a:off x="4032" y="2208"/>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618" name="Line 141">
                <a:extLst>
                  <a:ext uri="{FF2B5EF4-FFF2-40B4-BE49-F238E27FC236}">
                    <a16:creationId xmlns:a16="http://schemas.microsoft.com/office/drawing/2014/main" id="{AC2343D7-6674-4FCD-A7FB-501E091FD4E6}"/>
                  </a:ext>
                </a:extLst>
              </p:cNvPr>
              <p:cNvSpPr>
                <a:spLocks noChangeShapeType="1"/>
              </p:cNvSpPr>
              <p:nvPr/>
            </p:nvSpPr>
            <p:spPr bwMode="auto">
              <a:xfrm flipH="1" flipV="1">
                <a:off x="3984" y="240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619" name="Line 142">
                <a:extLst>
                  <a:ext uri="{FF2B5EF4-FFF2-40B4-BE49-F238E27FC236}">
                    <a16:creationId xmlns:a16="http://schemas.microsoft.com/office/drawing/2014/main" id="{0F60ECF0-507F-49C6-92D9-38AC0F8479F1}"/>
                  </a:ext>
                </a:extLst>
              </p:cNvPr>
              <p:cNvSpPr>
                <a:spLocks noChangeShapeType="1"/>
              </p:cNvSpPr>
              <p:nvPr/>
            </p:nvSpPr>
            <p:spPr bwMode="auto">
              <a:xfrm flipH="1" flipV="1">
                <a:off x="3648" y="2304"/>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620" name="Line 143">
                <a:extLst>
                  <a:ext uri="{FF2B5EF4-FFF2-40B4-BE49-F238E27FC236}">
                    <a16:creationId xmlns:a16="http://schemas.microsoft.com/office/drawing/2014/main" id="{78D701C6-3834-46E2-96E8-DA8207429A1A}"/>
                  </a:ext>
                </a:extLst>
              </p:cNvPr>
              <p:cNvSpPr>
                <a:spLocks noChangeShapeType="1"/>
              </p:cNvSpPr>
              <p:nvPr/>
            </p:nvSpPr>
            <p:spPr bwMode="auto">
              <a:xfrm flipH="1" flipV="1">
                <a:off x="3648" y="216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621" name="Line 144">
                <a:extLst>
                  <a:ext uri="{FF2B5EF4-FFF2-40B4-BE49-F238E27FC236}">
                    <a16:creationId xmlns:a16="http://schemas.microsoft.com/office/drawing/2014/main" id="{9B47A62F-EF44-40C3-BA8C-32B6730CFF4E}"/>
                  </a:ext>
                </a:extLst>
              </p:cNvPr>
              <p:cNvSpPr>
                <a:spLocks noChangeShapeType="1"/>
              </p:cNvSpPr>
              <p:nvPr/>
            </p:nvSpPr>
            <p:spPr bwMode="auto">
              <a:xfrm flipH="1" flipV="1">
                <a:off x="4176" y="225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622" name="Line 145">
                <a:extLst>
                  <a:ext uri="{FF2B5EF4-FFF2-40B4-BE49-F238E27FC236}">
                    <a16:creationId xmlns:a16="http://schemas.microsoft.com/office/drawing/2014/main" id="{F10C96DA-DB9F-47C3-A808-0EA0A4D11571}"/>
                  </a:ext>
                </a:extLst>
              </p:cNvPr>
              <p:cNvSpPr>
                <a:spLocks noChangeShapeType="1"/>
              </p:cNvSpPr>
              <p:nvPr/>
            </p:nvSpPr>
            <p:spPr bwMode="auto">
              <a:xfrm flipH="1" flipV="1">
                <a:off x="3840" y="2304"/>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623" name="Line 146">
                <a:extLst>
                  <a:ext uri="{FF2B5EF4-FFF2-40B4-BE49-F238E27FC236}">
                    <a16:creationId xmlns:a16="http://schemas.microsoft.com/office/drawing/2014/main" id="{9682E40F-756F-49C9-AA2F-EF9FA71334C9}"/>
                  </a:ext>
                </a:extLst>
              </p:cNvPr>
              <p:cNvSpPr>
                <a:spLocks noChangeShapeType="1"/>
              </p:cNvSpPr>
              <p:nvPr/>
            </p:nvSpPr>
            <p:spPr bwMode="auto">
              <a:xfrm flipH="1" flipV="1">
                <a:off x="4176" y="2448"/>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624" name="Line 147">
                <a:extLst>
                  <a:ext uri="{FF2B5EF4-FFF2-40B4-BE49-F238E27FC236}">
                    <a16:creationId xmlns:a16="http://schemas.microsoft.com/office/drawing/2014/main" id="{61555FC8-2542-4DAA-9FC9-091F10D26A45}"/>
                  </a:ext>
                </a:extLst>
              </p:cNvPr>
              <p:cNvSpPr>
                <a:spLocks noChangeShapeType="1"/>
              </p:cNvSpPr>
              <p:nvPr/>
            </p:nvSpPr>
            <p:spPr bwMode="auto">
              <a:xfrm flipH="1" flipV="1">
                <a:off x="3984" y="2064"/>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625" name="Line 148">
                <a:extLst>
                  <a:ext uri="{FF2B5EF4-FFF2-40B4-BE49-F238E27FC236}">
                    <a16:creationId xmlns:a16="http://schemas.microsoft.com/office/drawing/2014/main" id="{4E05F3B3-CAAC-45DC-AB76-6BAA799CB1AC}"/>
                  </a:ext>
                </a:extLst>
              </p:cNvPr>
              <p:cNvSpPr>
                <a:spLocks noChangeShapeType="1"/>
              </p:cNvSpPr>
              <p:nvPr/>
            </p:nvSpPr>
            <p:spPr bwMode="auto">
              <a:xfrm flipH="1" flipV="1">
                <a:off x="4128" y="288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626" name="Line 149">
                <a:extLst>
                  <a:ext uri="{FF2B5EF4-FFF2-40B4-BE49-F238E27FC236}">
                    <a16:creationId xmlns:a16="http://schemas.microsoft.com/office/drawing/2014/main" id="{1223AB26-A995-4262-B22E-91A490AAB8DB}"/>
                  </a:ext>
                </a:extLst>
              </p:cNvPr>
              <p:cNvSpPr>
                <a:spLocks noChangeShapeType="1"/>
              </p:cNvSpPr>
              <p:nvPr/>
            </p:nvSpPr>
            <p:spPr bwMode="auto">
              <a:xfrm flipH="1" flipV="1">
                <a:off x="3840" y="2112"/>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115021" name="Text Box 333">
            <a:extLst>
              <a:ext uri="{FF2B5EF4-FFF2-40B4-BE49-F238E27FC236}">
                <a16:creationId xmlns:a16="http://schemas.microsoft.com/office/drawing/2014/main" id="{12647B5C-B3CF-4A86-90EF-65447FCA6F27}"/>
              </a:ext>
            </a:extLst>
          </p:cNvPr>
          <p:cNvSpPr txBox="1">
            <a:spLocks noChangeArrowheads="1"/>
          </p:cNvSpPr>
          <p:nvPr/>
        </p:nvSpPr>
        <p:spPr bwMode="auto">
          <a:xfrm>
            <a:off x="76200" y="457200"/>
            <a:ext cx="5486400"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66FF"/>
                </a:solidFill>
              </a:rPr>
              <a:t>The process of charging a capacitor is equivalent to transferring charges from one plate to the other of the capacitor.</a:t>
            </a:r>
          </a:p>
          <a:p>
            <a:pPr eaLnBrk="1" hangingPunct="1">
              <a:spcBef>
                <a:spcPct val="50000"/>
              </a:spcBef>
              <a:buFontTx/>
              <a:buNone/>
            </a:pPr>
            <a:r>
              <a:rPr lang="en-US" altLang="en-US" sz="1800" b="1">
                <a:solidFill>
                  <a:srgbClr val="CCCCFF"/>
                </a:solidFill>
              </a:rPr>
              <a:t>The moment charging starts, there is a potential difference between the plates.  Therefore, to transfer charges against the potential difference some work is to be done.  This </a:t>
            </a:r>
            <a:r>
              <a:rPr lang="en-US" altLang="en-US" sz="1800" b="1">
                <a:solidFill>
                  <a:srgbClr val="00CCFF"/>
                </a:solidFill>
              </a:rPr>
              <a:t>work is stored as electrostatic potential energy in the capacitor</a:t>
            </a:r>
            <a:r>
              <a:rPr lang="en-US" altLang="en-US" sz="1800" b="1">
                <a:solidFill>
                  <a:srgbClr val="CCCCFF"/>
                </a:solidFill>
              </a:rPr>
              <a:t>.</a:t>
            </a:r>
          </a:p>
          <a:p>
            <a:pPr eaLnBrk="1" hangingPunct="1">
              <a:spcBef>
                <a:spcPct val="50000"/>
              </a:spcBef>
              <a:buFontTx/>
              <a:buNone/>
            </a:pPr>
            <a:r>
              <a:rPr lang="en-US" altLang="en-US" sz="1800" b="1">
                <a:solidFill>
                  <a:srgbClr val="99FFCC"/>
                </a:solidFill>
              </a:rPr>
              <a:t>If dq be the charge transferred against the potential difference V, then work done is</a:t>
            </a:r>
          </a:p>
        </p:txBody>
      </p:sp>
      <p:sp>
        <p:nvSpPr>
          <p:cNvPr id="115022" name="Text Box 334">
            <a:extLst>
              <a:ext uri="{FF2B5EF4-FFF2-40B4-BE49-F238E27FC236}">
                <a16:creationId xmlns:a16="http://schemas.microsoft.com/office/drawing/2014/main" id="{DBE13060-5BDB-4349-A1F1-80DD6DC8DD6F}"/>
              </a:ext>
            </a:extLst>
          </p:cNvPr>
          <p:cNvSpPr txBox="1">
            <a:spLocks noChangeArrowheads="1"/>
          </p:cNvSpPr>
          <p:nvPr/>
        </p:nvSpPr>
        <p:spPr bwMode="auto">
          <a:xfrm>
            <a:off x="1524000" y="3657600"/>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6600"/>
                </a:solidFill>
              </a:rPr>
              <a:t>dU = dW = V dq</a:t>
            </a:r>
          </a:p>
        </p:txBody>
      </p:sp>
      <p:grpSp>
        <p:nvGrpSpPr>
          <p:cNvPr id="115030" name="Group 342">
            <a:extLst>
              <a:ext uri="{FF2B5EF4-FFF2-40B4-BE49-F238E27FC236}">
                <a16:creationId xmlns:a16="http://schemas.microsoft.com/office/drawing/2014/main" id="{9DFFA040-496A-49AA-BEFB-9F611613BB7B}"/>
              </a:ext>
            </a:extLst>
          </p:cNvPr>
          <p:cNvGrpSpPr>
            <a:grpSpLocks/>
          </p:cNvGrpSpPr>
          <p:nvPr/>
        </p:nvGrpSpPr>
        <p:grpSpPr bwMode="auto">
          <a:xfrm>
            <a:off x="2590800" y="3990975"/>
            <a:ext cx="1219200" cy="809625"/>
            <a:chOff x="1632" y="2562"/>
            <a:chExt cx="768" cy="510"/>
          </a:xfrm>
        </p:grpSpPr>
        <p:sp>
          <p:nvSpPr>
            <p:cNvPr id="21566" name="Rectangle 336">
              <a:extLst>
                <a:ext uri="{FF2B5EF4-FFF2-40B4-BE49-F238E27FC236}">
                  <a16:creationId xmlns:a16="http://schemas.microsoft.com/office/drawing/2014/main" id="{53E5E220-0CEC-4AF5-AABA-88F91A1FFD9F}"/>
                </a:ext>
              </a:extLst>
            </p:cNvPr>
            <p:cNvSpPr>
              <a:spLocks noChangeArrowheads="1"/>
            </p:cNvSpPr>
            <p:nvPr/>
          </p:nvSpPr>
          <p:spPr bwMode="auto">
            <a:xfrm>
              <a:off x="1824" y="2562"/>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FFCC"/>
                  </a:solidFill>
                </a:rPr>
                <a:t>q</a:t>
              </a:r>
              <a:endParaRPr lang="en-US" altLang="en-US" sz="1800">
                <a:solidFill>
                  <a:srgbClr val="FFFFCC"/>
                </a:solidFill>
              </a:endParaRPr>
            </a:p>
          </p:txBody>
        </p:sp>
        <p:sp>
          <p:nvSpPr>
            <p:cNvPr id="21567" name="Rectangle 338">
              <a:extLst>
                <a:ext uri="{FF2B5EF4-FFF2-40B4-BE49-F238E27FC236}">
                  <a16:creationId xmlns:a16="http://schemas.microsoft.com/office/drawing/2014/main" id="{351F497F-CE39-44E1-8886-439465614E99}"/>
                </a:ext>
              </a:extLst>
            </p:cNvPr>
            <p:cNvSpPr>
              <a:spLocks noChangeArrowheads="1"/>
            </p:cNvSpPr>
            <p:nvPr/>
          </p:nvSpPr>
          <p:spPr bwMode="auto">
            <a:xfrm>
              <a:off x="1632" y="2706"/>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FFCC"/>
                  </a:solidFill>
                </a:rPr>
                <a:t>= </a:t>
              </a:r>
              <a:endParaRPr lang="en-US" altLang="en-US" sz="1800">
                <a:solidFill>
                  <a:srgbClr val="FFFFCC"/>
                </a:solidFill>
              </a:endParaRPr>
            </a:p>
          </p:txBody>
        </p:sp>
        <p:sp>
          <p:nvSpPr>
            <p:cNvPr id="21568" name="Rectangle 339">
              <a:extLst>
                <a:ext uri="{FF2B5EF4-FFF2-40B4-BE49-F238E27FC236}">
                  <a16:creationId xmlns:a16="http://schemas.microsoft.com/office/drawing/2014/main" id="{DF9BB6CB-D2F3-4777-93ED-FBFAA4FC9C39}"/>
                </a:ext>
              </a:extLst>
            </p:cNvPr>
            <p:cNvSpPr>
              <a:spLocks noChangeArrowheads="1"/>
            </p:cNvSpPr>
            <p:nvPr/>
          </p:nvSpPr>
          <p:spPr bwMode="auto">
            <a:xfrm>
              <a:off x="1824" y="2841"/>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FFCC"/>
                  </a:solidFill>
                </a:rPr>
                <a:t>C</a:t>
              </a:r>
              <a:endParaRPr lang="en-US" altLang="en-US" sz="1800" b="1" baseline="-25000">
                <a:solidFill>
                  <a:srgbClr val="FFFFCC"/>
                </a:solidFill>
              </a:endParaRPr>
            </a:p>
          </p:txBody>
        </p:sp>
        <p:sp>
          <p:nvSpPr>
            <p:cNvPr id="21569" name="Line 340">
              <a:extLst>
                <a:ext uri="{FF2B5EF4-FFF2-40B4-BE49-F238E27FC236}">
                  <a16:creationId xmlns:a16="http://schemas.microsoft.com/office/drawing/2014/main" id="{5F9A8FE1-8054-4F7F-8050-3ADAA7242A58}"/>
                </a:ext>
              </a:extLst>
            </p:cNvPr>
            <p:cNvSpPr>
              <a:spLocks noChangeShapeType="1"/>
            </p:cNvSpPr>
            <p:nvPr/>
          </p:nvSpPr>
          <p:spPr bwMode="auto">
            <a:xfrm>
              <a:off x="1824" y="2830"/>
              <a:ext cx="240" cy="2"/>
            </a:xfrm>
            <a:prstGeom prst="line">
              <a:avLst/>
            </a:prstGeom>
            <a:noFill/>
            <a:ln w="1905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70" name="Rectangle 341">
              <a:extLst>
                <a:ext uri="{FF2B5EF4-FFF2-40B4-BE49-F238E27FC236}">
                  <a16:creationId xmlns:a16="http://schemas.microsoft.com/office/drawing/2014/main" id="{3C0029CE-250B-46ED-96A8-656F34456F76}"/>
                </a:ext>
              </a:extLst>
            </p:cNvPr>
            <p:cNvSpPr>
              <a:spLocks noChangeArrowheads="1"/>
            </p:cNvSpPr>
            <p:nvPr/>
          </p:nvSpPr>
          <p:spPr bwMode="auto">
            <a:xfrm>
              <a:off x="2064" y="2688"/>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FFCC"/>
                  </a:solidFill>
                </a:rPr>
                <a:t>dq </a:t>
              </a:r>
              <a:endParaRPr lang="en-US" altLang="en-US" sz="1800">
                <a:solidFill>
                  <a:srgbClr val="FFFFCC"/>
                </a:solidFill>
              </a:endParaRPr>
            </a:p>
          </p:txBody>
        </p:sp>
      </p:grpSp>
      <p:sp>
        <p:nvSpPr>
          <p:cNvPr id="115031" name="Rectangle 343">
            <a:extLst>
              <a:ext uri="{FF2B5EF4-FFF2-40B4-BE49-F238E27FC236}">
                <a16:creationId xmlns:a16="http://schemas.microsoft.com/office/drawing/2014/main" id="{A8427BD8-1FBF-41EC-B674-35F6B6338A40}"/>
              </a:ext>
            </a:extLst>
          </p:cNvPr>
          <p:cNvSpPr>
            <a:spLocks noChangeArrowheads="1"/>
          </p:cNvSpPr>
          <p:nvPr/>
        </p:nvSpPr>
        <p:spPr bwMode="auto">
          <a:xfrm>
            <a:off x="76200" y="4845050"/>
            <a:ext cx="601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66FF33"/>
                </a:solidFill>
              </a:rPr>
              <a:t>The total work done ( energy) to transfer charge q is </a:t>
            </a:r>
          </a:p>
        </p:txBody>
      </p:sp>
      <p:grpSp>
        <p:nvGrpSpPr>
          <p:cNvPr id="115052" name="Group 364">
            <a:extLst>
              <a:ext uri="{FF2B5EF4-FFF2-40B4-BE49-F238E27FC236}">
                <a16:creationId xmlns:a16="http://schemas.microsoft.com/office/drawing/2014/main" id="{D375D920-3E38-4355-8230-710881E2EED8}"/>
              </a:ext>
            </a:extLst>
          </p:cNvPr>
          <p:cNvGrpSpPr>
            <a:grpSpLocks/>
          </p:cNvGrpSpPr>
          <p:nvPr/>
        </p:nvGrpSpPr>
        <p:grpSpPr bwMode="auto">
          <a:xfrm>
            <a:off x="914400" y="5334000"/>
            <a:ext cx="1600200" cy="1143000"/>
            <a:chOff x="912" y="3312"/>
            <a:chExt cx="1008" cy="720"/>
          </a:xfrm>
        </p:grpSpPr>
        <p:sp>
          <p:nvSpPr>
            <p:cNvPr id="21550" name="Text Box 344">
              <a:extLst>
                <a:ext uri="{FF2B5EF4-FFF2-40B4-BE49-F238E27FC236}">
                  <a16:creationId xmlns:a16="http://schemas.microsoft.com/office/drawing/2014/main" id="{2FC16B16-4512-4CB9-9DB8-D788AB769199}"/>
                </a:ext>
              </a:extLst>
            </p:cNvPr>
            <p:cNvSpPr txBox="1">
              <a:spLocks noChangeArrowheads="1"/>
            </p:cNvSpPr>
            <p:nvPr/>
          </p:nvSpPr>
          <p:spPr bwMode="auto">
            <a:xfrm>
              <a:off x="912" y="3561"/>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66"/>
                  </a:solidFill>
                </a:rPr>
                <a:t>U =</a:t>
              </a:r>
            </a:p>
          </p:txBody>
        </p:sp>
        <p:grpSp>
          <p:nvGrpSpPr>
            <p:cNvPr id="21551" name="Group 346">
              <a:extLst>
                <a:ext uri="{FF2B5EF4-FFF2-40B4-BE49-F238E27FC236}">
                  <a16:creationId xmlns:a16="http://schemas.microsoft.com/office/drawing/2014/main" id="{2F64EAAE-E7A6-4DDB-842C-3D3B33156FE5}"/>
                </a:ext>
              </a:extLst>
            </p:cNvPr>
            <p:cNvGrpSpPr>
              <a:grpSpLocks/>
            </p:cNvGrpSpPr>
            <p:nvPr/>
          </p:nvGrpSpPr>
          <p:grpSpPr bwMode="auto">
            <a:xfrm>
              <a:off x="1200" y="3504"/>
              <a:ext cx="144" cy="336"/>
              <a:chOff x="815" y="2400"/>
              <a:chExt cx="144" cy="336"/>
            </a:xfrm>
          </p:grpSpPr>
          <p:sp>
            <p:nvSpPr>
              <p:cNvPr id="21559" name="Line 347">
                <a:extLst>
                  <a:ext uri="{FF2B5EF4-FFF2-40B4-BE49-F238E27FC236}">
                    <a16:creationId xmlns:a16="http://schemas.microsoft.com/office/drawing/2014/main" id="{1C755E6C-31E8-4936-9A24-2E1F44CB0D85}"/>
                  </a:ext>
                </a:extLst>
              </p:cNvPr>
              <p:cNvSpPr>
                <a:spLocks noChangeShapeType="1"/>
              </p:cNvSpPr>
              <p:nvPr/>
            </p:nvSpPr>
            <p:spPr bwMode="auto">
              <a:xfrm rot="10800000">
                <a:off x="888" y="2476"/>
                <a:ext cx="0" cy="18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1560" name="Group 348">
                <a:extLst>
                  <a:ext uri="{FF2B5EF4-FFF2-40B4-BE49-F238E27FC236}">
                    <a16:creationId xmlns:a16="http://schemas.microsoft.com/office/drawing/2014/main" id="{9A2C080A-BE83-4BD5-9348-D11288FDC6A3}"/>
                  </a:ext>
                </a:extLst>
              </p:cNvPr>
              <p:cNvGrpSpPr>
                <a:grpSpLocks/>
              </p:cNvGrpSpPr>
              <p:nvPr/>
            </p:nvGrpSpPr>
            <p:grpSpPr bwMode="auto">
              <a:xfrm rot="10800000">
                <a:off x="815" y="2661"/>
                <a:ext cx="72" cy="75"/>
                <a:chOff x="3168" y="3312"/>
                <a:chExt cx="96" cy="96"/>
              </a:xfrm>
            </p:grpSpPr>
            <p:sp>
              <p:nvSpPr>
                <p:cNvPr id="21564" name="Arc 349">
                  <a:extLst>
                    <a:ext uri="{FF2B5EF4-FFF2-40B4-BE49-F238E27FC236}">
                      <a16:creationId xmlns:a16="http://schemas.microsoft.com/office/drawing/2014/main" id="{E7014E6B-5264-4FF6-87DA-E9E9732CDD80}"/>
                    </a:ext>
                  </a:extLst>
                </p:cNvPr>
                <p:cNvSpPr>
                  <a:spLocks/>
                </p:cNvSpPr>
                <p:nvPr/>
              </p:nvSpPr>
              <p:spPr bwMode="auto">
                <a:xfrm>
                  <a:off x="3216" y="3312"/>
                  <a:ext cx="48"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65" name="Arc 350">
                  <a:extLst>
                    <a:ext uri="{FF2B5EF4-FFF2-40B4-BE49-F238E27FC236}">
                      <a16:creationId xmlns:a16="http://schemas.microsoft.com/office/drawing/2014/main" id="{6C6A0F03-B98A-42C0-ACA5-A5DABA91A041}"/>
                    </a:ext>
                  </a:extLst>
                </p:cNvPr>
                <p:cNvSpPr>
                  <a:spLocks/>
                </p:cNvSpPr>
                <p:nvPr/>
              </p:nvSpPr>
              <p:spPr bwMode="auto">
                <a:xfrm flipH="1">
                  <a:off x="3168" y="3312"/>
                  <a:ext cx="48"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1561" name="Group 351">
                <a:extLst>
                  <a:ext uri="{FF2B5EF4-FFF2-40B4-BE49-F238E27FC236}">
                    <a16:creationId xmlns:a16="http://schemas.microsoft.com/office/drawing/2014/main" id="{C93F1ED6-2AD8-45F2-95BC-408915B6C92F}"/>
                  </a:ext>
                </a:extLst>
              </p:cNvPr>
              <p:cNvGrpSpPr>
                <a:grpSpLocks/>
              </p:cNvGrpSpPr>
              <p:nvPr/>
            </p:nvGrpSpPr>
            <p:grpSpPr bwMode="auto">
              <a:xfrm rot="10800000" flipH="1" flipV="1">
                <a:off x="887" y="2400"/>
                <a:ext cx="72" cy="75"/>
                <a:chOff x="3168" y="3312"/>
                <a:chExt cx="96" cy="96"/>
              </a:xfrm>
            </p:grpSpPr>
            <p:sp>
              <p:nvSpPr>
                <p:cNvPr id="21562" name="Arc 352">
                  <a:extLst>
                    <a:ext uri="{FF2B5EF4-FFF2-40B4-BE49-F238E27FC236}">
                      <a16:creationId xmlns:a16="http://schemas.microsoft.com/office/drawing/2014/main" id="{1BE9E4D8-69E5-49C5-B271-B64E9956AD22}"/>
                    </a:ext>
                  </a:extLst>
                </p:cNvPr>
                <p:cNvSpPr>
                  <a:spLocks/>
                </p:cNvSpPr>
                <p:nvPr/>
              </p:nvSpPr>
              <p:spPr bwMode="auto">
                <a:xfrm>
                  <a:off x="3216" y="3312"/>
                  <a:ext cx="48"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63" name="Arc 353">
                  <a:extLst>
                    <a:ext uri="{FF2B5EF4-FFF2-40B4-BE49-F238E27FC236}">
                      <a16:creationId xmlns:a16="http://schemas.microsoft.com/office/drawing/2014/main" id="{5BD1D051-667D-4A73-9470-AFD13E7747DE}"/>
                    </a:ext>
                  </a:extLst>
                </p:cNvPr>
                <p:cNvSpPr>
                  <a:spLocks/>
                </p:cNvSpPr>
                <p:nvPr/>
              </p:nvSpPr>
              <p:spPr bwMode="auto">
                <a:xfrm flipH="1">
                  <a:off x="3168" y="3312"/>
                  <a:ext cx="48"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21552" name="Text Box 354">
              <a:extLst>
                <a:ext uri="{FF2B5EF4-FFF2-40B4-BE49-F238E27FC236}">
                  <a16:creationId xmlns:a16="http://schemas.microsoft.com/office/drawing/2014/main" id="{1EA8D6C0-8ACD-4C8A-883B-8CF45DCFF590}"/>
                </a:ext>
              </a:extLst>
            </p:cNvPr>
            <p:cNvSpPr txBox="1">
              <a:spLocks noChangeArrowheads="1"/>
            </p:cNvSpPr>
            <p:nvPr/>
          </p:nvSpPr>
          <p:spPr bwMode="auto">
            <a:xfrm>
              <a:off x="1152" y="3840"/>
              <a:ext cx="15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a:solidFill>
                    <a:srgbClr val="FFFF66"/>
                  </a:solidFill>
                </a:rPr>
                <a:t>0</a:t>
              </a:r>
            </a:p>
          </p:txBody>
        </p:sp>
        <p:sp>
          <p:nvSpPr>
            <p:cNvPr id="21553" name="Text Box 355">
              <a:extLst>
                <a:ext uri="{FF2B5EF4-FFF2-40B4-BE49-F238E27FC236}">
                  <a16:creationId xmlns:a16="http://schemas.microsoft.com/office/drawing/2014/main" id="{EA12347F-5433-4FF0-8639-90903C5EC624}"/>
                </a:ext>
              </a:extLst>
            </p:cNvPr>
            <p:cNvSpPr txBox="1">
              <a:spLocks noChangeArrowheads="1"/>
            </p:cNvSpPr>
            <p:nvPr/>
          </p:nvSpPr>
          <p:spPr bwMode="auto">
            <a:xfrm>
              <a:off x="1200" y="3312"/>
              <a:ext cx="15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a:solidFill>
                    <a:srgbClr val="FFFF66"/>
                  </a:solidFill>
                </a:rPr>
                <a:t>q</a:t>
              </a:r>
            </a:p>
          </p:txBody>
        </p:sp>
        <p:grpSp>
          <p:nvGrpSpPr>
            <p:cNvPr id="21554" name="Group 363">
              <a:extLst>
                <a:ext uri="{FF2B5EF4-FFF2-40B4-BE49-F238E27FC236}">
                  <a16:creationId xmlns:a16="http://schemas.microsoft.com/office/drawing/2014/main" id="{B0465A9E-441D-4787-8D85-0EF85CC9481A}"/>
                </a:ext>
              </a:extLst>
            </p:cNvPr>
            <p:cNvGrpSpPr>
              <a:grpSpLocks/>
            </p:cNvGrpSpPr>
            <p:nvPr/>
          </p:nvGrpSpPr>
          <p:grpSpPr bwMode="auto">
            <a:xfrm>
              <a:off x="1344" y="3426"/>
              <a:ext cx="576" cy="510"/>
              <a:chOff x="1680" y="3426"/>
              <a:chExt cx="576" cy="510"/>
            </a:xfrm>
          </p:grpSpPr>
          <p:sp>
            <p:nvSpPr>
              <p:cNvPr id="21555" name="Rectangle 358">
                <a:extLst>
                  <a:ext uri="{FF2B5EF4-FFF2-40B4-BE49-F238E27FC236}">
                    <a16:creationId xmlns:a16="http://schemas.microsoft.com/office/drawing/2014/main" id="{47D836EF-5EE0-43A8-929C-709F0616254D}"/>
                  </a:ext>
                </a:extLst>
              </p:cNvPr>
              <p:cNvSpPr>
                <a:spLocks noChangeArrowheads="1"/>
              </p:cNvSpPr>
              <p:nvPr/>
            </p:nvSpPr>
            <p:spPr bwMode="auto">
              <a:xfrm>
                <a:off x="1680" y="3426"/>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FF66"/>
                    </a:solidFill>
                  </a:rPr>
                  <a:t>q</a:t>
                </a:r>
                <a:endParaRPr lang="en-US" altLang="en-US" sz="1800">
                  <a:solidFill>
                    <a:srgbClr val="FFFF66"/>
                  </a:solidFill>
                </a:endParaRPr>
              </a:p>
            </p:txBody>
          </p:sp>
          <p:sp>
            <p:nvSpPr>
              <p:cNvPr id="21556" name="Rectangle 360">
                <a:extLst>
                  <a:ext uri="{FF2B5EF4-FFF2-40B4-BE49-F238E27FC236}">
                    <a16:creationId xmlns:a16="http://schemas.microsoft.com/office/drawing/2014/main" id="{D05A9EED-8E6A-4E1E-B1BC-CBE904178FBF}"/>
                  </a:ext>
                </a:extLst>
              </p:cNvPr>
              <p:cNvSpPr>
                <a:spLocks noChangeArrowheads="1"/>
              </p:cNvSpPr>
              <p:nvPr/>
            </p:nvSpPr>
            <p:spPr bwMode="auto">
              <a:xfrm>
                <a:off x="1680" y="3705"/>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FF66"/>
                    </a:solidFill>
                  </a:rPr>
                  <a:t>C</a:t>
                </a:r>
                <a:endParaRPr lang="en-US" altLang="en-US" sz="1800" b="1" baseline="-25000">
                  <a:solidFill>
                    <a:srgbClr val="FFFF66"/>
                  </a:solidFill>
                </a:endParaRPr>
              </a:p>
            </p:txBody>
          </p:sp>
          <p:sp>
            <p:nvSpPr>
              <p:cNvPr id="21557" name="Line 361">
                <a:extLst>
                  <a:ext uri="{FF2B5EF4-FFF2-40B4-BE49-F238E27FC236}">
                    <a16:creationId xmlns:a16="http://schemas.microsoft.com/office/drawing/2014/main" id="{33589B1F-D065-4F27-AC3D-CCCAC9BC1C6D}"/>
                  </a:ext>
                </a:extLst>
              </p:cNvPr>
              <p:cNvSpPr>
                <a:spLocks noChangeShapeType="1"/>
              </p:cNvSpPr>
              <p:nvPr/>
            </p:nvSpPr>
            <p:spPr bwMode="auto">
              <a:xfrm>
                <a:off x="1680" y="3694"/>
                <a:ext cx="240" cy="2"/>
              </a:xfrm>
              <a:prstGeom prst="line">
                <a:avLst/>
              </a:prstGeom>
              <a:noFill/>
              <a:ln w="190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58" name="Rectangle 362">
                <a:extLst>
                  <a:ext uri="{FF2B5EF4-FFF2-40B4-BE49-F238E27FC236}">
                    <a16:creationId xmlns:a16="http://schemas.microsoft.com/office/drawing/2014/main" id="{A9A84374-F6BF-4F65-B11B-1A25692BAB4E}"/>
                  </a:ext>
                </a:extLst>
              </p:cNvPr>
              <p:cNvSpPr>
                <a:spLocks noChangeArrowheads="1"/>
              </p:cNvSpPr>
              <p:nvPr/>
            </p:nvSpPr>
            <p:spPr bwMode="auto">
              <a:xfrm>
                <a:off x="1920" y="3552"/>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FF66"/>
                    </a:solidFill>
                  </a:rPr>
                  <a:t>dq </a:t>
                </a:r>
                <a:endParaRPr lang="en-US" altLang="en-US" sz="1800">
                  <a:solidFill>
                    <a:srgbClr val="FFFF66"/>
                  </a:solidFill>
                </a:endParaRPr>
              </a:p>
            </p:txBody>
          </p:sp>
        </p:grpSp>
      </p:grpSp>
      <p:grpSp>
        <p:nvGrpSpPr>
          <p:cNvPr id="115098" name="Group 410">
            <a:extLst>
              <a:ext uri="{FF2B5EF4-FFF2-40B4-BE49-F238E27FC236}">
                <a16:creationId xmlns:a16="http://schemas.microsoft.com/office/drawing/2014/main" id="{361667D7-E5E5-4424-BBB4-9D801AB3F689}"/>
              </a:ext>
            </a:extLst>
          </p:cNvPr>
          <p:cNvGrpSpPr>
            <a:grpSpLocks/>
          </p:cNvGrpSpPr>
          <p:nvPr/>
        </p:nvGrpSpPr>
        <p:grpSpPr bwMode="auto">
          <a:xfrm>
            <a:off x="3048000" y="5486400"/>
            <a:ext cx="1371600" cy="914400"/>
            <a:chOff x="1920" y="3456"/>
            <a:chExt cx="864" cy="576"/>
          </a:xfrm>
        </p:grpSpPr>
        <p:sp>
          <p:nvSpPr>
            <p:cNvPr id="21539" name="Rectangle 400">
              <a:extLst>
                <a:ext uri="{FF2B5EF4-FFF2-40B4-BE49-F238E27FC236}">
                  <a16:creationId xmlns:a16="http://schemas.microsoft.com/office/drawing/2014/main" id="{F2B57100-4888-48C3-91B9-9C87F7B8FD5F}"/>
                </a:ext>
              </a:extLst>
            </p:cNvPr>
            <p:cNvSpPr>
              <a:spLocks noChangeArrowheads="1"/>
            </p:cNvSpPr>
            <p:nvPr/>
          </p:nvSpPr>
          <p:spPr bwMode="auto">
            <a:xfrm>
              <a:off x="1920" y="3456"/>
              <a:ext cx="864" cy="576"/>
            </a:xfrm>
            <a:prstGeom prst="rect">
              <a:avLst/>
            </a:prstGeom>
            <a:solidFill>
              <a:srgbClr val="6600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21540" name="Group 376">
              <a:extLst>
                <a:ext uri="{FF2B5EF4-FFF2-40B4-BE49-F238E27FC236}">
                  <a16:creationId xmlns:a16="http://schemas.microsoft.com/office/drawing/2014/main" id="{EAAFAAAB-BAFA-4F53-90FC-2C3B0827E388}"/>
                </a:ext>
              </a:extLst>
            </p:cNvPr>
            <p:cNvGrpSpPr>
              <a:grpSpLocks/>
            </p:cNvGrpSpPr>
            <p:nvPr/>
          </p:nvGrpSpPr>
          <p:grpSpPr bwMode="auto">
            <a:xfrm>
              <a:off x="1920" y="3474"/>
              <a:ext cx="864" cy="510"/>
              <a:chOff x="2112" y="3426"/>
              <a:chExt cx="864" cy="510"/>
            </a:xfrm>
          </p:grpSpPr>
          <p:sp>
            <p:nvSpPr>
              <p:cNvPr id="21541" name="Rectangle 368">
                <a:extLst>
                  <a:ext uri="{FF2B5EF4-FFF2-40B4-BE49-F238E27FC236}">
                    <a16:creationId xmlns:a16="http://schemas.microsoft.com/office/drawing/2014/main" id="{EC3A891B-0969-47F3-B9E3-E900C5748FC8}"/>
                  </a:ext>
                </a:extLst>
              </p:cNvPr>
              <p:cNvSpPr>
                <a:spLocks noChangeArrowheads="1"/>
              </p:cNvSpPr>
              <p:nvPr/>
            </p:nvSpPr>
            <p:spPr bwMode="auto">
              <a:xfrm>
                <a:off x="2112" y="3570"/>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CCCCFF"/>
                    </a:solidFill>
                  </a:rPr>
                  <a:t>U = </a:t>
                </a:r>
                <a:endParaRPr lang="en-US" altLang="en-US" sz="1800"/>
              </a:p>
            </p:txBody>
          </p:sp>
          <p:grpSp>
            <p:nvGrpSpPr>
              <p:cNvPr id="21542" name="Group 375">
                <a:extLst>
                  <a:ext uri="{FF2B5EF4-FFF2-40B4-BE49-F238E27FC236}">
                    <a16:creationId xmlns:a16="http://schemas.microsoft.com/office/drawing/2014/main" id="{24222D51-E028-45E7-B3E2-014A62EFFFA7}"/>
                  </a:ext>
                </a:extLst>
              </p:cNvPr>
              <p:cNvGrpSpPr>
                <a:grpSpLocks/>
              </p:cNvGrpSpPr>
              <p:nvPr/>
            </p:nvGrpSpPr>
            <p:grpSpPr bwMode="auto">
              <a:xfrm>
                <a:off x="2688" y="3426"/>
                <a:ext cx="288" cy="510"/>
                <a:chOff x="2976" y="3426"/>
                <a:chExt cx="288" cy="510"/>
              </a:xfrm>
            </p:grpSpPr>
            <p:sp>
              <p:nvSpPr>
                <p:cNvPr id="21547" name="Rectangle 366">
                  <a:extLst>
                    <a:ext uri="{FF2B5EF4-FFF2-40B4-BE49-F238E27FC236}">
                      <a16:creationId xmlns:a16="http://schemas.microsoft.com/office/drawing/2014/main" id="{DD730999-BA80-4848-9A6E-14C09300C9A3}"/>
                    </a:ext>
                  </a:extLst>
                </p:cNvPr>
                <p:cNvSpPr>
                  <a:spLocks noChangeArrowheads="1"/>
                </p:cNvSpPr>
                <p:nvPr/>
              </p:nvSpPr>
              <p:spPr bwMode="auto">
                <a:xfrm>
                  <a:off x="2976" y="3426"/>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CCFF99"/>
                      </a:solidFill>
                    </a:rPr>
                    <a:t>q</a:t>
                  </a:r>
                  <a:r>
                    <a:rPr lang="en-US" altLang="en-US" sz="1800" b="1" baseline="30000">
                      <a:solidFill>
                        <a:srgbClr val="CCFF99"/>
                      </a:solidFill>
                    </a:rPr>
                    <a:t>2</a:t>
                  </a:r>
                </a:p>
              </p:txBody>
            </p:sp>
            <p:sp>
              <p:nvSpPr>
                <p:cNvPr id="21548" name="Rectangle 369">
                  <a:extLst>
                    <a:ext uri="{FF2B5EF4-FFF2-40B4-BE49-F238E27FC236}">
                      <a16:creationId xmlns:a16="http://schemas.microsoft.com/office/drawing/2014/main" id="{757E8C7A-FD9F-49F8-B4F2-24A1304359BA}"/>
                    </a:ext>
                  </a:extLst>
                </p:cNvPr>
                <p:cNvSpPr>
                  <a:spLocks noChangeArrowheads="1"/>
                </p:cNvSpPr>
                <p:nvPr/>
              </p:nvSpPr>
              <p:spPr bwMode="auto">
                <a:xfrm>
                  <a:off x="2976" y="3705"/>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CCFF99"/>
                      </a:solidFill>
                    </a:rPr>
                    <a:t>C</a:t>
                  </a:r>
                  <a:endParaRPr lang="en-US" altLang="en-US" sz="1800" b="1" baseline="-25000">
                    <a:solidFill>
                      <a:srgbClr val="CCFF99"/>
                    </a:solidFill>
                  </a:endParaRPr>
                </a:p>
              </p:txBody>
            </p:sp>
            <p:sp>
              <p:nvSpPr>
                <p:cNvPr id="21549" name="Line 370">
                  <a:extLst>
                    <a:ext uri="{FF2B5EF4-FFF2-40B4-BE49-F238E27FC236}">
                      <a16:creationId xmlns:a16="http://schemas.microsoft.com/office/drawing/2014/main" id="{253AF8AD-1A10-4320-8C1E-2254CD80123B}"/>
                    </a:ext>
                  </a:extLst>
                </p:cNvPr>
                <p:cNvSpPr>
                  <a:spLocks noChangeShapeType="1"/>
                </p:cNvSpPr>
                <p:nvPr/>
              </p:nvSpPr>
              <p:spPr bwMode="auto">
                <a:xfrm>
                  <a:off x="2976" y="3694"/>
                  <a:ext cx="192" cy="2"/>
                </a:xfrm>
                <a:prstGeom prst="line">
                  <a:avLst/>
                </a:prstGeom>
                <a:noFill/>
                <a:ln w="1905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1543" name="Group 374">
                <a:extLst>
                  <a:ext uri="{FF2B5EF4-FFF2-40B4-BE49-F238E27FC236}">
                    <a16:creationId xmlns:a16="http://schemas.microsoft.com/office/drawing/2014/main" id="{CBB4A8E5-3666-4106-B489-16EC587F0392}"/>
                  </a:ext>
                </a:extLst>
              </p:cNvPr>
              <p:cNvGrpSpPr>
                <a:grpSpLocks/>
              </p:cNvGrpSpPr>
              <p:nvPr/>
            </p:nvGrpSpPr>
            <p:grpSpPr bwMode="auto">
              <a:xfrm>
                <a:off x="2448" y="3426"/>
                <a:ext cx="240" cy="510"/>
                <a:chOff x="2352" y="3504"/>
                <a:chExt cx="240" cy="510"/>
              </a:xfrm>
            </p:grpSpPr>
            <p:sp>
              <p:nvSpPr>
                <p:cNvPr id="21544" name="Rectangle 371">
                  <a:extLst>
                    <a:ext uri="{FF2B5EF4-FFF2-40B4-BE49-F238E27FC236}">
                      <a16:creationId xmlns:a16="http://schemas.microsoft.com/office/drawing/2014/main" id="{3B35C560-6B01-460C-8F82-247C2BA7448B}"/>
                    </a:ext>
                  </a:extLst>
                </p:cNvPr>
                <p:cNvSpPr>
                  <a:spLocks noChangeArrowheads="1"/>
                </p:cNvSpPr>
                <p:nvPr/>
              </p:nvSpPr>
              <p:spPr bwMode="auto">
                <a:xfrm>
                  <a:off x="2352" y="350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CCFF99"/>
                      </a:solidFill>
                    </a:rPr>
                    <a:t>1</a:t>
                  </a:r>
                  <a:endParaRPr lang="en-US" altLang="en-US" sz="1800"/>
                </a:p>
              </p:txBody>
            </p:sp>
            <p:sp>
              <p:nvSpPr>
                <p:cNvPr id="21545" name="Rectangle 372">
                  <a:extLst>
                    <a:ext uri="{FF2B5EF4-FFF2-40B4-BE49-F238E27FC236}">
                      <a16:creationId xmlns:a16="http://schemas.microsoft.com/office/drawing/2014/main" id="{F367BF47-52F0-4809-A4C4-C347CE00EFA3}"/>
                    </a:ext>
                  </a:extLst>
                </p:cNvPr>
                <p:cNvSpPr>
                  <a:spLocks noChangeArrowheads="1"/>
                </p:cNvSpPr>
                <p:nvPr/>
              </p:nvSpPr>
              <p:spPr bwMode="auto">
                <a:xfrm>
                  <a:off x="2352" y="378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CCFF99"/>
                      </a:solidFill>
                    </a:rPr>
                    <a:t>2</a:t>
                  </a:r>
                  <a:endParaRPr lang="en-US" altLang="en-US" sz="1800" b="1" baseline="-25000">
                    <a:solidFill>
                      <a:srgbClr val="CCFF99"/>
                    </a:solidFill>
                  </a:endParaRPr>
                </a:p>
              </p:txBody>
            </p:sp>
            <p:sp>
              <p:nvSpPr>
                <p:cNvPr id="21546" name="Line 373">
                  <a:extLst>
                    <a:ext uri="{FF2B5EF4-FFF2-40B4-BE49-F238E27FC236}">
                      <a16:creationId xmlns:a16="http://schemas.microsoft.com/office/drawing/2014/main" id="{068623E0-B39A-41B8-82CA-ECA7142F7D41}"/>
                    </a:ext>
                  </a:extLst>
                </p:cNvPr>
                <p:cNvSpPr>
                  <a:spLocks noChangeShapeType="1"/>
                </p:cNvSpPr>
                <p:nvPr/>
              </p:nvSpPr>
              <p:spPr bwMode="auto">
                <a:xfrm>
                  <a:off x="2352" y="3772"/>
                  <a:ext cx="192" cy="2"/>
                </a:xfrm>
                <a:prstGeom prst="line">
                  <a:avLst/>
                </a:prstGeom>
                <a:noFill/>
                <a:ln w="1905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grpSp>
        <p:nvGrpSpPr>
          <p:cNvPr id="115097" name="Group 409">
            <a:extLst>
              <a:ext uri="{FF2B5EF4-FFF2-40B4-BE49-F238E27FC236}">
                <a16:creationId xmlns:a16="http://schemas.microsoft.com/office/drawing/2014/main" id="{88AC0996-4361-45E4-BAF6-B0AF9CCD9145}"/>
              </a:ext>
            </a:extLst>
          </p:cNvPr>
          <p:cNvGrpSpPr>
            <a:grpSpLocks/>
          </p:cNvGrpSpPr>
          <p:nvPr/>
        </p:nvGrpSpPr>
        <p:grpSpPr bwMode="auto">
          <a:xfrm>
            <a:off x="5029200" y="5486400"/>
            <a:ext cx="1524000" cy="914400"/>
            <a:chOff x="3168" y="3456"/>
            <a:chExt cx="960" cy="576"/>
          </a:xfrm>
        </p:grpSpPr>
        <p:sp>
          <p:nvSpPr>
            <p:cNvPr id="21531" name="Rectangle 407">
              <a:extLst>
                <a:ext uri="{FF2B5EF4-FFF2-40B4-BE49-F238E27FC236}">
                  <a16:creationId xmlns:a16="http://schemas.microsoft.com/office/drawing/2014/main" id="{19B34D24-1AF1-4055-A34A-A9024B4EE3E1}"/>
                </a:ext>
              </a:extLst>
            </p:cNvPr>
            <p:cNvSpPr>
              <a:spLocks noChangeArrowheads="1"/>
            </p:cNvSpPr>
            <p:nvPr/>
          </p:nvSpPr>
          <p:spPr bwMode="auto">
            <a:xfrm>
              <a:off x="3168" y="3456"/>
              <a:ext cx="960" cy="576"/>
            </a:xfrm>
            <a:prstGeom prst="rect">
              <a:avLst/>
            </a:prstGeom>
            <a:solidFill>
              <a:srgbClr val="6600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21532" name="Group 388">
              <a:extLst>
                <a:ext uri="{FF2B5EF4-FFF2-40B4-BE49-F238E27FC236}">
                  <a16:creationId xmlns:a16="http://schemas.microsoft.com/office/drawing/2014/main" id="{CF080D69-1528-499D-AA37-2DE3D1ED79F2}"/>
                </a:ext>
              </a:extLst>
            </p:cNvPr>
            <p:cNvGrpSpPr>
              <a:grpSpLocks/>
            </p:cNvGrpSpPr>
            <p:nvPr/>
          </p:nvGrpSpPr>
          <p:grpSpPr bwMode="auto">
            <a:xfrm>
              <a:off x="3187" y="3474"/>
              <a:ext cx="941" cy="510"/>
              <a:chOff x="3456" y="3426"/>
              <a:chExt cx="941" cy="510"/>
            </a:xfrm>
          </p:grpSpPr>
          <p:sp>
            <p:nvSpPr>
              <p:cNvPr id="21533" name="Rectangle 378">
                <a:extLst>
                  <a:ext uri="{FF2B5EF4-FFF2-40B4-BE49-F238E27FC236}">
                    <a16:creationId xmlns:a16="http://schemas.microsoft.com/office/drawing/2014/main" id="{4AF2BDF4-184D-4593-BB04-D2F1B3CFAF4C}"/>
                  </a:ext>
                </a:extLst>
              </p:cNvPr>
              <p:cNvSpPr>
                <a:spLocks noChangeArrowheads="1"/>
              </p:cNvSpPr>
              <p:nvPr/>
            </p:nvSpPr>
            <p:spPr bwMode="auto">
              <a:xfrm>
                <a:off x="3456" y="3570"/>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66FF"/>
                    </a:solidFill>
                  </a:rPr>
                  <a:t>U = </a:t>
                </a:r>
                <a:endParaRPr lang="en-US" altLang="en-US" sz="1800">
                  <a:solidFill>
                    <a:srgbClr val="FF66FF"/>
                  </a:solidFill>
                </a:endParaRPr>
              </a:p>
            </p:txBody>
          </p:sp>
          <p:grpSp>
            <p:nvGrpSpPr>
              <p:cNvPr id="21534" name="Group 383">
                <a:extLst>
                  <a:ext uri="{FF2B5EF4-FFF2-40B4-BE49-F238E27FC236}">
                    <a16:creationId xmlns:a16="http://schemas.microsoft.com/office/drawing/2014/main" id="{6DCD05CE-1D06-4EEA-8978-2BCA72AC84CE}"/>
                  </a:ext>
                </a:extLst>
              </p:cNvPr>
              <p:cNvGrpSpPr>
                <a:grpSpLocks/>
              </p:cNvGrpSpPr>
              <p:nvPr/>
            </p:nvGrpSpPr>
            <p:grpSpPr bwMode="auto">
              <a:xfrm>
                <a:off x="3792" y="3426"/>
                <a:ext cx="240" cy="510"/>
                <a:chOff x="2352" y="3504"/>
                <a:chExt cx="240" cy="510"/>
              </a:xfrm>
            </p:grpSpPr>
            <p:sp>
              <p:nvSpPr>
                <p:cNvPr id="21536" name="Rectangle 384">
                  <a:extLst>
                    <a:ext uri="{FF2B5EF4-FFF2-40B4-BE49-F238E27FC236}">
                      <a16:creationId xmlns:a16="http://schemas.microsoft.com/office/drawing/2014/main" id="{5712FF31-C30E-4E0E-B5DB-33A018A55B7A}"/>
                    </a:ext>
                  </a:extLst>
                </p:cNvPr>
                <p:cNvSpPr>
                  <a:spLocks noChangeArrowheads="1"/>
                </p:cNvSpPr>
                <p:nvPr/>
              </p:nvSpPr>
              <p:spPr bwMode="auto">
                <a:xfrm>
                  <a:off x="2352" y="350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66FF"/>
                      </a:solidFill>
                    </a:rPr>
                    <a:t>1</a:t>
                  </a:r>
                  <a:endParaRPr lang="en-US" altLang="en-US" sz="1800">
                    <a:solidFill>
                      <a:srgbClr val="FF66FF"/>
                    </a:solidFill>
                  </a:endParaRPr>
                </a:p>
              </p:txBody>
            </p:sp>
            <p:sp>
              <p:nvSpPr>
                <p:cNvPr id="21537" name="Rectangle 385">
                  <a:extLst>
                    <a:ext uri="{FF2B5EF4-FFF2-40B4-BE49-F238E27FC236}">
                      <a16:creationId xmlns:a16="http://schemas.microsoft.com/office/drawing/2014/main" id="{901267FF-C3D8-4BB9-81B7-E250901126C4}"/>
                    </a:ext>
                  </a:extLst>
                </p:cNvPr>
                <p:cNvSpPr>
                  <a:spLocks noChangeArrowheads="1"/>
                </p:cNvSpPr>
                <p:nvPr/>
              </p:nvSpPr>
              <p:spPr bwMode="auto">
                <a:xfrm>
                  <a:off x="2352" y="378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66FF"/>
                      </a:solidFill>
                    </a:rPr>
                    <a:t>2</a:t>
                  </a:r>
                  <a:endParaRPr lang="en-US" altLang="en-US" sz="1800" b="1" baseline="-25000">
                    <a:solidFill>
                      <a:srgbClr val="FF66FF"/>
                    </a:solidFill>
                  </a:endParaRPr>
                </a:p>
              </p:txBody>
            </p:sp>
            <p:sp>
              <p:nvSpPr>
                <p:cNvPr id="21538" name="Line 386">
                  <a:extLst>
                    <a:ext uri="{FF2B5EF4-FFF2-40B4-BE49-F238E27FC236}">
                      <a16:creationId xmlns:a16="http://schemas.microsoft.com/office/drawing/2014/main" id="{1F95492C-2C8B-4E87-8B7E-49DC8D216826}"/>
                    </a:ext>
                  </a:extLst>
                </p:cNvPr>
                <p:cNvSpPr>
                  <a:spLocks noChangeShapeType="1"/>
                </p:cNvSpPr>
                <p:nvPr/>
              </p:nvSpPr>
              <p:spPr bwMode="auto">
                <a:xfrm>
                  <a:off x="2352" y="3772"/>
                  <a:ext cx="192" cy="2"/>
                </a:xfrm>
                <a:prstGeom prst="line">
                  <a:avLst/>
                </a:prstGeom>
                <a:noFill/>
                <a:ln w="19050">
                  <a:solidFill>
                    <a:srgbClr val="FF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1535" name="Rectangle 387">
                <a:extLst>
                  <a:ext uri="{FF2B5EF4-FFF2-40B4-BE49-F238E27FC236}">
                    <a16:creationId xmlns:a16="http://schemas.microsoft.com/office/drawing/2014/main" id="{F8AD6EF9-ECBD-4158-93E0-1CD0D3171EDC}"/>
                  </a:ext>
                </a:extLst>
              </p:cNvPr>
              <p:cNvSpPr>
                <a:spLocks noChangeArrowheads="1"/>
              </p:cNvSpPr>
              <p:nvPr/>
            </p:nvSpPr>
            <p:spPr bwMode="auto">
              <a:xfrm>
                <a:off x="3988" y="3561"/>
                <a:ext cx="40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66FF"/>
                    </a:solidFill>
                  </a:rPr>
                  <a:t>C V</a:t>
                </a:r>
                <a:r>
                  <a:rPr lang="en-US" altLang="en-US" sz="1800" b="1" baseline="30000">
                    <a:solidFill>
                      <a:srgbClr val="FF66FF"/>
                    </a:solidFill>
                  </a:rPr>
                  <a:t>2</a:t>
                </a:r>
              </a:p>
            </p:txBody>
          </p:sp>
        </p:grpSp>
      </p:grpSp>
      <p:grpSp>
        <p:nvGrpSpPr>
          <p:cNvPr id="115100" name="Group 412">
            <a:extLst>
              <a:ext uri="{FF2B5EF4-FFF2-40B4-BE49-F238E27FC236}">
                <a16:creationId xmlns:a16="http://schemas.microsoft.com/office/drawing/2014/main" id="{73970FE7-4A7B-483A-86E6-72578B3F625A}"/>
              </a:ext>
            </a:extLst>
          </p:cNvPr>
          <p:cNvGrpSpPr>
            <a:grpSpLocks/>
          </p:cNvGrpSpPr>
          <p:nvPr/>
        </p:nvGrpSpPr>
        <p:grpSpPr bwMode="auto">
          <a:xfrm>
            <a:off x="7073900" y="5486400"/>
            <a:ext cx="1384300" cy="914400"/>
            <a:chOff x="4456" y="3456"/>
            <a:chExt cx="872" cy="576"/>
          </a:xfrm>
        </p:grpSpPr>
        <p:sp>
          <p:nvSpPr>
            <p:cNvPr id="21523" name="Rectangle 408">
              <a:extLst>
                <a:ext uri="{FF2B5EF4-FFF2-40B4-BE49-F238E27FC236}">
                  <a16:creationId xmlns:a16="http://schemas.microsoft.com/office/drawing/2014/main" id="{22065CF6-882B-4783-84F5-123C88618986}"/>
                </a:ext>
              </a:extLst>
            </p:cNvPr>
            <p:cNvSpPr>
              <a:spLocks noChangeArrowheads="1"/>
            </p:cNvSpPr>
            <p:nvPr/>
          </p:nvSpPr>
          <p:spPr bwMode="auto">
            <a:xfrm>
              <a:off x="4464" y="3456"/>
              <a:ext cx="864" cy="576"/>
            </a:xfrm>
            <a:prstGeom prst="rect">
              <a:avLst/>
            </a:prstGeom>
            <a:solidFill>
              <a:srgbClr val="6600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66FFFF"/>
                </a:solidFill>
              </a:endParaRPr>
            </a:p>
          </p:txBody>
        </p:sp>
        <p:grpSp>
          <p:nvGrpSpPr>
            <p:cNvPr id="21524" name="Group 389">
              <a:extLst>
                <a:ext uri="{FF2B5EF4-FFF2-40B4-BE49-F238E27FC236}">
                  <a16:creationId xmlns:a16="http://schemas.microsoft.com/office/drawing/2014/main" id="{B2DA9574-70FD-4C9D-A9C1-13659EB21942}"/>
                </a:ext>
              </a:extLst>
            </p:cNvPr>
            <p:cNvGrpSpPr>
              <a:grpSpLocks/>
            </p:cNvGrpSpPr>
            <p:nvPr/>
          </p:nvGrpSpPr>
          <p:grpSpPr bwMode="auto">
            <a:xfrm>
              <a:off x="4456" y="3474"/>
              <a:ext cx="872" cy="510"/>
              <a:chOff x="3456" y="3426"/>
              <a:chExt cx="872" cy="510"/>
            </a:xfrm>
          </p:grpSpPr>
          <p:sp>
            <p:nvSpPr>
              <p:cNvPr id="21525" name="Rectangle 390">
                <a:extLst>
                  <a:ext uri="{FF2B5EF4-FFF2-40B4-BE49-F238E27FC236}">
                    <a16:creationId xmlns:a16="http://schemas.microsoft.com/office/drawing/2014/main" id="{A8E72854-FEDE-481C-910C-179C635EF464}"/>
                  </a:ext>
                </a:extLst>
              </p:cNvPr>
              <p:cNvSpPr>
                <a:spLocks noChangeArrowheads="1"/>
              </p:cNvSpPr>
              <p:nvPr/>
            </p:nvSpPr>
            <p:spPr bwMode="auto">
              <a:xfrm>
                <a:off x="3456" y="3570"/>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66FFFF"/>
                    </a:solidFill>
                  </a:rPr>
                  <a:t>U = </a:t>
                </a:r>
                <a:endParaRPr lang="en-US" altLang="en-US" sz="1800">
                  <a:solidFill>
                    <a:srgbClr val="66FFFF"/>
                  </a:solidFill>
                </a:endParaRPr>
              </a:p>
            </p:txBody>
          </p:sp>
          <p:grpSp>
            <p:nvGrpSpPr>
              <p:cNvPr id="21526" name="Group 391">
                <a:extLst>
                  <a:ext uri="{FF2B5EF4-FFF2-40B4-BE49-F238E27FC236}">
                    <a16:creationId xmlns:a16="http://schemas.microsoft.com/office/drawing/2014/main" id="{82DB63A5-5F01-4CDB-ADFE-FDCDFE1C1D57}"/>
                  </a:ext>
                </a:extLst>
              </p:cNvPr>
              <p:cNvGrpSpPr>
                <a:grpSpLocks/>
              </p:cNvGrpSpPr>
              <p:nvPr/>
            </p:nvGrpSpPr>
            <p:grpSpPr bwMode="auto">
              <a:xfrm>
                <a:off x="3792" y="3426"/>
                <a:ext cx="240" cy="510"/>
                <a:chOff x="2352" y="3504"/>
                <a:chExt cx="240" cy="510"/>
              </a:xfrm>
            </p:grpSpPr>
            <p:sp>
              <p:nvSpPr>
                <p:cNvPr id="21528" name="Rectangle 392">
                  <a:extLst>
                    <a:ext uri="{FF2B5EF4-FFF2-40B4-BE49-F238E27FC236}">
                      <a16:creationId xmlns:a16="http://schemas.microsoft.com/office/drawing/2014/main" id="{FF040D18-6F2A-488A-8FEA-6DE1AC685268}"/>
                    </a:ext>
                  </a:extLst>
                </p:cNvPr>
                <p:cNvSpPr>
                  <a:spLocks noChangeArrowheads="1"/>
                </p:cNvSpPr>
                <p:nvPr/>
              </p:nvSpPr>
              <p:spPr bwMode="auto">
                <a:xfrm>
                  <a:off x="2352" y="350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66FFFF"/>
                      </a:solidFill>
                    </a:rPr>
                    <a:t>1</a:t>
                  </a:r>
                  <a:endParaRPr lang="en-US" altLang="en-US" sz="1800">
                    <a:solidFill>
                      <a:srgbClr val="66FFFF"/>
                    </a:solidFill>
                  </a:endParaRPr>
                </a:p>
              </p:txBody>
            </p:sp>
            <p:sp>
              <p:nvSpPr>
                <p:cNvPr id="21529" name="Rectangle 393">
                  <a:extLst>
                    <a:ext uri="{FF2B5EF4-FFF2-40B4-BE49-F238E27FC236}">
                      <a16:creationId xmlns:a16="http://schemas.microsoft.com/office/drawing/2014/main" id="{EDC8289C-12C8-42B0-B0CE-A4516C862D9D}"/>
                    </a:ext>
                  </a:extLst>
                </p:cNvPr>
                <p:cNvSpPr>
                  <a:spLocks noChangeArrowheads="1"/>
                </p:cNvSpPr>
                <p:nvPr/>
              </p:nvSpPr>
              <p:spPr bwMode="auto">
                <a:xfrm>
                  <a:off x="2352" y="378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66FFFF"/>
                      </a:solidFill>
                    </a:rPr>
                    <a:t>2</a:t>
                  </a:r>
                  <a:endParaRPr lang="en-US" altLang="en-US" sz="1800" b="1" baseline="-25000">
                    <a:solidFill>
                      <a:srgbClr val="66FFFF"/>
                    </a:solidFill>
                  </a:endParaRPr>
                </a:p>
              </p:txBody>
            </p:sp>
            <p:sp>
              <p:nvSpPr>
                <p:cNvPr id="21530" name="Line 394">
                  <a:extLst>
                    <a:ext uri="{FF2B5EF4-FFF2-40B4-BE49-F238E27FC236}">
                      <a16:creationId xmlns:a16="http://schemas.microsoft.com/office/drawing/2014/main" id="{F535DC2F-343C-435A-95F3-E3C49E285732}"/>
                    </a:ext>
                  </a:extLst>
                </p:cNvPr>
                <p:cNvSpPr>
                  <a:spLocks noChangeShapeType="1"/>
                </p:cNvSpPr>
                <p:nvPr/>
              </p:nvSpPr>
              <p:spPr bwMode="auto">
                <a:xfrm>
                  <a:off x="2352" y="3772"/>
                  <a:ext cx="192" cy="2"/>
                </a:xfrm>
                <a:prstGeom prst="line">
                  <a:avLst/>
                </a:prstGeom>
                <a:noFill/>
                <a:ln w="19050">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1527" name="Rectangle 395">
                <a:extLst>
                  <a:ext uri="{FF2B5EF4-FFF2-40B4-BE49-F238E27FC236}">
                    <a16:creationId xmlns:a16="http://schemas.microsoft.com/office/drawing/2014/main" id="{1D7614FD-32B2-4789-81E1-9C808F2AE329}"/>
                  </a:ext>
                </a:extLst>
              </p:cNvPr>
              <p:cNvSpPr>
                <a:spLocks noChangeArrowheads="1"/>
              </p:cNvSpPr>
              <p:nvPr/>
            </p:nvSpPr>
            <p:spPr bwMode="auto">
              <a:xfrm>
                <a:off x="3988" y="3561"/>
                <a:ext cx="3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66FFFF"/>
                    </a:solidFill>
                  </a:rPr>
                  <a:t>q V</a:t>
                </a:r>
                <a:endParaRPr lang="en-US" altLang="en-US" sz="1800" b="1" baseline="30000">
                  <a:solidFill>
                    <a:srgbClr val="66FFFF"/>
                  </a:solidFill>
                </a:endParaRPr>
              </a:p>
            </p:txBody>
          </p:sp>
        </p:grpSp>
      </p:grpSp>
      <p:sp>
        <p:nvSpPr>
          <p:cNvPr id="115084" name="Text Box 396">
            <a:extLst>
              <a:ext uri="{FF2B5EF4-FFF2-40B4-BE49-F238E27FC236}">
                <a16:creationId xmlns:a16="http://schemas.microsoft.com/office/drawing/2014/main" id="{9EBEB8D8-47E3-4698-98F9-3DB2C6CFF772}"/>
              </a:ext>
            </a:extLst>
          </p:cNvPr>
          <p:cNvSpPr txBox="1">
            <a:spLocks noChangeArrowheads="1"/>
          </p:cNvSpPr>
          <p:nvPr/>
        </p:nvSpPr>
        <p:spPr bwMode="auto">
          <a:xfrm>
            <a:off x="2514600" y="57150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00"/>
                </a:solidFill>
                <a:cs typeface="Arial" panose="020B0604020202020204" pitchFamily="34" charset="0"/>
              </a:rPr>
              <a:t>or</a:t>
            </a:r>
            <a:endParaRPr lang="el-GR" altLang="en-US" sz="1800" b="1">
              <a:solidFill>
                <a:srgbClr val="00FF00"/>
              </a:solidFill>
              <a:cs typeface="Arial" panose="020B0604020202020204" pitchFamily="34" charset="0"/>
            </a:endParaRPr>
          </a:p>
        </p:txBody>
      </p:sp>
      <p:sp>
        <p:nvSpPr>
          <p:cNvPr id="115085" name="Text Box 397">
            <a:extLst>
              <a:ext uri="{FF2B5EF4-FFF2-40B4-BE49-F238E27FC236}">
                <a16:creationId xmlns:a16="http://schemas.microsoft.com/office/drawing/2014/main" id="{4EA61DC3-FFF0-47D8-B263-07A0DC585DB8}"/>
              </a:ext>
            </a:extLst>
          </p:cNvPr>
          <p:cNvSpPr txBox="1">
            <a:spLocks noChangeArrowheads="1"/>
          </p:cNvSpPr>
          <p:nvPr/>
        </p:nvSpPr>
        <p:spPr bwMode="auto">
          <a:xfrm>
            <a:off x="4540250" y="57150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00"/>
                </a:solidFill>
                <a:cs typeface="Arial" panose="020B0604020202020204" pitchFamily="34" charset="0"/>
              </a:rPr>
              <a:t>or</a:t>
            </a:r>
            <a:endParaRPr lang="el-GR" altLang="en-US" sz="1800" b="1">
              <a:solidFill>
                <a:srgbClr val="00FF00"/>
              </a:solidFill>
              <a:cs typeface="Arial" panose="020B0604020202020204" pitchFamily="34" charset="0"/>
            </a:endParaRPr>
          </a:p>
        </p:txBody>
      </p:sp>
      <p:sp>
        <p:nvSpPr>
          <p:cNvPr id="115086" name="Text Box 398">
            <a:extLst>
              <a:ext uri="{FF2B5EF4-FFF2-40B4-BE49-F238E27FC236}">
                <a16:creationId xmlns:a16="http://schemas.microsoft.com/office/drawing/2014/main" id="{84443986-667F-4D5A-BE99-04CE64D96CCA}"/>
              </a:ext>
            </a:extLst>
          </p:cNvPr>
          <p:cNvSpPr txBox="1">
            <a:spLocks noChangeArrowheads="1"/>
          </p:cNvSpPr>
          <p:nvPr/>
        </p:nvSpPr>
        <p:spPr bwMode="auto">
          <a:xfrm>
            <a:off x="6629400" y="5729288"/>
            <a:ext cx="45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00"/>
                </a:solidFill>
                <a:cs typeface="Arial" panose="020B0604020202020204" pitchFamily="34" charset="0"/>
              </a:rPr>
              <a:t>or</a:t>
            </a:r>
            <a:endParaRPr lang="el-GR" altLang="en-US" sz="1800" b="1">
              <a:solidFill>
                <a:srgbClr val="00FF00"/>
              </a:solidFill>
              <a:cs typeface="Arial" panose="020B0604020202020204" pitchFamily="34" charset="0"/>
            </a:endParaRPr>
          </a:p>
        </p:txBody>
      </p:sp>
      <p:sp>
        <p:nvSpPr>
          <p:cNvPr id="115099" name="Rectangle 411">
            <a:extLst>
              <a:ext uri="{FF2B5EF4-FFF2-40B4-BE49-F238E27FC236}">
                <a16:creationId xmlns:a16="http://schemas.microsoft.com/office/drawing/2014/main" id="{236FF5F0-15CE-4F5B-A7B4-3FE5C24896A8}"/>
              </a:ext>
            </a:extLst>
          </p:cNvPr>
          <p:cNvSpPr>
            <a:spLocks noChangeArrowheads="1"/>
          </p:cNvSpPr>
          <p:nvPr/>
        </p:nvSpPr>
        <p:spPr bwMode="auto">
          <a:xfrm>
            <a:off x="5619750" y="263525"/>
            <a:ext cx="3352800" cy="38100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4780"/>
                                        </p:tgtEl>
                                        <p:attrNameLst>
                                          <p:attrName>style.visibility</p:attrName>
                                        </p:attrNameLst>
                                      </p:cBhvr>
                                      <p:to>
                                        <p:strVal val="visible"/>
                                      </p:to>
                                    </p:set>
                                    <p:animEffect transition="in" filter="slide(fromTop)">
                                      <p:cBhvr>
                                        <p:cTn id="7" dur="500"/>
                                        <p:tgtEl>
                                          <p:spTgt spid="1147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15099"/>
                                        </p:tgtEl>
                                        <p:attrNameLst>
                                          <p:attrName>style.visibility</p:attrName>
                                        </p:attrNameLst>
                                      </p:cBhvr>
                                      <p:to>
                                        <p:strVal val="visible"/>
                                      </p:to>
                                    </p:set>
                                    <p:anim calcmode="lin" valueType="num">
                                      <p:cBhvr>
                                        <p:cTn id="12" dur="500" fill="hold"/>
                                        <p:tgtEl>
                                          <p:spTgt spid="115099"/>
                                        </p:tgtEl>
                                        <p:attrNameLst>
                                          <p:attrName>ppt_w</p:attrName>
                                        </p:attrNameLst>
                                      </p:cBhvr>
                                      <p:tavLst>
                                        <p:tav tm="0">
                                          <p:val>
                                            <p:fltVal val="0"/>
                                          </p:val>
                                        </p:tav>
                                        <p:tav tm="100000">
                                          <p:val>
                                            <p:strVal val="#ppt_w"/>
                                          </p:val>
                                        </p:tav>
                                      </p:tavLst>
                                    </p:anim>
                                    <p:anim calcmode="lin" valueType="num">
                                      <p:cBhvr>
                                        <p:cTn id="13" dur="500" fill="hold"/>
                                        <p:tgtEl>
                                          <p:spTgt spid="115099"/>
                                        </p:tgtEl>
                                        <p:attrNameLst>
                                          <p:attrName>ppt_h</p:attrName>
                                        </p:attrNameLst>
                                      </p:cBhvr>
                                      <p:tavLst>
                                        <p:tav tm="0">
                                          <p:val>
                                            <p:fltVal val="0"/>
                                          </p:val>
                                        </p:tav>
                                        <p:tav tm="100000">
                                          <p:val>
                                            <p:strVal val="#ppt_h"/>
                                          </p:val>
                                        </p:tav>
                                      </p:tavLst>
                                    </p:anim>
                                    <p:animEffect transition="in" filter="fade">
                                      <p:cBhvr>
                                        <p:cTn id="14" dur="500"/>
                                        <p:tgtEl>
                                          <p:spTgt spid="11509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14838"/>
                                        </p:tgtEl>
                                        <p:attrNameLst>
                                          <p:attrName>style.visibility</p:attrName>
                                        </p:attrNameLst>
                                      </p:cBhvr>
                                      <p:to>
                                        <p:strVal val="visible"/>
                                      </p:to>
                                    </p:set>
                                    <p:anim calcmode="lin" valueType="num">
                                      <p:cBhvr>
                                        <p:cTn id="19" dur="500" fill="hold"/>
                                        <p:tgtEl>
                                          <p:spTgt spid="114838"/>
                                        </p:tgtEl>
                                        <p:attrNameLst>
                                          <p:attrName>ppt_w</p:attrName>
                                        </p:attrNameLst>
                                      </p:cBhvr>
                                      <p:tavLst>
                                        <p:tav tm="0">
                                          <p:val>
                                            <p:fltVal val="0"/>
                                          </p:val>
                                        </p:tav>
                                        <p:tav tm="100000">
                                          <p:val>
                                            <p:strVal val="#ppt_w"/>
                                          </p:val>
                                        </p:tav>
                                      </p:tavLst>
                                    </p:anim>
                                    <p:anim calcmode="lin" valueType="num">
                                      <p:cBhvr>
                                        <p:cTn id="20" dur="500" fill="hold"/>
                                        <p:tgtEl>
                                          <p:spTgt spid="114838"/>
                                        </p:tgtEl>
                                        <p:attrNameLst>
                                          <p:attrName>ppt_h</p:attrName>
                                        </p:attrNameLst>
                                      </p:cBhvr>
                                      <p:tavLst>
                                        <p:tav tm="0">
                                          <p:val>
                                            <p:fltVal val="0"/>
                                          </p:val>
                                        </p:tav>
                                        <p:tav tm="100000">
                                          <p:val>
                                            <p:strVal val="#ppt_h"/>
                                          </p:val>
                                        </p:tav>
                                      </p:tavLst>
                                    </p:anim>
                                    <p:animEffect transition="in" filter="fade">
                                      <p:cBhvr>
                                        <p:cTn id="21" dur="500"/>
                                        <p:tgtEl>
                                          <p:spTgt spid="114838"/>
                                        </p:tgtEl>
                                      </p:cBhvr>
                                    </p:animEffect>
                                  </p:childTnLst>
                                </p:cTn>
                              </p:par>
                              <p:par>
                                <p:cTn id="22" presetID="53" presetClass="entr" presetSubtype="0" fill="hold" nodeType="withEffect">
                                  <p:stCondLst>
                                    <p:cond delay="0"/>
                                  </p:stCondLst>
                                  <p:childTnLst>
                                    <p:set>
                                      <p:cBhvr>
                                        <p:cTn id="23" dur="1" fill="hold">
                                          <p:stCondLst>
                                            <p:cond delay="0"/>
                                          </p:stCondLst>
                                        </p:cTn>
                                        <p:tgtEl>
                                          <p:spTgt spid="114781"/>
                                        </p:tgtEl>
                                        <p:attrNameLst>
                                          <p:attrName>style.visibility</p:attrName>
                                        </p:attrNameLst>
                                      </p:cBhvr>
                                      <p:to>
                                        <p:strVal val="visible"/>
                                      </p:to>
                                    </p:set>
                                    <p:anim calcmode="lin" valueType="num">
                                      <p:cBhvr>
                                        <p:cTn id="24" dur="500" fill="hold"/>
                                        <p:tgtEl>
                                          <p:spTgt spid="114781"/>
                                        </p:tgtEl>
                                        <p:attrNameLst>
                                          <p:attrName>ppt_w</p:attrName>
                                        </p:attrNameLst>
                                      </p:cBhvr>
                                      <p:tavLst>
                                        <p:tav tm="0">
                                          <p:val>
                                            <p:fltVal val="0"/>
                                          </p:val>
                                        </p:tav>
                                        <p:tav tm="100000">
                                          <p:val>
                                            <p:strVal val="#ppt_w"/>
                                          </p:val>
                                        </p:tav>
                                      </p:tavLst>
                                    </p:anim>
                                    <p:anim calcmode="lin" valueType="num">
                                      <p:cBhvr>
                                        <p:cTn id="25" dur="500" fill="hold"/>
                                        <p:tgtEl>
                                          <p:spTgt spid="114781"/>
                                        </p:tgtEl>
                                        <p:attrNameLst>
                                          <p:attrName>ppt_h</p:attrName>
                                        </p:attrNameLst>
                                      </p:cBhvr>
                                      <p:tavLst>
                                        <p:tav tm="0">
                                          <p:val>
                                            <p:fltVal val="0"/>
                                          </p:val>
                                        </p:tav>
                                        <p:tav tm="100000">
                                          <p:val>
                                            <p:strVal val="#ppt_h"/>
                                          </p:val>
                                        </p:tav>
                                      </p:tavLst>
                                    </p:anim>
                                    <p:animEffect transition="in" filter="fade">
                                      <p:cBhvr>
                                        <p:cTn id="26" dur="500"/>
                                        <p:tgtEl>
                                          <p:spTgt spid="11478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15020"/>
                                        </p:tgtEl>
                                        <p:attrNameLst>
                                          <p:attrName>style.visibility</p:attrName>
                                        </p:attrNameLst>
                                      </p:cBhvr>
                                      <p:to>
                                        <p:strVal val="visible"/>
                                      </p:to>
                                    </p:set>
                                    <p:animEffect transition="in" filter="wipe(up)">
                                      <p:cBhvr>
                                        <p:cTn id="31" dur="500"/>
                                        <p:tgtEl>
                                          <p:spTgt spid="115020"/>
                                        </p:tgtEl>
                                      </p:cBhvr>
                                    </p:animEffect>
                                  </p:childTnLst>
                                </p:cTn>
                              </p:par>
                            </p:childTnLst>
                          </p:cTn>
                        </p:par>
                        <p:par>
                          <p:cTn id="32" fill="hold" nodeType="afterGroup">
                            <p:stCondLst>
                              <p:cond delay="500"/>
                            </p:stCondLst>
                            <p:childTnLst>
                              <p:par>
                                <p:cTn id="33" presetID="9" presetClass="entr" presetSubtype="0" fill="hold" nodeType="afterEffect">
                                  <p:stCondLst>
                                    <p:cond delay="0"/>
                                  </p:stCondLst>
                                  <p:childTnLst>
                                    <p:set>
                                      <p:cBhvr>
                                        <p:cTn id="34" dur="1" fill="hold">
                                          <p:stCondLst>
                                            <p:cond delay="0"/>
                                          </p:stCondLst>
                                        </p:cTn>
                                        <p:tgtEl>
                                          <p:spTgt spid="115012"/>
                                        </p:tgtEl>
                                        <p:attrNameLst>
                                          <p:attrName>style.visibility</p:attrName>
                                        </p:attrNameLst>
                                      </p:cBhvr>
                                      <p:to>
                                        <p:strVal val="visible"/>
                                      </p:to>
                                    </p:set>
                                    <p:animEffect transition="in" filter="dissolve">
                                      <p:cBhvr>
                                        <p:cTn id="35" dur="500"/>
                                        <p:tgtEl>
                                          <p:spTgt spid="11501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nodeType="clickEffect">
                                  <p:stCondLst>
                                    <p:cond delay="0"/>
                                  </p:stCondLst>
                                  <p:childTnLst>
                                    <p:set>
                                      <p:cBhvr>
                                        <p:cTn id="39" dur="1" fill="hold">
                                          <p:stCondLst>
                                            <p:cond delay="0"/>
                                          </p:stCondLst>
                                        </p:cTn>
                                        <p:tgtEl>
                                          <p:spTgt spid="115021">
                                            <p:txEl>
                                              <p:pRg st="0" end="0"/>
                                            </p:txEl>
                                          </p:spTgt>
                                        </p:tgtEl>
                                        <p:attrNameLst>
                                          <p:attrName>style.visibility</p:attrName>
                                        </p:attrNameLst>
                                      </p:cBhvr>
                                      <p:to>
                                        <p:strVal val="visible"/>
                                      </p:to>
                                    </p:set>
                                    <p:animEffect transition="in" filter="wipe(up)">
                                      <p:cBhvr>
                                        <p:cTn id="40" dur="500"/>
                                        <p:tgtEl>
                                          <p:spTgt spid="115021">
                                            <p:txEl>
                                              <p:pRg st="0" end="0"/>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1" fill="hold" nodeType="clickEffect">
                                  <p:stCondLst>
                                    <p:cond delay="0"/>
                                  </p:stCondLst>
                                  <p:childTnLst>
                                    <p:set>
                                      <p:cBhvr>
                                        <p:cTn id="44" dur="1" fill="hold">
                                          <p:stCondLst>
                                            <p:cond delay="0"/>
                                          </p:stCondLst>
                                        </p:cTn>
                                        <p:tgtEl>
                                          <p:spTgt spid="115021">
                                            <p:txEl>
                                              <p:pRg st="1" end="1"/>
                                            </p:txEl>
                                          </p:spTgt>
                                        </p:tgtEl>
                                        <p:attrNameLst>
                                          <p:attrName>style.visibility</p:attrName>
                                        </p:attrNameLst>
                                      </p:cBhvr>
                                      <p:to>
                                        <p:strVal val="visible"/>
                                      </p:to>
                                    </p:set>
                                    <p:animEffect transition="in" filter="wipe(up)">
                                      <p:cBhvr>
                                        <p:cTn id="45" dur="500"/>
                                        <p:tgtEl>
                                          <p:spTgt spid="115021">
                                            <p:txEl>
                                              <p:pRg st="1" end="1"/>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1" fill="hold" nodeType="clickEffect">
                                  <p:stCondLst>
                                    <p:cond delay="0"/>
                                  </p:stCondLst>
                                  <p:childTnLst>
                                    <p:set>
                                      <p:cBhvr>
                                        <p:cTn id="49" dur="1" fill="hold">
                                          <p:stCondLst>
                                            <p:cond delay="0"/>
                                          </p:stCondLst>
                                        </p:cTn>
                                        <p:tgtEl>
                                          <p:spTgt spid="115021">
                                            <p:txEl>
                                              <p:pRg st="2" end="2"/>
                                            </p:txEl>
                                          </p:spTgt>
                                        </p:tgtEl>
                                        <p:attrNameLst>
                                          <p:attrName>style.visibility</p:attrName>
                                        </p:attrNameLst>
                                      </p:cBhvr>
                                      <p:to>
                                        <p:strVal val="visible"/>
                                      </p:to>
                                    </p:set>
                                    <p:animEffect transition="in" filter="wipe(up)">
                                      <p:cBhvr>
                                        <p:cTn id="50" dur="500"/>
                                        <p:tgtEl>
                                          <p:spTgt spid="115021">
                                            <p:txEl>
                                              <p:pRg st="2" end="2"/>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15022"/>
                                        </p:tgtEl>
                                        <p:attrNameLst>
                                          <p:attrName>style.visibility</p:attrName>
                                        </p:attrNameLst>
                                      </p:cBhvr>
                                      <p:to>
                                        <p:strVal val="visible"/>
                                      </p:to>
                                    </p:set>
                                    <p:animEffect transition="in" filter="wipe(left)">
                                      <p:cBhvr>
                                        <p:cTn id="55" dur="500"/>
                                        <p:tgtEl>
                                          <p:spTgt spid="11502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115030"/>
                                        </p:tgtEl>
                                        <p:attrNameLst>
                                          <p:attrName>style.visibility</p:attrName>
                                        </p:attrNameLst>
                                      </p:cBhvr>
                                      <p:to>
                                        <p:strVal val="visible"/>
                                      </p:to>
                                    </p:set>
                                    <p:animEffect transition="in" filter="wipe(left)">
                                      <p:cBhvr>
                                        <p:cTn id="60" dur="500"/>
                                        <p:tgtEl>
                                          <p:spTgt spid="115030"/>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15031"/>
                                        </p:tgtEl>
                                        <p:attrNameLst>
                                          <p:attrName>style.visibility</p:attrName>
                                        </p:attrNameLst>
                                      </p:cBhvr>
                                      <p:to>
                                        <p:strVal val="visible"/>
                                      </p:to>
                                    </p:set>
                                    <p:animEffect transition="in" filter="wipe(left)">
                                      <p:cBhvr>
                                        <p:cTn id="65" dur="500"/>
                                        <p:tgtEl>
                                          <p:spTgt spid="115031"/>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childTnLst>
                                    <p:set>
                                      <p:cBhvr>
                                        <p:cTn id="69" dur="1" fill="hold">
                                          <p:stCondLst>
                                            <p:cond delay="0"/>
                                          </p:stCondLst>
                                        </p:cTn>
                                        <p:tgtEl>
                                          <p:spTgt spid="115052"/>
                                        </p:tgtEl>
                                        <p:attrNameLst>
                                          <p:attrName>style.visibility</p:attrName>
                                        </p:attrNameLst>
                                      </p:cBhvr>
                                      <p:to>
                                        <p:strVal val="visible"/>
                                      </p:to>
                                    </p:set>
                                    <p:animEffect transition="in" filter="wipe(left)">
                                      <p:cBhvr>
                                        <p:cTn id="70" dur="500"/>
                                        <p:tgtEl>
                                          <p:spTgt spid="115052"/>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15084"/>
                                        </p:tgtEl>
                                        <p:attrNameLst>
                                          <p:attrName>style.visibility</p:attrName>
                                        </p:attrNameLst>
                                      </p:cBhvr>
                                      <p:to>
                                        <p:strVal val="visible"/>
                                      </p:to>
                                    </p:set>
                                    <p:animEffect transition="in" filter="wipe(left)">
                                      <p:cBhvr>
                                        <p:cTn id="75" dur="500"/>
                                        <p:tgtEl>
                                          <p:spTgt spid="115084"/>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53" presetClass="entr" presetSubtype="0" fill="hold" nodeType="clickEffect">
                                  <p:stCondLst>
                                    <p:cond delay="0"/>
                                  </p:stCondLst>
                                  <p:childTnLst>
                                    <p:set>
                                      <p:cBhvr>
                                        <p:cTn id="79" dur="1" fill="hold">
                                          <p:stCondLst>
                                            <p:cond delay="0"/>
                                          </p:stCondLst>
                                        </p:cTn>
                                        <p:tgtEl>
                                          <p:spTgt spid="115098"/>
                                        </p:tgtEl>
                                        <p:attrNameLst>
                                          <p:attrName>style.visibility</p:attrName>
                                        </p:attrNameLst>
                                      </p:cBhvr>
                                      <p:to>
                                        <p:strVal val="visible"/>
                                      </p:to>
                                    </p:set>
                                    <p:anim calcmode="lin" valueType="num">
                                      <p:cBhvr>
                                        <p:cTn id="80" dur="500" fill="hold"/>
                                        <p:tgtEl>
                                          <p:spTgt spid="115098"/>
                                        </p:tgtEl>
                                        <p:attrNameLst>
                                          <p:attrName>ppt_w</p:attrName>
                                        </p:attrNameLst>
                                      </p:cBhvr>
                                      <p:tavLst>
                                        <p:tav tm="0">
                                          <p:val>
                                            <p:fltVal val="0"/>
                                          </p:val>
                                        </p:tav>
                                        <p:tav tm="100000">
                                          <p:val>
                                            <p:strVal val="#ppt_w"/>
                                          </p:val>
                                        </p:tav>
                                      </p:tavLst>
                                    </p:anim>
                                    <p:anim calcmode="lin" valueType="num">
                                      <p:cBhvr>
                                        <p:cTn id="81" dur="500" fill="hold"/>
                                        <p:tgtEl>
                                          <p:spTgt spid="115098"/>
                                        </p:tgtEl>
                                        <p:attrNameLst>
                                          <p:attrName>ppt_h</p:attrName>
                                        </p:attrNameLst>
                                      </p:cBhvr>
                                      <p:tavLst>
                                        <p:tav tm="0">
                                          <p:val>
                                            <p:fltVal val="0"/>
                                          </p:val>
                                        </p:tav>
                                        <p:tav tm="100000">
                                          <p:val>
                                            <p:strVal val="#ppt_h"/>
                                          </p:val>
                                        </p:tav>
                                      </p:tavLst>
                                    </p:anim>
                                    <p:animEffect transition="in" filter="fade">
                                      <p:cBhvr>
                                        <p:cTn id="82" dur="500"/>
                                        <p:tgtEl>
                                          <p:spTgt spid="115098"/>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15085"/>
                                        </p:tgtEl>
                                        <p:attrNameLst>
                                          <p:attrName>style.visibility</p:attrName>
                                        </p:attrNameLst>
                                      </p:cBhvr>
                                      <p:to>
                                        <p:strVal val="visible"/>
                                      </p:to>
                                    </p:set>
                                    <p:animEffect transition="in" filter="wipe(left)">
                                      <p:cBhvr>
                                        <p:cTn id="87" dur="500"/>
                                        <p:tgtEl>
                                          <p:spTgt spid="115085"/>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53" presetClass="entr" presetSubtype="0" fill="hold" nodeType="clickEffect">
                                  <p:stCondLst>
                                    <p:cond delay="0"/>
                                  </p:stCondLst>
                                  <p:childTnLst>
                                    <p:set>
                                      <p:cBhvr>
                                        <p:cTn id="91" dur="1" fill="hold">
                                          <p:stCondLst>
                                            <p:cond delay="0"/>
                                          </p:stCondLst>
                                        </p:cTn>
                                        <p:tgtEl>
                                          <p:spTgt spid="115097"/>
                                        </p:tgtEl>
                                        <p:attrNameLst>
                                          <p:attrName>style.visibility</p:attrName>
                                        </p:attrNameLst>
                                      </p:cBhvr>
                                      <p:to>
                                        <p:strVal val="visible"/>
                                      </p:to>
                                    </p:set>
                                    <p:anim calcmode="lin" valueType="num">
                                      <p:cBhvr>
                                        <p:cTn id="92" dur="500" fill="hold"/>
                                        <p:tgtEl>
                                          <p:spTgt spid="115097"/>
                                        </p:tgtEl>
                                        <p:attrNameLst>
                                          <p:attrName>ppt_w</p:attrName>
                                        </p:attrNameLst>
                                      </p:cBhvr>
                                      <p:tavLst>
                                        <p:tav tm="0">
                                          <p:val>
                                            <p:fltVal val="0"/>
                                          </p:val>
                                        </p:tav>
                                        <p:tav tm="100000">
                                          <p:val>
                                            <p:strVal val="#ppt_w"/>
                                          </p:val>
                                        </p:tav>
                                      </p:tavLst>
                                    </p:anim>
                                    <p:anim calcmode="lin" valueType="num">
                                      <p:cBhvr>
                                        <p:cTn id="93" dur="500" fill="hold"/>
                                        <p:tgtEl>
                                          <p:spTgt spid="115097"/>
                                        </p:tgtEl>
                                        <p:attrNameLst>
                                          <p:attrName>ppt_h</p:attrName>
                                        </p:attrNameLst>
                                      </p:cBhvr>
                                      <p:tavLst>
                                        <p:tav tm="0">
                                          <p:val>
                                            <p:fltVal val="0"/>
                                          </p:val>
                                        </p:tav>
                                        <p:tav tm="100000">
                                          <p:val>
                                            <p:strVal val="#ppt_h"/>
                                          </p:val>
                                        </p:tav>
                                      </p:tavLst>
                                    </p:anim>
                                    <p:animEffect transition="in" filter="fade">
                                      <p:cBhvr>
                                        <p:cTn id="94" dur="500"/>
                                        <p:tgtEl>
                                          <p:spTgt spid="115097"/>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115086"/>
                                        </p:tgtEl>
                                        <p:attrNameLst>
                                          <p:attrName>style.visibility</p:attrName>
                                        </p:attrNameLst>
                                      </p:cBhvr>
                                      <p:to>
                                        <p:strVal val="visible"/>
                                      </p:to>
                                    </p:set>
                                    <p:animEffect transition="in" filter="wipe(left)">
                                      <p:cBhvr>
                                        <p:cTn id="99" dur="500"/>
                                        <p:tgtEl>
                                          <p:spTgt spid="115086"/>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53" presetClass="entr" presetSubtype="0" fill="hold" nodeType="clickEffect">
                                  <p:stCondLst>
                                    <p:cond delay="0"/>
                                  </p:stCondLst>
                                  <p:childTnLst>
                                    <p:set>
                                      <p:cBhvr>
                                        <p:cTn id="103" dur="1" fill="hold">
                                          <p:stCondLst>
                                            <p:cond delay="0"/>
                                          </p:stCondLst>
                                        </p:cTn>
                                        <p:tgtEl>
                                          <p:spTgt spid="115100"/>
                                        </p:tgtEl>
                                        <p:attrNameLst>
                                          <p:attrName>style.visibility</p:attrName>
                                        </p:attrNameLst>
                                      </p:cBhvr>
                                      <p:to>
                                        <p:strVal val="visible"/>
                                      </p:to>
                                    </p:set>
                                    <p:anim calcmode="lin" valueType="num">
                                      <p:cBhvr>
                                        <p:cTn id="104" dur="500" fill="hold"/>
                                        <p:tgtEl>
                                          <p:spTgt spid="115100"/>
                                        </p:tgtEl>
                                        <p:attrNameLst>
                                          <p:attrName>ppt_w</p:attrName>
                                        </p:attrNameLst>
                                      </p:cBhvr>
                                      <p:tavLst>
                                        <p:tav tm="0">
                                          <p:val>
                                            <p:fltVal val="0"/>
                                          </p:val>
                                        </p:tav>
                                        <p:tav tm="100000">
                                          <p:val>
                                            <p:strVal val="#ppt_w"/>
                                          </p:val>
                                        </p:tav>
                                      </p:tavLst>
                                    </p:anim>
                                    <p:anim calcmode="lin" valueType="num">
                                      <p:cBhvr>
                                        <p:cTn id="105" dur="500" fill="hold"/>
                                        <p:tgtEl>
                                          <p:spTgt spid="115100"/>
                                        </p:tgtEl>
                                        <p:attrNameLst>
                                          <p:attrName>ppt_h</p:attrName>
                                        </p:attrNameLst>
                                      </p:cBhvr>
                                      <p:tavLst>
                                        <p:tav tm="0">
                                          <p:val>
                                            <p:fltVal val="0"/>
                                          </p:val>
                                        </p:tav>
                                        <p:tav tm="100000">
                                          <p:val>
                                            <p:strVal val="#ppt_h"/>
                                          </p:val>
                                        </p:tav>
                                      </p:tavLst>
                                    </p:anim>
                                    <p:animEffect transition="in" filter="fade">
                                      <p:cBhvr>
                                        <p:cTn id="106" dur="500"/>
                                        <p:tgtEl>
                                          <p:spTgt spid="115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80" grpId="0"/>
      <p:bldP spid="115022" grpId="0"/>
      <p:bldP spid="115031" grpId="0"/>
      <p:bldP spid="115084" grpId="0"/>
      <p:bldP spid="115085" grpId="0"/>
      <p:bldP spid="115086" grpId="0"/>
      <p:bldP spid="1150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Text Box 4">
            <a:extLst>
              <a:ext uri="{FF2B5EF4-FFF2-40B4-BE49-F238E27FC236}">
                <a16:creationId xmlns:a16="http://schemas.microsoft.com/office/drawing/2014/main" id="{38E6F1B9-BB40-4F3F-8742-BDF46AC671B6}"/>
              </a:ext>
            </a:extLst>
          </p:cNvPr>
          <p:cNvSpPr txBox="1">
            <a:spLocks noChangeArrowheads="1"/>
          </p:cNvSpPr>
          <p:nvPr/>
        </p:nvSpPr>
        <p:spPr bwMode="auto">
          <a:xfrm>
            <a:off x="76200" y="76200"/>
            <a:ext cx="23622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a:solidFill>
                  <a:srgbClr val="FF00FF"/>
                </a:solidFill>
              </a:rPr>
              <a:t>Energy Density:</a:t>
            </a:r>
          </a:p>
        </p:txBody>
      </p:sp>
      <p:grpSp>
        <p:nvGrpSpPr>
          <p:cNvPr id="115719" name="Group 7">
            <a:extLst>
              <a:ext uri="{FF2B5EF4-FFF2-40B4-BE49-F238E27FC236}">
                <a16:creationId xmlns:a16="http://schemas.microsoft.com/office/drawing/2014/main" id="{5C3D1D7E-141B-4003-8C42-997C5C09556E}"/>
              </a:ext>
            </a:extLst>
          </p:cNvPr>
          <p:cNvGrpSpPr>
            <a:grpSpLocks/>
          </p:cNvGrpSpPr>
          <p:nvPr/>
        </p:nvGrpSpPr>
        <p:grpSpPr bwMode="auto">
          <a:xfrm>
            <a:off x="563563" y="638175"/>
            <a:ext cx="1493837" cy="809625"/>
            <a:chOff x="3456" y="3426"/>
            <a:chExt cx="941" cy="510"/>
          </a:xfrm>
        </p:grpSpPr>
        <p:sp>
          <p:nvSpPr>
            <p:cNvPr id="23667" name="Rectangle 8">
              <a:extLst>
                <a:ext uri="{FF2B5EF4-FFF2-40B4-BE49-F238E27FC236}">
                  <a16:creationId xmlns:a16="http://schemas.microsoft.com/office/drawing/2014/main" id="{E4974DD8-D8F8-4D86-99D7-BFB5E8DD1FDF}"/>
                </a:ext>
              </a:extLst>
            </p:cNvPr>
            <p:cNvSpPr>
              <a:spLocks noChangeArrowheads="1"/>
            </p:cNvSpPr>
            <p:nvPr/>
          </p:nvSpPr>
          <p:spPr bwMode="auto">
            <a:xfrm>
              <a:off x="3456" y="3570"/>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FFCC"/>
                  </a:solidFill>
                </a:rPr>
                <a:t>U = </a:t>
              </a:r>
              <a:endParaRPr lang="en-US" altLang="en-US" sz="1800">
                <a:solidFill>
                  <a:srgbClr val="FFFFCC"/>
                </a:solidFill>
              </a:endParaRPr>
            </a:p>
          </p:txBody>
        </p:sp>
        <p:grpSp>
          <p:nvGrpSpPr>
            <p:cNvPr id="23668" name="Group 9">
              <a:extLst>
                <a:ext uri="{FF2B5EF4-FFF2-40B4-BE49-F238E27FC236}">
                  <a16:creationId xmlns:a16="http://schemas.microsoft.com/office/drawing/2014/main" id="{07E041A9-3A2C-4FF9-B260-A36B07887362}"/>
                </a:ext>
              </a:extLst>
            </p:cNvPr>
            <p:cNvGrpSpPr>
              <a:grpSpLocks/>
            </p:cNvGrpSpPr>
            <p:nvPr/>
          </p:nvGrpSpPr>
          <p:grpSpPr bwMode="auto">
            <a:xfrm>
              <a:off x="3792" y="3426"/>
              <a:ext cx="240" cy="510"/>
              <a:chOff x="2352" y="3504"/>
              <a:chExt cx="240" cy="510"/>
            </a:xfrm>
          </p:grpSpPr>
          <p:sp>
            <p:nvSpPr>
              <p:cNvPr id="23670" name="Rectangle 10">
                <a:extLst>
                  <a:ext uri="{FF2B5EF4-FFF2-40B4-BE49-F238E27FC236}">
                    <a16:creationId xmlns:a16="http://schemas.microsoft.com/office/drawing/2014/main" id="{42EECDC2-9F59-4B9C-8FAB-38541440EEA4}"/>
                  </a:ext>
                </a:extLst>
              </p:cNvPr>
              <p:cNvSpPr>
                <a:spLocks noChangeArrowheads="1"/>
              </p:cNvSpPr>
              <p:nvPr/>
            </p:nvSpPr>
            <p:spPr bwMode="auto">
              <a:xfrm>
                <a:off x="2352" y="350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FFCC"/>
                    </a:solidFill>
                  </a:rPr>
                  <a:t>1</a:t>
                </a:r>
                <a:endParaRPr lang="en-US" altLang="en-US" sz="1800">
                  <a:solidFill>
                    <a:srgbClr val="FFFFCC"/>
                  </a:solidFill>
                </a:endParaRPr>
              </a:p>
            </p:txBody>
          </p:sp>
          <p:sp>
            <p:nvSpPr>
              <p:cNvPr id="23671" name="Rectangle 11">
                <a:extLst>
                  <a:ext uri="{FF2B5EF4-FFF2-40B4-BE49-F238E27FC236}">
                    <a16:creationId xmlns:a16="http://schemas.microsoft.com/office/drawing/2014/main" id="{7AEBCEBB-96BB-4715-B5DF-A6E8D60C27AC}"/>
                  </a:ext>
                </a:extLst>
              </p:cNvPr>
              <p:cNvSpPr>
                <a:spLocks noChangeArrowheads="1"/>
              </p:cNvSpPr>
              <p:nvPr/>
            </p:nvSpPr>
            <p:spPr bwMode="auto">
              <a:xfrm>
                <a:off x="2352" y="378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FFCC"/>
                    </a:solidFill>
                  </a:rPr>
                  <a:t>2</a:t>
                </a:r>
                <a:endParaRPr lang="en-US" altLang="en-US" sz="1800" b="1" baseline="-25000">
                  <a:solidFill>
                    <a:srgbClr val="FFFFCC"/>
                  </a:solidFill>
                </a:endParaRPr>
              </a:p>
            </p:txBody>
          </p:sp>
          <p:sp>
            <p:nvSpPr>
              <p:cNvPr id="23672" name="Line 12">
                <a:extLst>
                  <a:ext uri="{FF2B5EF4-FFF2-40B4-BE49-F238E27FC236}">
                    <a16:creationId xmlns:a16="http://schemas.microsoft.com/office/drawing/2014/main" id="{8D8DE191-9F2A-4D99-A137-CEF4A12E39CA}"/>
                  </a:ext>
                </a:extLst>
              </p:cNvPr>
              <p:cNvSpPr>
                <a:spLocks noChangeShapeType="1"/>
              </p:cNvSpPr>
              <p:nvPr/>
            </p:nvSpPr>
            <p:spPr bwMode="auto">
              <a:xfrm>
                <a:off x="2352" y="3772"/>
                <a:ext cx="192" cy="2"/>
              </a:xfrm>
              <a:prstGeom prst="line">
                <a:avLst/>
              </a:prstGeom>
              <a:noFill/>
              <a:ln w="1905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3669" name="Rectangle 13">
              <a:extLst>
                <a:ext uri="{FF2B5EF4-FFF2-40B4-BE49-F238E27FC236}">
                  <a16:creationId xmlns:a16="http://schemas.microsoft.com/office/drawing/2014/main" id="{FE85171A-A33C-4AAC-BE52-957552F47F66}"/>
                </a:ext>
              </a:extLst>
            </p:cNvPr>
            <p:cNvSpPr>
              <a:spLocks noChangeArrowheads="1"/>
            </p:cNvSpPr>
            <p:nvPr/>
          </p:nvSpPr>
          <p:spPr bwMode="auto">
            <a:xfrm>
              <a:off x="3988" y="3561"/>
              <a:ext cx="40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CC"/>
                  </a:solidFill>
                </a:rPr>
                <a:t>C V</a:t>
              </a:r>
              <a:r>
                <a:rPr lang="en-US" altLang="en-US" sz="1800" b="1" baseline="30000">
                  <a:solidFill>
                    <a:srgbClr val="FFFFCC"/>
                  </a:solidFill>
                </a:rPr>
                <a:t>2</a:t>
              </a:r>
            </a:p>
          </p:txBody>
        </p:sp>
      </p:grpSp>
      <p:grpSp>
        <p:nvGrpSpPr>
          <p:cNvPr id="115732" name="Group 20">
            <a:extLst>
              <a:ext uri="{FF2B5EF4-FFF2-40B4-BE49-F238E27FC236}">
                <a16:creationId xmlns:a16="http://schemas.microsoft.com/office/drawing/2014/main" id="{B3EB7FB7-A635-488C-B40F-46AA8FA8ED02}"/>
              </a:ext>
            </a:extLst>
          </p:cNvPr>
          <p:cNvGrpSpPr>
            <a:grpSpLocks/>
          </p:cNvGrpSpPr>
          <p:nvPr/>
        </p:nvGrpSpPr>
        <p:grpSpPr bwMode="auto">
          <a:xfrm>
            <a:off x="3624263" y="671513"/>
            <a:ext cx="1219200" cy="747712"/>
            <a:chOff x="432" y="1017"/>
            <a:chExt cx="768" cy="471"/>
          </a:xfrm>
        </p:grpSpPr>
        <p:sp>
          <p:nvSpPr>
            <p:cNvPr id="23663" name="Rectangle 16">
              <a:extLst>
                <a:ext uri="{FF2B5EF4-FFF2-40B4-BE49-F238E27FC236}">
                  <a16:creationId xmlns:a16="http://schemas.microsoft.com/office/drawing/2014/main" id="{2E437A09-B1DC-4DC9-B6AF-5C06DFD67FDE}"/>
                </a:ext>
              </a:extLst>
            </p:cNvPr>
            <p:cNvSpPr>
              <a:spLocks noChangeArrowheads="1"/>
            </p:cNvSpPr>
            <p:nvPr/>
          </p:nvSpPr>
          <p:spPr bwMode="auto">
            <a:xfrm>
              <a:off x="864" y="125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6600"/>
                  </a:solidFill>
                </a:rPr>
                <a:t>d</a:t>
              </a:r>
              <a:endParaRPr lang="el-GR" altLang="en-US" sz="1800">
                <a:solidFill>
                  <a:srgbClr val="FF6600"/>
                </a:solidFill>
              </a:endParaRPr>
            </a:p>
          </p:txBody>
        </p:sp>
        <p:sp>
          <p:nvSpPr>
            <p:cNvPr id="23664" name="Text Box 17">
              <a:extLst>
                <a:ext uri="{FF2B5EF4-FFF2-40B4-BE49-F238E27FC236}">
                  <a16:creationId xmlns:a16="http://schemas.microsoft.com/office/drawing/2014/main" id="{AE8F32D3-A162-484E-AE07-7901171C3A98}"/>
                </a:ext>
              </a:extLst>
            </p:cNvPr>
            <p:cNvSpPr txBox="1">
              <a:spLocks noChangeArrowheads="1"/>
            </p:cNvSpPr>
            <p:nvPr/>
          </p:nvSpPr>
          <p:spPr bwMode="auto">
            <a:xfrm>
              <a:off x="432" y="1140"/>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6600"/>
                  </a:solidFill>
                  <a:cs typeface="Arial" panose="020B0604020202020204" pitchFamily="34" charset="0"/>
                </a:rPr>
                <a:t>C =</a:t>
              </a:r>
              <a:endParaRPr lang="el-GR" altLang="en-US" sz="1800" b="1">
                <a:solidFill>
                  <a:srgbClr val="FF6600"/>
                </a:solidFill>
                <a:cs typeface="Arial" panose="020B0604020202020204" pitchFamily="34" charset="0"/>
              </a:endParaRPr>
            </a:p>
          </p:txBody>
        </p:sp>
        <p:sp>
          <p:nvSpPr>
            <p:cNvPr id="23665" name="Rectangle 18">
              <a:extLst>
                <a:ext uri="{FF2B5EF4-FFF2-40B4-BE49-F238E27FC236}">
                  <a16:creationId xmlns:a16="http://schemas.microsoft.com/office/drawing/2014/main" id="{CF196A41-1885-42D7-9BE6-6979DB851D9A}"/>
                </a:ext>
              </a:extLst>
            </p:cNvPr>
            <p:cNvSpPr>
              <a:spLocks noChangeArrowheads="1"/>
            </p:cNvSpPr>
            <p:nvPr/>
          </p:nvSpPr>
          <p:spPr bwMode="auto">
            <a:xfrm>
              <a:off x="819" y="1017"/>
              <a:ext cx="3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6600"/>
                  </a:solidFill>
                  <a:cs typeface="Arial" panose="020B0604020202020204" pitchFamily="34" charset="0"/>
                </a:rPr>
                <a:t>A </a:t>
              </a:r>
              <a:r>
                <a:rPr lang="el-GR" altLang="en-US" sz="1800" b="1">
                  <a:solidFill>
                    <a:srgbClr val="FF6600"/>
                  </a:solidFill>
                  <a:cs typeface="Arial" panose="020B0604020202020204" pitchFamily="34" charset="0"/>
                </a:rPr>
                <a:t>ε</a:t>
              </a:r>
              <a:r>
                <a:rPr lang="en-US" altLang="en-US" sz="1800" b="1" baseline="-25000">
                  <a:solidFill>
                    <a:srgbClr val="FF6600"/>
                  </a:solidFill>
                  <a:cs typeface="Arial" panose="020B0604020202020204" pitchFamily="34" charset="0"/>
                </a:rPr>
                <a:t>0</a:t>
              </a:r>
              <a:endParaRPr lang="el-GR" altLang="en-US" sz="1800" b="1" baseline="-25000">
                <a:solidFill>
                  <a:srgbClr val="FF6600"/>
                </a:solidFill>
                <a:cs typeface="Arial" panose="020B0604020202020204" pitchFamily="34" charset="0"/>
              </a:endParaRPr>
            </a:p>
          </p:txBody>
        </p:sp>
        <p:sp>
          <p:nvSpPr>
            <p:cNvPr id="23666" name="Line 19">
              <a:extLst>
                <a:ext uri="{FF2B5EF4-FFF2-40B4-BE49-F238E27FC236}">
                  <a16:creationId xmlns:a16="http://schemas.microsoft.com/office/drawing/2014/main" id="{8F9E6180-787E-49E9-B133-68A6CEE1A18A}"/>
                </a:ext>
              </a:extLst>
            </p:cNvPr>
            <p:cNvSpPr>
              <a:spLocks noChangeShapeType="1"/>
            </p:cNvSpPr>
            <p:nvPr/>
          </p:nvSpPr>
          <p:spPr bwMode="auto">
            <a:xfrm>
              <a:off x="768" y="1257"/>
              <a:ext cx="384"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15733" name="Text Box 21">
            <a:extLst>
              <a:ext uri="{FF2B5EF4-FFF2-40B4-BE49-F238E27FC236}">
                <a16:creationId xmlns:a16="http://schemas.microsoft.com/office/drawing/2014/main" id="{23321AB8-EBCA-45A0-B6F4-265625A9A391}"/>
              </a:ext>
            </a:extLst>
          </p:cNvPr>
          <p:cNvSpPr txBox="1">
            <a:spLocks noChangeArrowheads="1"/>
          </p:cNvSpPr>
          <p:nvPr/>
        </p:nvSpPr>
        <p:spPr bwMode="auto">
          <a:xfrm>
            <a:off x="5715000" y="823913"/>
            <a:ext cx="99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CCFF"/>
                </a:solidFill>
              </a:rPr>
              <a:t>V = E d</a:t>
            </a:r>
          </a:p>
        </p:txBody>
      </p:sp>
      <p:sp>
        <p:nvSpPr>
          <p:cNvPr id="115734" name="Text Box 22">
            <a:extLst>
              <a:ext uri="{FF2B5EF4-FFF2-40B4-BE49-F238E27FC236}">
                <a16:creationId xmlns:a16="http://schemas.microsoft.com/office/drawing/2014/main" id="{01802E95-29B1-4180-9543-0FB7F74E0B0E}"/>
              </a:ext>
            </a:extLst>
          </p:cNvPr>
          <p:cNvSpPr txBox="1">
            <a:spLocks noChangeArrowheads="1"/>
          </p:cNvSpPr>
          <p:nvPr/>
        </p:nvSpPr>
        <p:spPr bwMode="auto">
          <a:xfrm>
            <a:off x="5029200" y="838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00"/>
                </a:solidFill>
                <a:cs typeface="Arial" panose="020B0604020202020204" pitchFamily="34" charset="0"/>
              </a:rPr>
              <a:t>and</a:t>
            </a:r>
            <a:endParaRPr lang="el-GR" altLang="en-US" sz="1800" b="1">
              <a:solidFill>
                <a:srgbClr val="00FF00"/>
              </a:solidFill>
              <a:cs typeface="Arial" panose="020B0604020202020204" pitchFamily="34" charset="0"/>
            </a:endParaRPr>
          </a:p>
        </p:txBody>
      </p:sp>
      <p:grpSp>
        <p:nvGrpSpPr>
          <p:cNvPr id="115777" name="Group 65">
            <a:extLst>
              <a:ext uri="{FF2B5EF4-FFF2-40B4-BE49-F238E27FC236}">
                <a16:creationId xmlns:a16="http://schemas.microsoft.com/office/drawing/2014/main" id="{CE6D9270-40C9-4FF6-A19E-2175521A059B}"/>
              </a:ext>
            </a:extLst>
          </p:cNvPr>
          <p:cNvGrpSpPr>
            <a:grpSpLocks/>
          </p:cNvGrpSpPr>
          <p:nvPr/>
        </p:nvGrpSpPr>
        <p:grpSpPr bwMode="auto">
          <a:xfrm>
            <a:off x="304800" y="1476375"/>
            <a:ext cx="2147888" cy="809625"/>
            <a:chOff x="192" y="1440"/>
            <a:chExt cx="1353" cy="510"/>
          </a:xfrm>
        </p:grpSpPr>
        <p:grpSp>
          <p:nvGrpSpPr>
            <p:cNvPr id="23653" name="Group 23">
              <a:extLst>
                <a:ext uri="{FF2B5EF4-FFF2-40B4-BE49-F238E27FC236}">
                  <a16:creationId xmlns:a16="http://schemas.microsoft.com/office/drawing/2014/main" id="{2B6D03ED-33F9-467E-8D88-A118D46458CE}"/>
                </a:ext>
              </a:extLst>
            </p:cNvPr>
            <p:cNvGrpSpPr>
              <a:grpSpLocks/>
            </p:cNvGrpSpPr>
            <p:nvPr/>
          </p:nvGrpSpPr>
          <p:grpSpPr bwMode="auto">
            <a:xfrm>
              <a:off x="192" y="1632"/>
              <a:ext cx="96" cy="96"/>
              <a:chOff x="2304" y="2688"/>
              <a:chExt cx="96" cy="96"/>
            </a:xfrm>
          </p:grpSpPr>
          <p:sp>
            <p:nvSpPr>
              <p:cNvPr id="23660" name="Oval 24">
                <a:extLst>
                  <a:ext uri="{FF2B5EF4-FFF2-40B4-BE49-F238E27FC236}">
                    <a16:creationId xmlns:a16="http://schemas.microsoft.com/office/drawing/2014/main" id="{E29D24BF-D57A-4EB7-9C76-CEAEEF7EB71A}"/>
                  </a:ext>
                </a:extLst>
              </p:cNvPr>
              <p:cNvSpPr>
                <a:spLocks noChangeArrowheads="1"/>
              </p:cNvSpPr>
              <p:nvPr/>
            </p:nvSpPr>
            <p:spPr bwMode="auto">
              <a:xfrm>
                <a:off x="2304" y="2752"/>
                <a:ext cx="32" cy="32"/>
              </a:xfrm>
              <a:prstGeom prst="ellipse">
                <a:avLst/>
              </a:prstGeom>
              <a:solidFill>
                <a:srgbClr val="66FFFF"/>
              </a:solidFill>
              <a:ln w="9525">
                <a:solidFill>
                  <a:srgbClr val="66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61" name="Oval 25">
                <a:extLst>
                  <a:ext uri="{FF2B5EF4-FFF2-40B4-BE49-F238E27FC236}">
                    <a16:creationId xmlns:a16="http://schemas.microsoft.com/office/drawing/2014/main" id="{5EDD0327-83F5-4409-988F-8E1BEC177092}"/>
                  </a:ext>
                </a:extLst>
              </p:cNvPr>
              <p:cNvSpPr>
                <a:spLocks noChangeArrowheads="1"/>
              </p:cNvSpPr>
              <p:nvPr/>
            </p:nvSpPr>
            <p:spPr bwMode="auto">
              <a:xfrm>
                <a:off x="2368" y="2752"/>
                <a:ext cx="32" cy="32"/>
              </a:xfrm>
              <a:prstGeom prst="ellipse">
                <a:avLst/>
              </a:prstGeom>
              <a:solidFill>
                <a:srgbClr val="66FFFF"/>
              </a:solidFill>
              <a:ln w="9525">
                <a:solidFill>
                  <a:srgbClr val="66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62" name="Oval 26">
                <a:extLst>
                  <a:ext uri="{FF2B5EF4-FFF2-40B4-BE49-F238E27FC236}">
                    <a16:creationId xmlns:a16="http://schemas.microsoft.com/office/drawing/2014/main" id="{E02045FD-B747-460F-9773-9024EB347701}"/>
                  </a:ext>
                </a:extLst>
              </p:cNvPr>
              <p:cNvSpPr>
                <a:spLocks noChangeArrowheads="1"/>
              </p:cNvSpPr>
              <p:nvPr/>
            </p:nvSpPr>
            <p:spPr bwMode="auto">
              <a:xfrm>
                <a:off x="2336" y="2688"/>
                <a:ext cx="32" cy="32"/>
              </a:xfrm>
              <a:prstGeom prst="ellipse">
                <a:avLst/>
              </a:prstGeom>
              <a:solidFill>
                <a:srgbClr val="66FFFF"/>
              </a:solidFill>
              <a:ln w="9525">
                <a:solidFill>
                  <a:srgbClr val="66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sp>
          <p:nvSpPr>
            <p:cNvPr id="23654" name="Rectangle 28">
              <a:extLst>
                <a:ext uri="{FF2B5EF4-FFF2-40B4-BE49-F238E27FC236}">
                  <a16:creationId xmlns:a16="http://schemas.microsoft.com/office/drawing/2014/main" id="{61BFA2A2-C12F-4D13-B6E2-BA1DF431A5DB}"/>
                </a:ext>
              </a:extLst>
            </p:cNvPr>
            <p:cNvSpPr>
              <a:spLocks noChangeArrowheads="1"/>
            </p:cNvSpPr>
            <p:nvPr/>
          </p:nvSpPr>
          <p:spPr bwMode="auto">
            <a:xfrm>
              <a:off x="355" y="1584"/>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66FF"/>
                  </a:solidFill>
                </a:rPr>
                <a:t>U = </a:t>
              </a:r>
              <a:endParaRPr lang="en-US" altLang="en-US" sz="1800">
                <a:solidFill>
                  <a:srgbClr val="FF66FF"/>
                </a:solidFill>
              </a:endParaRPr>
            </a:p>
          </p:txBody>
        </p:sp>
        <p:grpSp>
          <p:nvGrpSpPr>
            <p:cNvPr id="23655" name="Group 29">
              <a:extLst>
                <a:ext uri="{FF2B5EF4-FFF2-40B4-BE49-F238E27FC236}">
                  <a16:creationId xmlns:a16="http://schemas.microsoft.com/office/drawing/2014/main" id="{A75C1268-891A-466F-A9B7-069A6139EA7B}"/>
                </a:ext>
              </a:extLst>
            </p:cNvPr>
            <p:cNvGrpSpPr>
              <a:grpSpLocks/>
            </p:cNvGrpSpPr>
            <p:nvPr/>
          </p:nvGrpSpPr>
          <p:grpSpPr bwMode="auto">
            <a:xfrm>
              <a:off x="691" y="1440"/>
              <a:ext cx="240" cy="510"/>
              <a:chOff x="2352" y="3504"/>
              <a:chExt cx="240" cy="510"/>
            </a:xfrm>
          </p:grpSpPr>
          <p:sp>
            <p:nvSpPr>
              <p:cNvPr id="23657" name="Rectangle 30">
                <a:extLst>
                  <a:ext uri="{FF2B5EF4-FFF2-40B4-BE49-F238E27FC236}">
                    <a16:creationId xmlns:a16="http://schemas.microsoft.com/office/drawing/2014/main" id="{5D407F3B-B209-4FF8-9FBD-B4AF74410D96}"/>
                  </a:ext>
                </a:extLst>
              </p:cNvPr>
              <p:cNvSpPr>
                <a:spLocks noChangeArrowheads="1"/>
              </p:cNvSpPr>
              <p:nvPr/>
            </p:nvSpPr>
            <p:spPr bwMode="auto">
              <a:xfrm>
                <a:off x="2352" y="350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66FF"/>
                    </a:solidFill>
                  </a:rPr>
                  <a:t>1</a:t>
                </a:r>
                <a:endParaRPr lang="en-US" altLang="en-US" sz="1800">
                  <a:solidFill>
                    <a:srgbClr val="FF66FF"/>
                  </a:solidFill>
                </a:endParaRPr>
              </a:p>
            </p:txBody>
          </p:sp>
          <p:sp>
            <p:nvSpPr>
              <p:cNvPr id="23658" name="Rectangle 31">
                <a:extLst>
                  <a:ext uri="{FF2B5EF4-FFF2-40B4-BE49-F238E27FC236}">
                    <a16:creationId xmlns:a16="http://schemas.microsoft.com/office/drawing/2014/main" id="{D8BF812D-A26A-4A6F-BB94-BDB275F06194}"/>
                  </a:ext>
                </a:extLst>
              </p:cNvPr>
              <p:cNvSpPr>
                <a:spLocks noChangeArrowheads="1"/>
              </p:cNvSpPr>
              <p:nvPr/>
            </p:nvSpPr>
            <p:spPr bwMode="auto">
              <a:xfrm>
                <a:off x="2352" y="378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66FF"/>
                    </a:solidFill>
                  </a:rPr>
                  <a:t>2</a:t>
                </a:r>
                <a:endParaRPr lang="en-US" altLang="en-US" sz="1800" b="1" baseline="-25000">
                  <a:solidFill>
                    <a:srgbClr val="FF66FF"/>
                  </a:solidFill>
                </a:endParaRPr>
              </a:p>
            </p:txBody>
          </p:sp>
          <p:sp>
            <p:nvSpPr>
              <p:cNvPr id="23659" name="Line 32">
                <a:extLst>
                  <a:ext uri="{FF2B5EF4-FFF2-40B4-BE49-F238E27FC236}">
                    <a16:creationId xmlns:a16="http://schemas.microsoft.com/office/drawing/2014/main" id="{52BC5EF4-DFE9-49A5-AB3F-2E874C5FE3AC}"/>
                  </a:ext>
                </a:extLst>
              </p:cNvPr>
              <p:cNvSpPr>
                <a:spLocks noChangeShapeType="1"/>
              </p:cNvSpPr>
              <p:nvPr/>
            </p:nvSpPr>
            <p:spPr bwMode="auto">
              <a:xfrm>
                <a:off x="2352" y="3772"/>
                <a:ext cx="192" cy="2"/>
              </a:xfrm>
              <a:prstGeom prst="line">
                <a:avLst/>
              </a:prstGeom>
              <a:noFill/>
              <a:ln w="19050">
                <a:solidFill>
                  <a:srgbClr val="FF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3656" name="Rectangle 33">
              <a:extLst>
                <a:ext uri="{FF2B5EF4-FFF2-40B4-BE49-F238E27FC236}">
                  <a16:creationId xmlns:a16="http://schemas.microsoft.com/office/drawing/2014/main" id="{D8AACDF2-F1CD-44FF-A62E-39C2276E9816}"/>
                </a:ext>
              </a:extLst>
            </p:cNvPr>
            <p:cNvSpPr>
              <a:spLocks noChangeArrowheads="1"/>
            </p:cNvSpPr>
            <p:nvPr/>
          </p:nvSpPr>
          <p:spPr bwMode="auto">
            <a:xfrm>
              <a:off x="887" y="1575"/>
              <a:ext cx="65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en-US" sz="1800" b="1">
                  <a:solidFill>
                    <a:srgbClr val="FF66FF"/>
                  </a:solidFill>
                </a:rPr>
                <a:t>ε</a:t>
              </a:r>
              <a:r>
                <a:rPr lang="en-US" altLang="en-US" sz="1800" b="1" baseline="-25000">
                  <a:solidFill>
                    <a:srgbClr val="FF66FF"/>
                  </a:solidFill>
                </a:rPr>
                <a:t>0</a:t>
              </a:r>
              <a:r>
                <a:rPr lang="en-US" altLang="en-US" sz="1800" b="1">
                  <a:solidFill>
                    <a:srgbClr val="FF66FF"/>
                  </a:solidFill>
                </a:rPr>
                <a:t> Ad E</a:t>
              </a:r>
              <a:r>
                <a:rPr lang="en-US" altLang="en-US" sz="1800" b="1" baseline="30000">
                  <a:solidFill>
                    <a:srgbClr val="FF66FF"/>
                  </a:solidFill>
                </a:rPr>
                <a:t>2</a:t>
              </a:r>
            </a:p>
          </p:txBody>
        </p:sp>
      </p:grpSp>
      <p:grpSp>
        <p:nvGrpSpPr>
          <p:cNvPr id="115760" name="Group 48">
            <a:extLst>
              <a:ext uri="{FF2B5EF4-FFF2-40B4-BE49-F238E27FC236}">
                <a16:creationId xmlns:a16="http://schemas.microsoft.com/office/drawing/2014/main" id="{D44FE716-6C7A-469A-A76D-9D469E331D29}"/>
              </a:ext>
            </a:extLst>
          </p:cNvPr>
          <p:cNvGrpSpPr>
            <a:grpSpLocks/>
          </p:cNvGrpSpPr>
          <p:nvPr/>
        </p:nvGrpSpPr>
        <p:grpSpPr bwMode="auto">
          <a:xfrm>
            <a:off x="3276600" y="1476375"/>
            <a:ext cx="1765300" cy="809625"/>
            <a:chOff x="288" y="1890"/>
            <a:chExt cx="1112" cy="510"/>
          </a:xfrm>
        </p:grpSpPr>
        <p:grpSp>
          <p:nvGrpSpPr>
            <p:cNvPr id="23642" name="Group 36">
              <a:extLst>
                <a:ext uri="{FF2B5EF4-FFF2-40B4-BE49-F238E27FC236}">
                  <a16:creationId xmlns:a16="http://schemas.microsoft.com/office/drawing/2014/main" id="{DC8E8D12-7646-48A3-9559-85D0C145B5A0}"/>
                </a:ext>
              </a:extLst>
            </p:cNvPr>
            <p:cNvGrpSpPr>
              <a:grpSpLocks/>
            </p:cNvGrpSpPr>
            <p:nvPr/>
          </p:nvGrpSpPr>
          <p:grpSpPr bwMode="auto">
            <a:xfrm>
              <a:off x="778" y="1890"/>
              <a:ext cx="622" cy="510"/>
              <a:chOff x="691" y="1440"/>
              <a:chExt cx="622" cy="510"/>
            </a:xfrm>
          </p:grpSpPr>
          <p:grpSp>
            <p:nvGrpSpPr>
              <p:cNvPr id="23648" name="Group 37">
                <a:extLst>
                  <a:ext uri="{FF2B5EF4-FFF2-40B4-BE49-F238E27FC236}">
                    <a16:creationId xmlns:a16="http://schemas.microsoft.com/office/drawing/2014/main" id="{7148CED7-88FE-4884-8A6C-B21FF4B1F38D}"/>
                  </a:ext>
                </a:extLst>
              </p:cNvPr>
              <p:cNvGrpSpPr>
                <a:grpSpLocks/>
              </p:cNvGrpSpPr>
              <p:nvPr/>
            </p:nvGrpSpPr>
            <p:grpSpPr bwMode="auto">
              <a:xfrm>
                <a:off x="691" y="1440"/>
                <a:ext cx="240" cy="510"/>
                <a:chOff x="2352" y="3504"/>
                <a:chExt cx="240" cy="510"/>
              </a:xfrm>
            </p:grpSpPr>
            <p:sp>
              <p:nvSpPr>
                <p:cNvPr id="23650" name="Rectangle 38">
                  <a:extLst>
                    <a:ext uri="{FF2B5EF4-FFF2-40B4-BE49-F238E27FC236}">
                      <a16:creationId xmlns:a16="http://schemas.microsoft.com/office/drawing/2014/main" id="{19343EF6-A3B9-4765-90C5-2D6CAA1CE67E}"/>
                    </a:ext>
                  </a:extLst>
                </p:cNvPr>
                <p:cNvSpPr>
                  <a:spLocks noChangeArrowheads="1"/>
                </p:cNvSpPr>
                <p:nvPr/>
              </p:nvSpPr>
              <p:spPr bwMode="auto">
                <a:xfrm>
                  <a:off x="2352" y="350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9999"/>
                      </a:solidFill>
                    </a:rPr>
                    <a:t>1</a:t>
                  </a:r>
                  <a:endParaRPr lang="en-US" altLang="en-US" sz="1800">
                    <a:solidFill>
                      <a:srgbClr val="FF9999"/>
                    </a:solidFill>
                  </a:endParaRPr>
                </a:p>
              </p:txBody>
            </p:sp>
            <p:sp>
              <p:nvSpPr>
                <p:cNvPr id="23651" name="Rectangle 39">
                  <a:extLst>
                    <a:ext uri="{FF2B5EF4-FFF2-40B4-BE49-F238E27FC236}">
                      <a16:creationId xmlns:a16="http://schemas.microsoft.com/office/drawing/2014/main" id="{53B75C1F-3082-40E9-9647-102E5AC6875D}"/>
                    </a:ext>
                  </a:extLst>
                </p:cNvPr>
                <p:cNvSpPr>
                  <a:spLocks noChangeArrowheads="1"/>
                </p:cNvSpPr>
                <p:nvPr/>
              </p:nvSpPr>
              <p:spPr bwMode="auto">
                <a:xfrm>
                  <a:off x="2352" y="378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9999"/>
                      </a:solidFill>
                    </a:rPr>
                    <a:t>2</a:t>
                  </a:r>
                  <a:endParaRPr lang="en-US" altLang="en-US" sz="1800" b="1" baseline="-25000">
                    <a:solidFill>
                      <a:srgbClr val="FF9999"/>
                    </a:solidFill>
                  </a:endParaRPr>
                </a:p>
              </p:txBody>
            </p:sp>
            <p:sp>
              <p:nvSpPr>
                <p:cNvPr id="23652" name="Line 40">
                  <a:extLst>
                    <a:ext uri="{FF2B5EF4-FFF2-40B4-BE49-F238E27FC236}">
                      <a16:creationId xmlns:a16="http://schemas.microsoft.com/office/drawing/2014/main" id="{2B561581-8215-4029-A9F0-F10B65F4E876}"/>
                    </a:ext>
                  </a:extLst>
                </p:cNvPr>
                <p:cNvSpPr>
                  <a:spLocks noChangeShapeType="1"/>
                </p:cNvSpPr>
                <p:nvPr/>
              </p:nvSpPr>
              <p:spPr bwMode="auto">
                <a:xfrm>
                  <a:off x="2352" y="3772"/>
                  <a:ext cx="192" cy="2"/>
                </a:xfrm>
                <a:prstGeom prst="line">
                  <a:avLst/>
                </a:prstGeom>
                <a:noFill/>
                <a:ln w="19050">
                  <a:solidFill>
                    <a:srgbClr val="FF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3649" name="Rectangle 41">
                <a:extLst>
                  <a:ext uri="{FF2B5EF4-FFF2-40B4-BE49-F238E27FC236}">
                    <a16:creationId xmlns:a16="http://schemas.microsoft.com/office/drawing/2014/main" id="{88796849-0237-4C62-AAFC-5421C1C6BA29}"/>
                  </a:ext>
                </a:extLst>
              </p:cNvPr>
              <p:cNvSpPr>
                <a:spLocks noChangeArrowheads="1"/>
              </p:cNvSpPr>
              <p:nvPr/>
            </p:nvSpPr>
            <p:spPr bwMode="auto">
              <a:xfrm>
                <a:off x="887" y="1575"/>
                <a:ext cx="4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en-US" sz="1800" b="1">
                    <a:solidFill>
                      <a:srgbClr val="FF9999"/>
                    </a:solidFill>
                  </a:rPr>
                  <a:t>ε</a:t>
                </a:r>
                <a:r>
                  <a:rPr lang="en-US" altLang="en-US" sz="1800" b="1" baseline="-25000">
                    <a:solidFill>
                      <a:srgbClr val="FF9999"/>
                    </a:solidFill>
                  </a:rPr>
                  <a:t>0</a:t>
                </a:r>
                <a:r>
                  <a:rPr lang="en-US" altLang="en-US" sz="1800" b="1">
                    <a:solidFill>
                      <a:srgbClr val="FF9999"/>
                    </a:solidFill>
                  </a:rPr>
                  <a:t> E</a:t>
                </a:r>
                <a:r>
                  <a:rPr lang="en-US" altLang="en-US" sz="1800" b="1" baseline="30000">
                    <a:solidFill>
                      <a:srgbClr val="FF9999"/>
                    </a:solidFill>
                  </a:rPr>
                  <a:t>2</a:t>
                </a:r>
              </a:p>
            </p:txBody>
          </p:sp>
        </p:grpSp>
        <p:grpSp>
          <p:nvGrpSpPr>
            <p:cNvPr id="23643" name="Group 47">
              <a:extLst>
                <a:ext uri="{FF2B5EF4-FFF2-40B4-BE49-F238E27FC236}">
                  <a16:creationId xmlns:a16="http://schemas.microsoft.com/office/drawing/2014/main" id="{F8A1C173-3BCB-4D91-9B6E-3D62AFF25B94}"/>
                </a:ext>
              </a:extLst>
            </p:cNvPr>
            <p:cNvGrpSpPr>
              <a:grpSpLocks/>
            </p:cNvGrpSpPr>
            <p:nvPr/>
          </p:nvGrpSpPr>
          <p:grpSpPr bwMode="auto">
            <a:xfrm>
              <a:off x="288" y="1920"/>
              <a:ext cx="528" cy="462"/>
              <a:chOff x="2544" y="1872"/>
              <a:chExt cx="528" cy="462"/>
            </a:xfrm>
          </p:grpSpPr>
          <p:sp>
            <p:nvSpPr>
              <p:cNvPr id="23644" name="Rectangle 35">
                <a:extLst>
                  <a:ext uri="{FF2B5EF4-FFF2-40B4-BE49-F238E27FC236}">
                    <a16:creationId xmlns:a16="http://schemas.microsoft.com/office/drawing/2014/main" id="{9E288738-CD75-4F08-BC0B-7062E6A2277B}"/>
                  </a:ext>
                </a:extLst>
              </p:cNvPr>
              <p:cNvSpPr>
                <a:spLocks noChangeArrowheads="1"/>
              </p:cNvSpPr>
              <p:nvPr/>
            </p:nvSpPr>
            <p:spPr bwMode="auto">
              <a:xfrm>
                <a:off x="2832" y="1986"/>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9999"/>
                    </a:solidFill>
                  </a:rPr>
                  <a:t>= </a:t>
                </a:r>
                <a:endParaRPr lang="en-US" altLang="en-US" sz="1800">
                  <a:solidFill>
                    <a:srgbClr val="FF9999"/>
                  </a:solidFill>
                </a:endParaRPr>
              </a:p>
            </p:txBody>
          </p:sp>
          <p:sp>
            <p:nvSpPr>
              <p:cNvPr id="23645" name="Rectangle 43">
                <a:extLst>
                  <a:ext uri="{FF2B5EF4-FFF2-40B4-BE49-F238E27FC236}">
                    <a16:creationId xmlns:a16="http://schemas.microsoft.com/office/drawing/2014/main" id="{A0EC6B1B-DE47-4B82-9766-2277049360AC}"/>
                  </a:ext>
                </a:extLst>
              </p:cNvPr>
              <p:cNvSpPr>
                <a:spLocks noChangeArrowheads="1"/>
              </p:cNvSpPr>
              <p:nvPr/>
            </p:nvSpPr>
            <p:spPr bwMode="auto">
              <a:xfrm>
                <a:off x="2583" y="1872"/>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9999"/>
                    </a:solidFill>
                  </a:rPr>
                  <a:t>U</a:t>
                </a:r>
                <a:endParaRPr lang="en-US" altLang="en-US" sz="1800">
                  <a:solidFill>
                    <a:srgbClr val="FF9999"/>
                  </a:solidFill>
                </a:endParaRPr>
              </a:p>
            </p:txBody>
          </p:sp>
          <p:sp>
            <p:nvSpPr>
              <p:cNvPr id="23646" name="Rectangle 44">
                <a:extLst>
                  <a:ext uri="{FF2B5EF4-FFF2-40B4-BE49-F238E27FC236}">
                    <a16:creationId xmlns:a16="http://schemas.microsoft.com/office/drawing/2014/main" id="{A8D131F8-8708-4EA6-8080-23A1AA87C5D5}"/>
                  </a:ext>
                </a:extLst>
              </p:cNvPr>
              <p:cNvSpPr>
                <a:spLocks noChangeArrowheads="1"/>
              </p:cNvSpPr>
              <p:nvPr/>
            </p:nvSpPr>
            <p:spPr bwMode="auto">
              <a:xfrm>
                <a:off x="2544" y="2103"/>
                <a:ext cx="3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9999"/>
                    </a:solidFill>
                  </a:rPr>
                  <a:t>Ad</a:t>
                </a:r>
                <a:endParaRPr lang="en-US" altLang="en-US" sz="1800" b="1" baseline="-25000">
                  <a:solidFill>
                    <a:srgbClr val="FF9999"/>
                  </a:solidFill>
                </a:endParaRPr>
              </a:p>
            </p:txBody>
          </p:sp>
          <p:sp>
            <p:nvSpPr>
              <p:cNvPr id="23647" name="Line 46">
                <a:extLst>
                  <a:ext uri="{FF2B5EF4-FFF2-40B4-BE49-F238E27FC236}">
                    <a16:creationId xmlns:a16="http://schemas.microsoft.com/office/drawing/2014/main" id="{63722C61-244D-454D-9B98-803113D12409}"/>
                  </a:ext>
                </a:extLst>
              </p:cNvPr>
              <p:cNvSpPr>
                <a:spLocks noChangeShapeType="1"/>
              </p:cNvSpPr>
              <p:nvPr/>
            </p:nvSpPr>
            <p:spPr bwMode="auto">
              <a:xfrm>
                <a:off x="2544" y="2112"/>
                <a:ext cx="288" cy="0"/>
              </a:xfrm>
              <a:prstGeom prst="line">
                <a:avLst/>
              </a:prstGeom>
              <a:noFill/>
              <a:ln w="9525">
                <a:solidFill>
                  <a:srgbClr val="FF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115775" name="Group 63">
            <a:extLst>
              <a:ext uri="{FF2B5EF4-FFF2-40B4-BE49-F238E27FC236}">
                <a16:creationId xmlns:a16="http://schemas.microsoft.com/office/drawing/2014/main" id="{B2623E82-0F30-4E70-9082-0CEC1777436A}"/>
              </a:ext>
            </a:extLst>
          </p:cNvPr>
          <p:cNvGrpSpPr>
            <a:grpSpLocks/>
          </p:cNvGrpSpPr>
          <p:nvPr/>
        </p:nvGrpSpPr>
        <p:grpSpPr bwMode="auto">
          <a:xfrm>
            <a:off x="5791200" y="1447800"/>
            <a:ext cx="1600200" cy="914400"/>
            <a:chOff x="336" y="2496"/>
            <a:chExt cx="1008" cy="576"/>
          </a:xfrm>
        </p:grpSpPr>
        <p:sp>
          <p:nvSpPr>
            <p:cNvPr id="23632" name="Rectangle 6">
              <a:extLst>
                <a:ext uri="{FF2B5EF4-FFF2-40B4-BE49-F238E27FC236}">
                  <a16:creationId xmlns:a16="http://schemas.microsoft.com/office/drawing/2014/main" id="{0EBEAED5-B30A-4976-B374-885072A130A5}"/>
                </a:ext>
              </a:extLst>
            </p:cNvPr>
            <p:cNvSpPr>
              <a:spLocks noChangeArrowheads="1"/>
            </p:cNvSpPr>
            <p:nvPr/>
          </p:nvSpPr>
          <p:spPr bwMode="auto">
            <a:xfrm>
              <a:off x="336" y="2496"/>
              <a:ext cx="1008" cy="576"/>
            </a:xfrm>
            <a:prstGeom prst="rect">
              <a:avLst/>
            </a:prstGeom>
            <a:solidFill>
              <a:srgbClr val="6600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23633" name="Group 62">
              <a:extLst>
                <a:ext uri="{FF2B5EF4-FFF2-40B4-BE49-F238E27FC236}">
                  <a16:creationId xmlns:a16="http://schemas.microsoft.com/office/drawing/2014/main" id="{FD46E924-7A48-4C3D-96B4-BC791832642F}"/>
                </a:ext>
              </a:extLst>
            </p:cNvPr>
            <p:cNvGrpSpPr>
              <a:grpSpLocks/>
            </p:cNvGrpSpPr>
            <p:nvPr/>
          </p:nvGrpSpPr>
          <p:grpSpPr bwMode="auto">
            <a:xfrm>
              <a:off x="336" y="2514"/>
              <a:ext cx="1008" cy="510"/>
              <a:chOff x="336" y="2514"/>
              <a:chExt cx="1008" cy="510"/>
            </a:xfrm>
          </p:grpSpPr>
          <p:grpSp>
            <p:nvGrpSpPr>
              <p:cNvPr id="23634" name="Group 51">
                <a:extLst>
                  <a:ext uri="{FF2B5EF4-FFF2-40B4-BE49-F238E27FC236}">
                    <a16:creationId xmlns:a16="http://schemas.microsoft.com/office/drawing/2014/main" id="{9EBDA942-ED89-4B5A-8613-6C66D9385D73}"/>
                  </a:ext>
                </a:extLst>
              </p:cNvPr>
              <p:cNvGrpSpPr>
                <a:grpSpLocks/>
              </p:cNvGrpSpPr>
              <p:nvPr/>
            </p:nvGrpSpPr>
            <p:grpSpPr bwMode="auto">
              <a:xfrm>
                <a:off x="722" y="2514"/>
                <a:ext cx="240" cy="510"/>
                <a:chOff x="2352" y="3504"/>
                <a:chExt cx="240" cy="510"/>
              </a:xfrm>
            </p:grpSpPr>
            <p:sp>
              <p:nvSpPr>
                <p:cNvPr id="23639" name="Rectangle 52">
                  <a:extLst>
                    <a:ext uri="{FF2B5EF4-FFF2-40B4-BE49-F238E27FC236}">
                      <a16:creationId xmlns:a16="http://schemas.microsoft.com/office/drawing/2014/main" id="{3172F93E-B7EF-4CB8-842B-5E090B22123B}"/>
                    </a:ext>
                  </a:extLst>
                </p:cNvPr>
                <p:cNvSpPr>
                  <a:spLocks noChangeArrowheads="1"/>
                </p:cNvSpPr>
                <p:nvPr/>
              </p:nvSpPr>
              <p:spPr bwMode="auto">
                <a:xfrm>
                  <a:off x="2352" y="350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CC99FF"/>
                      </a:solidFill>
                    </a:rPr>
                    <a:t>1</a:t>
                  </a:r>
                  <a:endParaRPr lang="en-US" altLang="en-US" sz="1800">
                    <a:solidFill>
                      <a:srgbClr val="CC99FF"/>
                    </a:solidFill>
                  </a:endParaRPr>
                </a:p>
              </p:txBody>
            </p:sp>
            <p:sp>
              <p:nvSpPr>
                <p:cNvPr id="23640" name="Rectangle 53">
                  <a:extLst>
                    <a:ext uri="{FF2B5EF4-FFF2-40B4-BE49-F238E27FC236}">
                      <a16:creationId xmlns:a16="http://schemas.microsoft.com/office/drawing/2014/main" id="{12BFA1FE-F51A-4ECA-A980-591BF28FCF52}"/>
                    </a:ext>
                  </a:extLst>
                </p:cNvPr>
                <p:cNvSpPr>
                  <a:spLocks noChangeArrowheads="1"/>
                </p:cNvSpPr>
                <p:nvPr/>
              </p:nvSpPr>
              <p:spPr bwMode="auto">
                <a:xfrm>
                  <a:off x="2352" y="378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CC99FF"/>
                      </a:solidFill>
                    </a:rPr>
                    <a:t>2</a:t>
                  </a:r>
                  <a:endParaRPr lang="en-US" altLang="en-US" sz="1800" b="1" baseline="-25000">
                    <a:solidFill>
                      <a:srgbClr val="CC99FF"/>
                    </a:solidFill>
                  </a:endParaRPr>
                </a:p>
              </p:txBody>
            </p:sp>
            <p:sp>
              <p:nvSpPr>
                <p:cNvPr id="23641" name="Line 54">
                  <a:extLst>
                    <a:ext uri="{FF2B5EF4-FFF2-40B4-BE49-F238E27FC236}">
                      <a16:creationId xmlns:a16="http://schemas.microsoft.com/office/drawing/2014/main" id="{DAF9C5DA-1CF6-47D2-B02B-D0F735DC3C13}"/>
                    </a:ext>
                  </a:extLst>
                </p:cNvPr>
                <p:cNvSpPr>
                  <a:spLocks noChangeShapeType="1"/>
                </p:cNvSpPr>
                <p:nvPr/>
              </p:nvSpPr>
              <p:spPr bwMode="auto">
                <a:xfrm>
                  <a:off x="2352" y="3772"/>
                  <a:ext cx="192" cy="2"/>
                </a:xfrm>
                <a:prstGeom prst="line">
                  <a:avLst/>
                </a:prstGeom>
                <a:noFill/>
                <a:ln w="19050">
                  <a:solidFill>
                    <a:srgbClr val="CC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3635" name="Rectangle 55">
                <a:extLst>
                  <a:ext uri="{FF2B5EF4-FFF2-40B4-BE49-F238E27FC236}">
                    <a16:creationId xmlns:a16="http://schemas.microsoft.com/office/drawing/2014/main" id="{E4ED567D-A12A-42A9-A3D4-61513BDA599B}"/>
                  </a:ext>
                </a:extLst>
              </p:cNvPr>
              <p:cNvSpPr>
                <a:spLocks noChangeArrowheads="1"/>
              </p:cNvSpPr>
              <p:nvPr/>
            </p:nvSpPr>
            <p:spPr bwMode="auto">
              <a:xfrm>
                <a:off x="918" y="2649"/>
                <a:ext cx="4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en-US" sz="1800" b="1">
                    <a:solidFill>
                      <a:srgbClr val="CC99FF"/>
                    </a:solidFill>
                  </a:rPr>
                  <a:t>ε</a:t>
                </a:r>
                <a:r>
                  <a:rPr lang="en-US" altLang="en-US" sz="1800" b="1" baseline="-25000">
                    <a:solidFill>
                      <a:srgbClr val="CC99FF"/>
                    </a:solidFill>
                  </a:rPr>
                  <a:t>0</a:t>
                </a:r>
                <a:r>
                  <a:rPr lang="en-US" altLang="en-US" sz="1800" b="1">
                    <a:solidFill>
                      <a:srgbClr val="CC99FF"/>
                    </a:solidFill>
                  </a:rPr>
                  <a:t> E</a:t>
                </a:r>
                <a:r>
                  <a:rPr lang="en-US" altLang="en-US" sz="1800" b="1" baseline="30000">
                    <a:solidFill>
                      <a:srgbClr val="CC99FF"/>
                    </a:solidFill>
                  </a:rPr>
                  <a:t>2</a:t>
                </a:r>
              </a:p>
            </p:txBody>
          </p:sp>
          <p:sp>
            <p:nvSpPr>
              <p:cNvPr id="23636" name="Rectangle 57">
                <a:extLst>
                  <a:ext uri="{FF2B5EF4-FFF2-40B4-BE49-F238E27FC236}">
                    <a16:creationId xmlns:a16="http://schemas.microsoft.com/office/drawing/2014/main" id="{C28A4F43-2195-4491-A356-99C750D5C785}"/>
                  </a:ext>
                </a:extLst>
              </p:cNvPr>
              <p:cNvSpPr>
                <a:spLocks noChangeArrowheads="1"/>
              </p:cNvSpPr>
              <p:nvPr/>
            </p:nvSpPr>
            <p:spPr bwMode="auto">
              <a:xfrm>
                <a:off x="520" y="2658"/>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CC99FF"/>
                    </a:solidFill>
                  </a:rPr>
                  <a:t>= </a:t>
                </a:r>
                <a:endParaRPr lang="en-US" altLang="en-US" sz="1800">
                  <a:solidFill>
                    <a:srgbClr val="CC99FF"/>
                  </a:solidFill>
                </a:endParaRPr>
              </a:p>
            </p:txBody>
          </p:sp>
          <p:sp>
            <p:nvSpPr>
              <p:cNvPr id="23637" name="Rectangle 58">
                <a:extLst>
                  <a:ext uri="{FF2B5EF4-FFF2-40B4-BE49-F238E27FC236}">
                    <a16:creationId xmlns:a16="http://schemas.microsoft.com/office/drawing/2014/main" id="{2A48138A-2480-430A-9C10-FE500E959DC9}"/>
                  </a:ext>
                </a:extLst>
              </p:cNvPr>
              <p:cNvSpPr>
                <a:spLocks noChangeArrowheads="1"/>
              </p:cNvSpPr>
              <p:nvPr/>
            </p:nvSpPr>
            <p:spPr bwMode="auto">
              <a:xfrm>
                <a:off x="336" y="2649"/>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CC99FF"/>
                    </a:solidFill>
                  </a:rPr>
                  <a:t>U</a:t>
                </a:r>
                <a:endParaRPr lang="en-US" altLang="en-US" sz="1800">
                  <a:solidFill>
                    <a:srgbClr val="CC99FF"/>
                  </a:solidFill>
                </a:endParaRPr>
              </a:p>
            </p:txBody>
          </p:sp>
          <p:sp>
            <p:nvSpPr>
              <p:cNvPr id="23638" name="Line 61">
                <a:extLst>
                  <a:ext uri="{FF2B5EF4-FFF2-40B4-BE49-F238E27FC236}">
                    <a16:creationId xmlns:a16="http://schemas.microsoft.com/office/drawing/2014/main" id="{0B264728-EF17-4F1C-BDB9-D4E4A2073C2C}"/>
                  </a:ext>
                </a:extLst>
              </p:cNvPr>
              <p:cNvSpPr>
                <a:spLocks noChangeShapeType="1"/>
              </p:cNvSpPr>
              <p:nvPr/>
            </p:nvSpPr>
            <p:spPr bwMode="auto">
              <a:xfrm>
                <a:off x="384" y="2676"/>
                <a:ext cx="144" cy="0"/>
              </a:xfrm>
              <a:prstGeom prst="line">
                <a:avLst/>
              </a:prstGeom>
              <a:noFill/>
              <a:ln w="19050">
                <a:solidFill>
                  <a:srgbClr val="CC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115776" name="Text Box 64">
            <a:extLst>
              <a:ext uri="{FF2B5EF4-FFF2-40B4-BE49-F238E27FC236}">
                <a16:creationId xmlns:a16="http://schemas.microsoft.com/office/drawing/2014/main" id="{D2EF3F70-FA81-4EE0-9070-94479DE25AA6}"/>
              </a:ext>
            </a:extLst>
          </p:cNvPr>
          <p:cNvSpPr txBox="1">
            <a:spLocks noChangeArrowheads="1"/>
          </p:cNvSpPr>
          <p:nvPr/>
        </p:nvSpPr>
        <p:spPr bwMode="auto">
          <a:xfrm>
            <a:off x="2971800" y="838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00"/>
                </a:solidFill>
                <a:cs typeface="Arial" panose="020B0604020202020204" pitchFamily="34" charset="0"/>
              </a:rPr>
              <a:t>But</a:t>
            </a:r>
            <a:endParaRPr lang="el-GR" altLang="en-US" sz="1800" b="1">
              <a:solidFill>
                <a:srgbClr val="00FF00"/>
              </a:solidFill>
              <a:cs typeface="Arial" panose="020B0604020202020204" pitchFamily="34" charset="0"/>
            </a:endParaRPr>
          </a:p>
        </p:txBody>
      </p:sp>
      <p:sp>
        <p:nvSpPr>
          <p:cNvPr id="115778" name="Text Box 66">
            <a:extLst>
              <a:ext uri="{FF2B5EF4-FFF2-40B4-BE49-F238E27FC236}">
                <a16:creationId xmlns:a16="http://schemas.microsoft.com/office/drawing/2014/main" id="{F32881CC-E6F2-47DD-9F00-6E40D53CDD59}"/>
              </a:ext>
            </a:extLst>
          </p:cNvPr>
          <p:cNvSpPr txBox="1">
            <a:spLocks noChangeArrowheads="1"/>
          </p:cNvSpPr>
          <p:nvPr/>
        </p:nvSpPr>
        <p:spPr bwMode="auto">
          <a:xfrm>
            <a:off x="2590800" y="16764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00"/>
                </a:solidFill>
                <a:cs typeface="Arial" panose="020B0604020202020204" pitchFamily="34" charset="0"/>
              </a:rPr>
              <a:t>or</a:t>
            </a:r>
            <a:endParaRPr lang="el-GR" altLang="en-US" sz="1800" b="1">
              <a:solidFill>
                <a:srgbClr val="00FF00"/>
              </a:solidFill>
              <a:cs typeface="Arial" panose="020B0604020202020204" pitchFamily="34" charset="0"/>
            </a:endParaRPr>
          </a:p>
        </p:txBody>
      </p:sp>
      <p:sp>
        <p:nvSpPr>
          <p:cNvPr id="115779" name="Text Box 67">
            <a:extLst>
              <a:ext uri="{FF2B5EF4-FFF2-40B4-BE49-F238E27FC236}">
                <a16:creationId xmlns:a16="http://schemas.microsoft.com/office/drawing/2014/main" id="{746A09DE-BBCF-42DA-8B25-95848BBF1A50}"/>
              </a:ext>
            </a:extLst>
          </p:cNvPr>
          <p:cNvSpPr txBox="1">
            <a:spLocks noChangeArrowheads="1"/>
          </p:cNvSpPr>
          <p:nvPr/>
        </p:nvSpPr>
        <p:spPr bwMode="auto">
          <a:xfrm>
            <a:off x="5105400" y="16764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00"/>
                </a:solidFill>
                <a:cs typeface="Arial" panose="020B0604020202020204" pitchFamily="34" charset="0"/>
              </a:rPr>
              <a:t>or</a:t>
            </a:r>
            <a:endParaRPr lang="el-GR" altLang="en-US" sz="1800" b="1">
              <a:solidFill>
                <a:srgbClr val="00FF00"/>
              </a:solidFill>
              <a:cs typeface="Arial" panose="020B0604020202020204" pitchFamily="34" charset="0"/>
            </a:endParaRPr>
          </a:p>
        </p:txBody>
      </p:sp>
      <p:sp>
        <p:nvSpPr>
          <p:cNvPr id="115780" name="Rectangle 68">
            <a:extLst>
              <a:ext uri="{FF2B5EF4-FFF2-40B4-BE49-F238E27FC236}">
                <a16:creationId xmlns:a16="http://schemas.microsoft.com/office/drawing/2014/main" id="{3F85A97A-2741-4A03-8180-10A9F2CBAADC}"/>
              </a:ext>
            </a:extLst>
          </p:cNvPr>
          <p:cNvSpPr>
            <a:spLocks noChangeArrowheads="1"/>
          </p:cNvSpPr>
          <p:nvPr/>
        </p:nvSpPr>
        <p:spPr bwMode="auto">
          <a:xfrm>
            <a:off x="228600" y="2482850"/>
            <a:ext cx="77724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66FF33"/>
                </a:solidFill>
              </a:rPr>
              <a:t>SI unit of energy density is J m</a:t>
            </a:r>
            <a:r>
              <a:rPr lang="en-US" altLang="en-US" sz="1800" b="1" baseline="30000">
                <a:solidFill>
                  <a:srgbClr val="66FF33"/>
                </a:solidFill>
              </a:rPr>
              <a:t>-3</a:t>
            </a:r>
            <a:r>
              <a:rPr lang="en-US" altLang="en-US" sz="1800" b="1">
                <a:solidFill>
                  <a:srgbClr val="66FF33"/>
                </a:solidFill>
              </a:rPr>
              <a:t>.</a:t>
            </a:r>
          </a:p>
          <a:p>
            <a:pPr eaLnBrk="1" hangingPunct="1">
              <a:spcBef>
                <a:spcPct val="50000"/>
              </a:spcBef>
              <a:buFontTx/>
              <a:buNone/>
            </a:pPr>
            <a:r>
              <a:rPr lang="en-US" altLang="en-US" sz="1800" b="1">
                <a:solidFill>
                  <a:srgbClr val="FFFF66"/>
                </a:solidFill>
              </a:rPr>
              <a:t>Energy density is generalised as energy per unit volume of the field.</a:t>
            </a:r>
          </a:p>
        </p:txBody>
      </p:sp>
      <p:sp>
        <p:nvSpPr>
          <p:cNvPr id="115781" name="Text Box 69">
            <a:extLst>
              <a:ext uri="{FF2B5EF4-FFF2-40B4-BE49-F238E27FC236}">
                <a16:creationId xmlns:a16="http://schemas.microsoft.com/office/drawing/2014/main" id="{5C9C143A-3B7B-44D5-855D-BFF10BBCE1AD}"/>
              </a:ext>
            </a:extLst>
          </p:cNvPr>
          <p:cNvSpPr txBox="1">
            <a:spLocks noChangeArrowheads="1"/>
          </p:cNvSpPr>
          <p:nvPr/>
        </p:nvSpPr>
        <p:spPr bwMode="auto">
          <a:xfrm>
            <a:off x="76200" y="3505200"/>
            <a:ext cx="7391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a:solidFill>
                  <a:srgbClr val="9999FF"/>
                </a:solidFill>
              </a:rPr>
              <a:t>Energy Stored in a Series Combination of Capacitors:</a:t>
            </a:r>
          </a:p>
        </p:txBody>
      </p:sp>
      <p:grpSp>
        <p:nvGrpSpPr>
          <p:cNvPr id="115805" name="Group 93">
            <a:extLst>
              <a:ext uri="{FF2B5EF4-FFF2-40B4-BE49-F238E27FC236}">
                <a16:creationId xmlns:a16="http://schemas.microsoft.com/office/drawing/2014/main" id="{E4116F8E-6AC8-4DB2-915A-18D213DC9AE6}"/>
              </a:ext>
            </a:extLst>
          </p:cNvPr>
          <p:cNvGrpSpPr>
            <a:grpSpLocks/>
          </p:cNvGrpSpPr>
          <p:nvPr/>
        </p:nvGrpSpPr>
        <p:grpSpPr bwMode="auto">
          <a:xfrm>
            <a:off x="304800" y="4038600"/>
            <a:ext cx="4352925" cy="714375"/>
            <a:chOff x="192" y="2592"/>
            <a:chExt cx="2742" cy="450"/>
          </a:xfrm>
        </p:grpSpPr>
        <p:sp>
          <p:nvSpPr>
            <p:cNvPr id="23612" name="Rectangle 72">
              <a:extLst>
                <a:ext uri="{FF2B5EF4-FFF2-40B4-BE49-F238E27FC236}">
                  <a16:creationId xmlns:a16="http://schemas.microsoft.com/office/drawing/2014/main" id="{F65B0AAC-2C14-4A57-87CA-C827AC8F0957}"/>
                </a:ext>
              </a:extLst>
            </p:cNvPr>
            <p:cNvSpPr>
              <a:spLocks noChangeArrowheads="1"/>
            </p:cNvSpPr>
            <p:nvPr/>
          </p:nvSpPr>
          <p:spPr bwMode="auto">
            <a:xfrm>
              <a:off x="624" y="2592"/>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CCFF99"/>
                  </a:solidFill>
                </a:rPr>
                <a:t>1</a:t>
              </a:r>
              <a:endParaRPr lang="en-US" altLang="en-US" sz="1800"/>
            </a:p>
          </p:txBody>
        </p:sp>
        <p:sp>
          <p:nvSpPr>
            <p:cNvPr id="23613" name="Rectangle 73">
              <a:extLst>
                <a:ext uri="{FF2B5EF4-FFF2-40B4-BE49-F238E27FC236}">
                  <a16:creationId xmlns:a16="http://schemas.microsoft.com/office/drawing/2014/main" id="{72302302-F02B-469E-A2DD-244539B50C35}"/>
                </a:ext>
              </a:extLst>
            </p:cNvPr>
            <p:cNvSpPr>
              <a:spLocks noChangeArrowheads="1"/>
            </p:cNvSpPr>
            <p:nvPr/>
          </p:nvSpPr>
          <p:spPr bwMode="auto">
            <a:xfrm>
              <a:off x="384" y="2706"/>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CCCCFF"/>
                  </a:solidFill>
                </a:rPr>
                <a:t> = </a:t>
              </a:r>
              <a:endParaRPr lang="en-US" altLang="en-US" sz="1800"/>
            </a:p>
          </p:txBody>
        </p:sp>
        <p:sp>
          <p:nvSpPr>
            <p:cNvPr id="23614" name="Rectangle 74">
              <a:extLst>
                <a:ext uri="{FF2B5EF4-FFF2-40B4-BE49-F238E27FC236}">
                  <a16:creationId xmlns:a16="http://schemas.microsoft.com/office/drawing/2014/main" id="{6DD395AB-9972-4F87-8E7C-80F29062DFDC}"/>
                </a:ext>
              </a:extLst>
            </p:cNvPr>
            <p:cNvSpPr>
              <a:spLocks noChangeArrowheads="1"/>
            </p:cNvSpPr>
            <p:nvPr/>
          </p:nvSpPr>
          <p:spPr bwMode="auto">
            <a:xfrm>
              <a:off x="624" y="2811"/>
              <a:ext cx="27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CCFF99"/>
                  </a:solidFill>
                </a:rPr>
                <a:t>C</a:t>
              </a:r>
              <a:r>
                <a:rPr lang="en-US" altLang="en-US" sz="1800" b="1" baseline="-25000">
                  <a:solidFill>
                    <a:srgbClr val="CCFF99"/>
                  </a:solidFill>
                </a:rPr>
                <a:t>1</a:t>
              </a:r>
            </a:p>
          </p:txBody>
        </p:sp>
        <p:sp>
          <p:nvSpPr>
            <p:cNvPr id="23615" name="Rectangle 75">
              <a:extLst>
                <a:ext uri="{FF2B5EF4-FFF2-40B4-BE49-F238E27FC236}">
                  <a16:creationId xmlns:a16="http://schemas.microsoft.com/office/drawing/2014/main" id="{E6C388E1-CC53-4365-A80E-95F29DC346B0}"/>
                </a:ext>
              </a:extLst>
            </p:cNvPr>
            <p:cNvSpPr>
              <a:spLocks noChangeArrowheads="1"/>
            </p:cNvSpPr>
            <p:nvPr/>
          </p:nvSpPr>
          <p:spPr bwMode="auto">
            <a:xfrm>
              <a:off x="864" y="2715"/>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CCCCFF"/>
                  </a:solidFill>
                </a:rPr>
                <a:t>+ </a:t>
              </a:r>
              <a:endParaRPr lang="en-US" altLang="en-US" sz="1800"/>
            </a:p>
          </p:txBody>
        </p:sp>
        <p:sp>
          <p:nvSpPr>
            <p:cNvPr id="23616" name="Rectangle 76">
              <a:extLst>
                <a:ext uri="{FF2B5EF4-FFF2-40B4-BE49-F238E27FC236}">
                  <a16:creationId xmlns:a16="http://schemas.microsoft.com/office/drawing/2014/main" id="{C3DF5B2C-21F1-45BC-BDBF-E537D9611C91}"/>
                </a:ext>
              </a:extLst>
            </p:cNvPr>
            <p:cNvSpPr>
              <a:spLocks noChangeArrowheads="1"/>
            </p:cNvSpPr>
            <p:nvPr/>
          </p:nvSpPr>
          <p:spPr bwMode="auto">
            <a:xfrm>
              <a:off x="1071" y="2811"/>
              <a:ext cx="27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CCFF99"/>
                  </a:solidFill>
                </a:rPr>
                <a:t>C</a:t>
              </a:r>
              <a:r>
                <a:rPr lang="en-US" altLang="en-US" sz="1800" b="1" baseline="-25000">
                  <a:solidFill>
                    <a:srgbClr val="CCFF99"/>
                  </a:solidFill>
                </a:rPr>
                <a:t>2</a:t>
              </a:r>
            </a:p>
          </p:txBody>
        </p:sp>
        <p:sp>
          <p:nvSpPr>
            <p:cNvPr id="23617" name="Rectangle 77">
              <a:extLst>
                <a:ext uri="{FF2B5EF4-FFF2-40B4-BE49-F238E27FC236}">
                  <a16:creationId xmlns:a16="http://schemas.microsoft.com/office/drawing/2014/main" id="{DBA2FB70-4CD7-4FE3-9831-0B720D4A0E2A}"/>
                </a:ext>
              </a:extLst>
            </p:cNvPr>
            <p:cNvSpPr>
              <a:spLocks noChangeArrowheads="1"/>
            </p:cNvSpPr>
            <p:nvPr/>
          </p:nvSpPr>
          <p:spPr bwMode="auto">
            <a:xfrm>
              <a:off x="1071" y="2592"/>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CCFF99"/>
                  </a:solidFill>
                </a:rPr>
                <a:t>1</a:t>
              </a:r>
              <a:endParaRPr lang="en-US" altLang="en-US" sz="1800"/>
            </a:p>
          </p:txBody>
        </p:sp>
        <p:sp>
          <p:nvSpPr>
            <p:cNvPr id="23618" name="Rectangle 78">
              <a:extLst>
                <a:ext uri="{FF2B5EF4-FFF2-40B4-BE49-F238E27FC236}">
                  <a16:creationId xmlns:a16="http://schemas.microsoft.com/office/drawing/2014/main" id="{5A5377BE-F41F-461A-A698-3D7AA952EDC9}"/>
                </a:ext>
              </a:extLst>
            </p:cNvPr>
            <p:cNvSpPr>
              <a:spLocks noChangeArrowheads="1"/>
            </p:cNvSpPr>
            <p:nvPr/>
          </p:nvSpPr>
          <p:spPr bwMode="auto">
            <a:xfrm>
              <a:off x="1336" y="2716"/>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CCCCFF"/>
                  </a:solidFill>
                </a:rPr>
                <a:t>+</a:t>
              </a:r>
              <a:endParaRPr lang="en-US" altLang="en-US" sz="1800"/>
            </a:p>
          </p:txBody>
        </p:sp>
        <p:sp>
          <p:nvSpPr>
            <p:cNvPr id="23619" name="Rectangle 79">
              <a:extLst>
                <a:ext uri="{FF2B5EF4-FFF2-40B4-BE49-F238E27FC236}">
                  <a16:creationId xmlns:a16="http://schemas.microsoft.com/office/drawing/2014/main" id="{80FB6285-B6DA-47B3-AE9A-13BB6093C4FF}"/>
                </a:ext>
              </a:extLst>
            </p:cNvPr>
            <p:cNvSpPr>
              <a:spLocks noChangeArrowheads="1"/>
            </p:cNvSpPr>
            <p:nvPr/>
          </p:nvSpPr>
          <p:spPr bwMode="auto">
            <a:xfrm>
              <a:off x="1551" y="2811"/>
              <a:ext cx="27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CCFF99"/>
                  </a:solidFill>
                </a:rPr>
                <a:t>C</a:t>
              </a:r>
              <a:r>
                <a:rPr lang="en-US" altLang="en-US" sz="1800" b="1" baseline="-25000">
                  <a:solidFill>
                    <a:srgbClr val="CCFF99"/>
                  </a:solidFill>
                </a:rPr>
                <a:t>3</a:t>
              </a:r>
            </a:p>
          </p:txBody>
        </p:sp>
        <p:sp>
          <p:nvSpPr>
            <p:cNvPr id="23620" name="Rectangle 80">
              <a:extLst>
                <a:ext uri="{FF2B5EF4-FFF2-40B4-BE49-F238E27FC236}">
                  <a16:creationId xmlns:a16="http://schemas.microsoft.com/office/drawing/2014/main" id="{1B9B0FD9-BDF3-4E3E-B899-CC5804FB00B7}"/>
                </a:ext>
              </a:extLst>
            </p:cNvPr>
            <p:cNvSpPr>
              <a:spLocks noChangeArrowheads="1"/>
            </p:cNvSpPr>
            <p:nvPr/>
          </p:nvSpPr>
          <p:spPr bwMode="auto">
            <a:xfrm>
              <a:off x="1551" y="2592"/>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CCFF99"/>
                  </a:solidFill>
                </a:rPr>
                <a:t>1</a:t>
              </a:r>
              <a:endParaRPr lang="en-US" altLang="en-US" sz="1800"/>
            </a:p>
          </p:txBody>
        </p:sp>
        <p:sp>
          <p:nvSpPr>
            <p:cNvPr id="23621" name="Rectangle 81">
              <a:extLst>
                <a:ext uri="{FF2B5EF4-FFF2-40B4-BE49-F238E27FC236}">
                  <a16:creationId xmlns:a16="http://schemas.microsoft.com/office/drawing/2014/main" id="{85A24D87-C879-45AA-AF42-5AEB0AD72CD7}"/>
                </a:ext>
              </a:extLst>
            </p:cNvPr>
            <p:cNvSpPr>
              <a:spLocks noChangeArrowheads="1"/>
            </p:cNvSpPr>
            <p:nvPr/>
          </p:nvSpPr>
          <p:spPr bwMode="auto">
            <a:xfrm>
              <a:off x="192" y="2592"/>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CCFF99"/>
                  </a:solidFill>
                </a:rPr>
                <a:t>1</a:t>
              </a:r>
              <a:endParaRPr lang="en-US" altLang="en-US" sz="1800"/>
            </a:p>
          </p:txBody>
        </p:sp>
        <p:sp>
          <p:nvSpPr>
            <p:cNvPr id="23622" name="Rectangle 82">
              <a:extLst>
                <a:ext uri="{FF2B5EF4-FFF2-40B4-BE49-F238E27FC236}">
                  <a16:creationId xmlns:a16="http://schemas.microsoft.com/office/drawing/2014/main" id="{CDFB090A-5757-4B52-8647-CA5CFCEBBFDF}"/>
                </a:ext>
              </a:extLst>
            </p:cNvPr>
            <p:cNvSpPr>
              <a:spLocks noChangeArrowheads="1"/>
            </p:cNvSpPr>
            <p:nvPr/>
          </p:nvSpPr>
          <p:spPr bwMode="auto">
            <a:xfrm>
              <a:off x="192" y="2811"/>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CCFF99"/>
                  </a:solidFill>
                </a:rPr>
                <a:t>C</a:t>
              </a:r>
              <a:endParaRPr lang="en-US" altLang="en-US" sz="1800" b="1" baseline="-25000">
                <a:solidFill>
                  <a:srgbClr val="CCFF99"/>
                </a:solidFill>
              </a:endParaRPr>
            </a:p>
          </p:txBody>
        </p:sp>
        <p:sp>
          <p:nvSpPr>
            <p:cNvPr id="23623" name="Line 83">
              <a:extLst>
                <a:ext uri="{FF2B5EF4-FFF2-40B4-BE49-F238E27FC236}">
                  <a16:creationId xmlns:a16="http://schemas.microsoft.com/office/drawing/2014/main" id="{32E6A087-D163-413A-ACF8-D7E703431ACB}"/>
                </a:ext>
              </a:extLst>
            </p:cNvPr>
            <p:cNvSpPr>
              <a:spLocks noChangeShapeType="1"/>
            </p:cNvSpPr>
            <p:nvPr/>
          </p:nvSpPr>
          <p:spPr bwMode="auto">
            <a:xfrm>
              <a:off x="192" y="2830"/>
              <a:ext cx="240" cy="2"/>
            </a:xfrm>
            <a:prstGeom prst="line">
              <a:avLst/>
            </a:prstGeom>
            <a:noFill/>
            <a:ln w="19050">
              <a:solidFill>
                <a:srgbClr val="CC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624" name="Line 84">
              <a:extLst>
                <a:ext uri="{FF2B5EF4-FFF2-40B4-BE49-F238E27FC236}">
                  <a16:creationId xmlns:a16="http://schemas.microsoft.com/office/drawing/2014/main" id="{99585A2D-C36D-44FA-954D-1674E27106B2}"/>
                </a:ext>
              </a:extLst>
            </p:cNvPr>
            <p:cNvSpPr>
              <a:spLocks noChangeShapeType="1"/>
            </p:cNvSpPr>
            <p:nvPr/>
          </p:nvSpPr>
          <p:spPr bwMode="auto">
            <a:xfrm>
              <a:off x="624" y="2832"/>
              <a:ext cx="240" cy="2"/>
            </a:xfrm>
            <a:prstGeom prst="line">
              <a:avLst/>
            </a:prstGeom>
            <a:noFill/>
            <a:ln w="19050">
              <a:solidFill>
                <a:srgbClr val="CC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625" name="Line 85">
              <a:extLst>
                <a:ext uri="{FF2B5EF4-FFF2-40B4-BE49-F238E27FC236}">
                  <a16:creationId xmlns:a16="http://schemas.microsoft.com/office/drawing/2014/main" id="{EED2165F-243A-4971-9E20-9AEC1E333F29}"/>
                </a:ext>
              </a:extLst>
            </p:cNvPr>
            <p:cNvSpPr>
              <a:spLocks noChangeShapeType="1"/>
            </p:cNvSpPr>
            <p:nvPr/>
          </p:nvSpPr>
          <p:spPr bwMode="auto">
            <a:xfrm>
              <a:off x="1071" y="2832"/>
              <a:ext cx="240" cy="2"/>
            </a:xfrm>
            <a:prstGeom prst="line">
              <a:avLst/>
            </a:prstGeom>
            <a:noFill/>
            <a:ln w="19050">
              <a:solidFill>
                <a:srgbClr val="CC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626" name="Line 86">
              <a:extLst>
                <a:ext uri="{FF2B5EF4-FFF2-40B4-BE49-F238E27FC236}">
                  <a16:creationId xmlns:a16="http://schemas.microsoft.com/office/drawing/2014/main" id="{57FBBE40-56BE-44E1-8708-8D44E3AD0FBB}"/>
                </a:ext>
              </a:extLst>
            </p:cNvPr>
            <p:cNvSpPr>
              <a:spLocks noChangeShapeType="1"/>
            </p:cNvSpPr>
            <p:nvPr/>
          </p:nvSpPr>
          <p:spPr bwMode="auto">
            <a:xfrm>
              <a:off x="1551" y="2832"/>
              <a:ext cx="240" cy="2"/>
            </a:xfrm>
            <a:prstGeom prst="line">
              <a:avLst/>
            </a:prstGeom>
            <a:noFill/>
            <a:ln w="19050">
              <a:solidFill>
                <a:srgbClr val="CC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627" name="Rectangle 88">
              <a:extLst>
                <a:ext uri="{FF2B5EF4-FFF2-40B4-BE49-F238E27FC236}">
                  <a16:creationId xmlns:a16="http://schemas.microsoft.com/office/drawing/2014/main" id="{E9202B82-6EE4-45BC-BAEF-75B6EB93CD6F}"/>
                </a:ext>
              </a:extLst>
            </p:cNvPr>
            <p:cNvSpPr>
              <a:spLocks noChangeArrowheads="1"/>
            </p:cNvSpPr>
            <p:nvPr/>
          </p:nvSpPr>
          <p:spPr bwMode="auto">
            <a:xfrm>
              <a:off x="1816" y="2716"/>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CCCCFF"/>
                  </a:solidFill>
                </a:rPr>
                <a:t>+</a:t>
              </a:r>
              <a:endParaRPr lang="en-US" altLang="en-US" sz="1800"/>
            </a:p>
          </p:txBody>
        </p:sp>
        <p:sp>
          <p:nvSpPr>
            <p:cNvPr id="23628" name="Rectangle 89">
              <a:extLst>
                <a:ext uri="{FF2B5EF4-FFF2-40B4-BE49-F238E27FC236}">
                  <a16:creationId xmlns:a16="http://schemas.microsoft.com/office/drawing/2014/main" id="{3F5E29D5-CA1C-4F30-A323-D37732061D58}"/>
                </a:ext>
              </a:extLst>
            </p:cNvPr>
            <p:cNvSpPr>
              <a:spLocks noChangeArrowheads="1"/>
            </p:cNvSpPr>
            <p:nvPr/>
          </p:nvSpPr>
          <p:spPr bwMode="auto">
            <a:xfrm>
              <a:off x="2655" y="2811"/>
              <a:ext cx="27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CCFF99"/>
                  </a:solidFill>
                </a:rPr>
                <a:t>C</a:t>
              </a:r>
              <a:r>
                <a:rPr lang="en-US" altLang="en-US" sz="1800" b="1" baseline="-25000">
                  <a:solidFill>
                    <a:srgbClr val="CCFF99"/>
                  </a:solidFill>
                </a:rPr>
                <a:t>n</a:t>
              </a:r>
            </a:p>
          </p:txBody>
        </p:sp>
        <p:sp>
          <p:nvSpPr>
            <p:cNvPr id="23629" name="Rectangle 90">
              <a:extLst>
                <a:ext uri="{FF2B5EF4-FFF2-40B4-BE49-F238E27FC236}">
                  <a16:creationId xmlns:a16="http://schemas.microsoft.com/office/drawing/2014/main" id="{F8C41682-59B0-4673-8D49-F667AC03DAF2}"/>
                </a:ext>
              </a:extLst>
            </p:cNvPr>
            <p:cNvSpPr>
              <a:spLocks noChangeArrowheads="1"/>
            </p:cNvSpPr>
            <p:nvPr/>
          </p:nvSpPr>
          <p:spPr bwMode="auto">
            <a:xfrm>
              <a:off x="2655" y="2592"/>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CCFF99"/>
                  </a:solidFill>
                </a:rPr>
                <a:t>1</a:t>
              </a:r>
              <a:endParaRPr lang="en-US" altLang="en-US" sz="1800"/>
            </a:p>
          </p:txBody>
        </p:sp>
        <p:sp>
          <p:nvSpPr>
            <p:cNvPr id="23630" name="Line 91">
              <a:extLst>
                <a:ext uri="{FF2B5EF4-FFF2-40B4-BE49-F238E27FC236}">
                  <a16:creationId xmlns:a16="http://schemas.microsoft.com/office/drawing/2014/main" id="{7B0BAE24-CA83-48A2-9256-EF7D4B8882FC}"/>
                </a:ext>
              </a:extLst>
            </p:cNvPr>
            <p:cNvSpPr>
              <a:spLocks noChangeShapeType="1"/>
            </p:cNvSpPr>
            <p:nvPr/>
          </p:nvSpPr>
          <p:spPr bwMode="auto">
            <a:xfrm>
              <a:off x="2655" y="2832"/>
              <a:ext cx="240" cy="2"/>
            </a:xfrm>
            <a:prstGeom prst="line">
              <a:avLst/>
            </a:prstGeom>
            <a:noFill/>
            <a:ln w="19050">
              <a:solidFill>
                <a:srgbClr val="CC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631" name="Rectangle 92">
              <a:extLst>
                <a:ext uri="{FF2B5EF4-FFF2-40B4-BE49-F238E27FC236}">
                  <a16:creationId xmlns:a16="http://schemas.microsoft.com/office/drawing/2014/main" id="{8403C1C6-BD49-4F88-BF22-78D179D05902}"/>
                </a:ext>
              </a:extLst>
            </p:cNvPr>
            <p:cNvSpPr>
              <a:spLocks noChangeArrowheads="1"/>
            </p:cNvSpPr>
            <p:nvPr/>
          </p:nvSpPr>
          <p:spPr bwMode="auto">
            <a:xfrm>
              <a:off x="1968" y="2715"/>
              <a:ext cx="7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CCCCFF"/>
                  </a:solidFill>
                </a:rPr>
                <a:t>………. +</a:t>
              </a:r>
              <a:endParaRPr lang="en-US" altLang="en-US" sz="1800"/>
            </a:p>
          </p:txBody>
        </p:sp>
      </p:grpSp>
      <p:grpSp>
        <p:nvGrpSpPr>
          <p:cNvPr id="115806" name="Group 94">
            <a:extLst>
              <a:ext uri="{FF2B5EF4-FFF2-40B4-BE49-F238E27FC236}">
                <a16:creationId xmlns:a16="http://schemas.microsoft.com/office/drawing/2014/main" id="{D4562490-8BF5-41CD-853B-3D0BF989BC7C}"/>
              </a:ext>
            </a:extLst>
          </p:cNvPr>
          <p:cNvGrpSpPr>
            <a:grpSpLocks/>
          </p:cNvGrpSpPr>
          <p:nvPr/>
        </p:nvGrpSpPr>
        <p:grpSpPr bwMode="auto">
          <a:xfrm>
            <a:off x="304800" y="4876800"/>
            <a:ext cx="1371600" cy="914400"/>
            <a:chOff x="1920" y="3456"/>
            <a:chExt cx="864" cy="576"/>
          </a:xfrm>
        </p:grpSpPr>
        <p:sp>
          <p:nvSpPr>
            <p:cNvPr id="23601" name="Rectangle 95">
              <a:extLst>
                <a:ext uri="{FF2B5EF4-FFF2-40B4-BE49-F238E27FC236}">
                  <a16:creationId xmlns:a16="http://schemas.microsoft.com/office/drawing/2014/main" id="{71F4FFAD-9938-4040-8E1E-88B7FEA010D5}"/>
                </a:ext>
              </a:extLst>
            </p:cNvPr>
            <p:cNvSpPr>
              <a:spLocks noChangeArrowheads="1"/>
            </p:cNvSpPr>
            <p:nvPr/>
          </p:nvSpPr>
          <p:spPr bwMode="auto">
            <a:xfrm>
              <a:off x="1920" y="3456"/>
              <a:ext cx="864" cy="576"/>
            </a:xfrm>
            <a:prstGeom prst="rect">
              <a:avLst/>
            </a:prstGeom>
            <a:solidFill>
              <a:srgbClr val="6600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23602" name="Group 96">
              <a:extLst>
                <a:ext uri="{FF2B5EF4-FFF2-40B4-BE49-F238E27FC236}">
                  <a16:creationId xmlns:a16="http://schemas.microsoft.com/office/drawing/2014/main" id="{44669BF0-BF63-4FE0-A1A7-5D388CED886C}"/>
                </a:ext>
              </a:extLst>
            </p:cNvPr>
            <p:cNvGrpSpPr>
              <a:grpSpLocks/>
            </p:cNvGrpSpPr>
            <p:nvPr/>
          </p:nvGrpSpPr>
          <p:grpSpPr bwMode="auto">
            <a:xfrm>
              <a:off x="1920" y="3474"/>
              <a:ext cx="864" cy="510"/>
              <a:chOff x="2112" y="3426"/>
              <a:chExt cx="864" cy="510"/>
            </a:xfrm>
          </p:grpSpPr>
          <p:sp>
            <p:nvSpPr>
              <p:cNvPr id="23603" name="Rectangle 97">
                <a:extLst>
                  <a:ext uri="{FF2B5EF4-FFF2-40B4-BE49-F238E27FC236}">
                    <a16:creationId xmlns:a16="http://schemas.microsoft.com/office/drawing/2014/main" id="{2105AC8E-B281-427F-9EC6-20CE573AECF7}"/>
                  </a:ext>
                </a:extLst>
              </p:cNvPr>
              <p:cNvSpPr>
                <a:spLocks noChangeArrowheads="1"/>
              </p:cNvSpPr>
              <p:nvPr/>
            </p:nvSpPr>
            <p:spPr bwMode="auto">
              <a:xfrm>
                <a:off x="2112" y="3570"/>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CCCCFF"/>
                    </a:solidFill>
                  </a:rPr>
                  <a:t>U = </a:t>
                </a:r>
                <a:endParaRPr lang="en-US" altLang="en-US" sz="1800"/>
              </a:p>
            </p:txBody>
          </p:sp>
          <p:grpSp>
            <p:nvGrpSpPr>
              <p:cNvPr id="23604" name="Group 98">
                <a:extLst>
                  <a:ext uri="{FF2B5EF4-FFF2-40B4-BE49-F238E27FC236}">
                    <a16:creationId xmlns:a16="http://schemas.microsoft.com/office/drawing/2014/main" id="{DB90C343-06CB-41FE-9933-D5BB1B985EF9}"/>
                  </a:ext>
                </a:extLst>
              </p:cNvPr>
              <p:cNvGrpSpPr>
                <a:grpSpLocks/>
              </p:cNvGrpSpPr>
              <p:nvPr/>
            </p:nvGrpSpPr>
            <p:grpSpPr bwMode="auto">
              <a:xfrm>
                <a:off x="2688" y="3426"/>
                <a:ext cx="288" cy="510"/>
                <a:chOff x="2976" y="3426"/>
                <a:chExt cx="288" cy="510"/>
              </a:xfrm>
            </p:grpSpPr>
            <p:sp>
              <p:nvSpPr>
                <p:cNvPr id="23609" name="Rectangle 99">
                  <a:extLst>
                    <a:ext uri="{FF2B5EF4-FFF2-40B4-BE49-F238E27FC236}">
                      <a16:creationId xmlns:a16="http://schemas.microsoft.com/office/drawing/2014/main" id="{B45CF8FD-EFF8-4A0D-8933-014474642851}"/>
                    </a:ext>
                  </a:extLst>
                </p:cNvPr>
                <p:cNvSpPr>
                  <a:spLocks noChangeArrowheads="1"/>
                </p:cNvSpPr>
                <p:nvPr/>
              </p:nvSpPr>
              <p:spPr bwMode="auto">
                <a:xfrm>
                  <a:off x="2976" y="3426"/>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CCFF99"/>
                      </a:solidFill>
                    </a:rPr>
                    <a:t>q</a:t>
                  </a:r>
                  <a:r>
                    <a:rPr lang="en-US" altLang="en-US" sz="1800" b="1" baseline="30000">
                      <a:solidFill>
                        <a:srgbClr val="CCFF99"/>
                      </a:solidFill>
                    </a:rPr>
                    <a:t>2</a:t>
                  </a:r>
                </a:p>
              </p:txBody>
            </p:sp>
            <p:sp>
              <p:nvSpPr>
                <p:cNvPr id="23610" name="Rectangle 100">
                  <a:extLst>
                    <a:ext uri="{FF2B5EF4-FFF2-40B4-BE49-F238E27FC236}">
                      <a16:creationId xmlns:a16="http://schemas.microsoft.com/office/drawing/2014/main" id="{27253DCD-7830-49A0-8E43-B5B5EB90E30C}"/>
                    </a:ext>
                  </a:extLst>
                </p:cNvPr>
                <p:cNvSpPr>
                  <a:spLocks noChangeArrowheads="1"/>
                </p:cNvSpPr>
                <p:nvPr/>
              </p:nvSpPr>
              <p:spPr bwMode="auto">
                <a:xfrm>
                  <a:off x="2976" y="3705"/>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CCFF99"/>
                      </a:solidFill>
                    </a:rPr>
                    <a:t>C</a:t>
                  </a:r>
                  <a:endParaRPr lang="en-US" altLang="en-US" sz="1800" b="1" baseline="-25000">
                    <a:solidFill>
                      <a:srgbClr val="CCFF99"/>
                    </a:solidFill>
                  </a:endParaRPr>
                </a:p>
              </p:txBody>
            </p:sp>
            <p:sp>
              <p:nvSpPr>
                <p:cNvPr id="23611" name="Line 101">
                  <a:extLst>
                    <a:ext uri="{FF2B5EF4-FFF2-40B4-BE49-F238E27FC236}">
                      <a16:creationId xmlns:a16="http://schemas.microsoft.com/office/drawing/2014/main" id="{E5ED3BE3-4284-41E5-9E71-CAA9309B9595}"/>
                    </a:ext>
                  </a:extLst>
                </p:cNvPr>
                <p:cNvSpPr>
                  <a:spLocks noChangeShapeType="1"/>
                </p:cNvSpPr>
                <p:nvPr/>
              </p:nvSpPr>
              <p:spPr bwMode="auto">
                <a:xfrm>
                  <a:off x="2976" y="3694"/>
                  <a:ext cx="192" cy="2"/>
                </a:xfrm>
                <a:prstGeom prst="line">
                  <a:avLst/>
                </a:prstGeom>
                <a:noFill/>
                <a:ln w="1905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3605" name="Group 102">
                <a:extLst>
                  <a:ext uri="{FF2B5EF4-FFF2-40B4-BE49-F238E27FC236}">
                    <a16:creationId xmlns:a16="http://schemas.microsoft.com/office/drawing/2014/main" id="{86A5B980-75BC-4CEB-9BD4-5F3DA740317B}"/>
                  </a:ext>
                </a:extLst>
              </p:cNvPr>
              <p:cNvGrpSpPr>
                <a:grpSpLocks/>
              </p:cNvGrpSpPr>
              <p:nvPr/>
            </p:nvGrpSpPr>
            <p:grpSpPr bwMode="auto">
              <a:xfrm>
                <a:off x="2448" y="3426"/>
                <a:ext cx="240" cy="510"/>
                <a:chOff x="2352" y="3504"/>
                <a:chExt cx="240" cy="510"/>
              </a:xfrm>
            </p:grpSpPr>
            <p:sp>
              <p:nvSpPr>
                <p:cNvPr id="23606" name="Rectangle 103">
                  <a:extLst>
                    <a:ext uri="{FF2B5EF4-FFF2-40B4-BE49-F238E27FC236}">
                      <a16:creationId xmlns:a16="http://schemas.microsoft.com/office/drawing/2014/main" id="{94E1FDE6-04C0-4D4D-88BB-2A486E134A0F}"/>
                    </a:ext>
                  </a:extLst>
                </p:cNvPr>
                <p:cNvSpPr>
                  <a:spLocks noChangeArrowheads="1"/>
                </p:cNvSpPr>
                <p:nvPr/>
              </p:nvSpPr>
              <p:spPr bwMode="auto">
                <a:xfrm>
                  <a:off x="2352" y="350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CCFF99"/>
                      </a:solidFill>
                    </a:rPr>
                    <a:t>1</a:t>
                  </a:r>
                  <a:endParaRPr lang="en-US" altLang="en-US" sz="1800"/>
                </a:p>
              </p:txBody>
            </p:sp>
            <p:sp>
              <p:nvSpPr>
                <p:cNvPr id="23607" name="Rectangle 104">
                  <a:extLst>
                    <a:ext uri="{FF2B5EF4-FFF2-40B4-BE49-F238E27FC236}">
                      <a16:creationId xmlns:a16="http://schemas.microsoft.com/office/drawing/2014/main" id="{6BCCABF1-65ED-4578-A270-589EF1B21C33}"/>
                    </a:ext>
                  </a:extLst>
                </p:cNvPr>
                <p:cNvSpPr>
                  <a:spLocks noChangeArrowheads="1"/>
                </p:cNvSpPr>
                <p:nvPr/>
              </p:nvSpPr>
              <p:spPr bwMode="auto">
                <a:xfrm>
                  <a:off x="2352" y="378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CCFF99"/>
                      </a:solidFill>
                    </a:rPr>
                    <a:t>2</a:t>
                  </a:r>
                  <a:endParaRPr lang="en-US" altLang="en-US" sz="1800" b="1" baseline="-25000">
                    <a:solidFill>
                      <a:srgbClr val="CCFF99"/>
                    </a:solidFill>
                  </a:endParaRPr>
                </a:p>
              </p:txBody>
            </p:sp>
            <p:sp>
              <p:nvSpPr>
                <p:cNvPr id="23608" name="Line 105">
                  <a:extLst>
                    <a:ext uri="{FF2B5EF4-FFF2-40B4-BE49-F238E27FC236}">
                      <a16:creationId xmlns:a16="http://schemas.microsoft.com/office/drawing/2014/main" id="{261CD255-E548-4884-9154-7799E3EA40C4}"/>
                    </a:ext>
                  </a:extLst>
                </p:cNvPr>
                <p:cNvSpPr>
                  <a:spLocks noChangeShapeType="1"/>
                </p:cNvSpPr>
                <p:nvPr/>
              </p:nvSpPr>
              <p:spPr bwMode="auto">
                <a:xfrm>
                  <a:off x="2352" y="3772"/>
                  <a:ext cx="192" cy="2"/>
                </a:xfrm>
                <a:prstGeom prst="line">
                  <a:avLst/>
                </a:prstGeom>
                <a:noFill/>
                <a:ln w="1905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grpSp>
        <p:nvGrpSpPr>
          <p:cNvPr id="115819" name="Group 107">
            <a:extLst>
              <a:ext uri="{FF2B5EF4-FFF2-40B4-BE49-F238E27FC236}">
                <a16:creationId xmlns:a16="http://schemas.microsoft.com/office/drawing/2014/main" id="{2A62EC74-E82A-48D8-935D-ED87460B2486}"/>
              </a:ext>
            </a:extLst>
          </p:cNvPr>
          <p:cNvGrpSpPr>
            <a:grpSpLocks/>
          </p:cNvGrpSpPr>
          <p:nvPr/>
        </p:nvGrpSpPr>
        <p:grpSpPr bwMode="auto">
          <a:xfrm>
            <a:off x="2133600" y="5105400"/>
            <a:ext cx="152400" cy="152400"/>
            <a:chOff x="2304" y="2688"/>
            <a:chExt cx="96" cy="96"/>
          </a:xfrm>
        </p:grpSpPr>
        <p:sp>
          <p:nvSpPr>
            <p:cNvPr id="23598" name="Oval 108">
              <a:extLst>
                <a:ext uri="{FF2B5EF4-FFF2-40B4-BE49-F238E27FC236}">
                  <a16:creationId xmlns:a16="http://schemas.microsoft.com/office/drawing/2014/main" id="{7E3AED4C-8A16-4639-9DC6-AB2C5E0D9B8C}"/>
                </a:ext>
              </a:extLst>
            </p:cNvPr>
            <p:cNvSpPr>
              <a:spLocks noChangeArrowheads="1"/>
            </p:cNvSpPr>
            <p:nvPr/>
          </p:nvSpPr>
          <p:spPr bwMode="auto">
            <a:xfrm>
              <a:off x="2304" y="2752"/>
              <a:ext cx="32" cy="32"/>
            </a:xfrm>
            <a:prstGeom prst="ellipse">
              <a:avLst/>
            </a:prstGeom>
            <a:solidFill>
              <a:srgbClr val="66FFFF"/>
            </a:solidFill>
            <a:ln w="9525">
              <a:solidFill>
                <a:srgbClr val="66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99" name="Oval 109">
              <a:extLst>
                <a:ext uri="{FF2B5EF4-FFF2-40B4-BE49-F238E27FC236}">
                  <a16:creationId xmlns:a16="http://schemas.microsoft.com/office/drawing/2014/main" id="{12CD49CB-F598-474D-BC7A-13B566361026}"/>
                </a:ext>
              </a:extLst>
            </p:cNvPr>
            <p:cNvSpPr>
              <a:spLocks noChangeArrowheads="1"/>
            </p:cNvSpPr>
            <p:nvPr/>
          </p:nvSpPr>
          <p:spPr bwMode="auto">
            <a:xfrm>
              <a:off x="2368" y="2752"/>
              <a:ext cx="32" cy="32"/>
            </a:xfrm>
            <a:prstGeom prst="ellipse">
              <a:avLst/>
            </a:prstGeom>
            <a:solidFill>
              <a:srgbClr val="66FFFF"/>
            </a:solidFill>
            <a:ln w="9525">
              <a:solidFill>
                <a:srgbClr val="66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00" name="Oval 110">
              <a:extLst>
                <a:ext uri="{FF2B5EF4-FFF2-40B4-BE49-F238E27FC236}">
                  <a16:creationId xmlns:a16="http://schemas.microsoft.com/office/drawing/2014/main" id="{D5DAD314-A1E0-4BFF-AA79-ADB0DA977286}"/>
                </a:ext>
              </a:extLst>
            </p:cNvPr>
            <p:cNvSpPr>
              <a:spLocks noChangeArrowheads="1"/>
            </p:cNvSpPr>
            <p:nvPr/>
          </p:nvSpPr>
          <p:spPr bwMode="auto">
            <a:xfrm>
              <a:off x="2336" y="2688"/>
              <a:ext cx="32" cy="32"/>
            </a:xfrm>
            <a:prstGeom prst="ellipse">
              <a:avLst/>
            </a:prstGeom>
            <a:solidFill>
              <a:srgbClr val="66FFFF"/>
            </a:solidFill>
            <a:ln w="9525">
              <a:solidFill>
                <a:srgbClr val="66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15852" name="Group 140">
            <a:extLst>
              <a:ext uri="{FF2B5EF4-FFF2-40B4-BE49-F238E27FC236}">
                <a16:creationId xmlns:a16="http://schemas.microsoft.com/office/drawing/2014/main" id="{9A8C9355-8B3B-48EF-B3ED-1D85CF41B62D}"/>
              </a:ext>
            </a:extLst>
          </p:cNvPr>
          <p:cNvGrpSpPr>
            <a:grpSpLocks/>
          </p:cNvGrpSpPr>
          <p:nvPr/>
        </p:nvGrpSpPr>
        <p:grpSpPr bwMode="auto">
          <a:xfrm>
            <a:off x="2392363" y="4800600"/>
            <a:ext cx="5380037" cy="809625"/>
            <a:chOff x="1507" y="3186"/>
            <a:chExt cx="3389" cy="510"/>
          </a:xfrm>
        </p:grpSpPr>
        <p:sp>
          <p:nvSpPr>
            <p:cNvPr id="23573" name="Rectangle 111">
              <a:extLst>
                <a:ext uri="{FF2B5EF4-FFF2-40B4-BE49-F238E27FC236}">
                  <a16:creationId xmlns:a16="http://schemas.microsoft.com/office/drawing/2014/main" id="{38328C9A-3A31-439A-BC6C-3DA8A5FA7C98}"/>
                </a:ext>
              </a:extLst>
            </p:cNvPr>
            <p:cNvSpPr>
              <a:spLocks noChangeArrowheads="1"/>
            </p:cNvSpPr>
            <p:nvPr/>
          </p:nvSpPr>
          <p:spPr bwMode="auto">
            <a:xfrm>
              <a:off x="1507" y="3330"/>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9999"/>
                  </a:solidFill>
                </a:rPr>
                <a:t>U = </a:t>
              </a:r>
              <a:endParaRPr lang="en-US" altLang="en-US" sz="1800">
                <a:solidFill>
                  <a:srgbClr val="FF9999"/>
                </a:solidFill>
              </a:endParaRPr>
            </a:p>
          </p:txBody>
        </p:sp>
        <p:grpSp>
          <p:nvGrpSpPr>
            <p:cNvPr id="23574" name="Group 112">
              <a:extLst>
                <a:ext uri="{FF2B5EF4-FFF2-40B4-BE49-F238E27FC236}">
                  <a16:creationId xmlns:a16="http://schemas.microsoft.com/office/drawing/2014/main" id="{CD8314ED-2AB1-4CD3-92FD-42D806911ED4}"/>
                </a:ext>
              </a:extLst>
            </p:cNvPr>
            <p:cNvGrpSpPr>
              <a:grpSpLocks/>
            </p:cNvGrpSpPr>
            <p:nvPr/>
          </p:nvGrpSpPr>
          <p:grpSpPr bwMode="auto">
            <a:xfrm>
              <a:off x="1843" y="3186"/>
              <a:ext cx="240" cy="510"/>
              <a:chOff x="2352" y="3504"/>
              <a:chExt cx="240" cy="510"/>
            </a:xfrm>
          </p:grpSpPr>
          <p:sp>
            <p:nvSpPr>
              <p:cNvPr id="23595" name="Rectangle 113">
                <a:extLst>
                  <a:ext uri="{FF2B5EF4-FFF2-40B4-BE49-F238E27FC236}">
                    <a16:creationId xmlns:a16="http://schemas.microsoft.com/office/drawing/2014/main" id="{FA5901B7-1907-4323-931E-A56AFF724E4E}"/>
                  </a:ext>
                </a:extLst>
              </p:cNvPr>
              <p:cNvSpPr>
                <a:spLocks noChangeArrowheads="1"/>
              </p:cNvSpPr>
              <p:nvPr/>
            </p:nvSpPr>
            <p:spPr bwMode="auto">
              <a:xfrm>
                <a:off x="2352" y="350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9999"/>
                    </a:solidFill>
                  </a:rPr>
                  <a:t>1</a:t>
                </a:r>
                <a:endParaRPr lang="en-US" altLang="en-US" sz="1800">
                  <a:solidFill>
                    <a:srgbClr val="FF9999"/>
                  </a:solidFill>
                </a:endParaRPr>
              </a:p>
            </p:txBody>
          </p:sp>
          <p:sp>
            <p:nvSpPr>
              <p:cNvPr id="23596" name="Rectangle 114">
                <a:extLst>
                  <a:ext uri="{FF2B5EF4-FFF2-40B4-BE49-F238E27FC236}">
                    <a16:creationId xmlns:a16="http://schemas.microsoft.com/office/drawing/2014/main" id="{D2FE481B-CDD8-44DD-9E1A-51F43F0D4E60}"/>
                  </a:ext>
                </a:extLst>
              </p:cNvPr>
              <p:cNvSpPr>
                <a:spLocks noChangeArrowheads="1"/>
              </p:cNvSpPr>
              <p:nvPr/>
            </p:nvSpPr>
            <p:spPr bwMode="auto">
              <a:xfrm>
                <a:off x="2352" y="378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9999"/>
                    </a:solidFill>
                  </a:rPr>
                  <a:t>2</a:t>
                </a:r>
                <a:endParaRPr lang="en-US" altLang="en-US" sz="1800" b="1" baseline="-25000">
                  <a:solidFill>
                    <a:srgbClr val="FF9999"/>
                  </a:solidFill>
                </a:endParaRPr>
              </a:p>
            </p:txBody>
          </p:sp>
          <p:sp>
            <p:nvSpPr>
              <p:cNvPr id="23597" name="Line 115">
                <a:extLst>
                  <a:ext uri="{FF2B5EF4-FFF2-40B4-BE49-F238E27FC236}">
                    <a16:creationId xmlns:a16="http://schemas.microsoft.com/office/drawing/2014/main" id="{CAED855C-9200-4609-AD9C-63924B30B86D}"/>
                  </a:ext>
                </a:extLst>
              </p:cNvPr>
              <p:cNvSpPr>
                <a:spLocks noChangeShapeType="1"/>
              </p:cNvSpPr>
              <p:nvPr/>
            </p:nvSpPr>
            <p:spPr bwMode="auto">
              <a:xfrm>
                <a:off x="2352" y="3772"/>
                <a:ext cx="192" cy="2"/>
              </a:xfrm>
              <a:prstGeom prst="line">
                <a:avLst/>
              </a:prstGeom>
              <a:noFill/>
              <a:ln w="19050">
                <a:solidFill>
                  <a:srgbClr val="FF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3575" name="Rectangle 116">
              <a:extLst>
                <a:ext uri="{FF2B5EF4-FFF2-40B4-BE49-F238E27FC236}">
                  <a16:creationId xmlns:a16="http://schemas.microsoft.com/office/drawing/2014/main" id="{E98DD3BA-1BF7-4BA8-ADC1-BC2976003C99}"/>
                </a:ext>
              </a:extLst>
            </p:cNvPr>
            <p:cNvSpPr>
              <a:spLocks noChangeArrowheads="1"/>
            </p:cNvSpPr>
            <p:nvPr/>
          </p:nvSpPr>
          <p:spPr bwMode="auto">
            <a:xfrm>
              <a:off x="2039" y="3321"/>
              <a:ext cx="25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9999"/>
                  </a:solidFill>
                </a:rPr>
                <a:t>q</a:t>
              </a:r>
              <a:r>
                <a:rPr lang="en-US" altLang="en-US" sz="1800" b="1" baseline="30000">
                  <a:solidFill>
                    <a:srgbClr val="FF9999"/>
                  </a:solidFill>
                </a:rPr>
                <a:t>2</a:t>
              </a:r>
            </a:p>
          </p:txBody>
        </p:sp>
        <p:grpSp>
          <p:nvGrpSpPr>
            <p:cNvPr id="23576" name="Group 139">
              <a:extLst>
                <a:ext uri="{FF2B5EF4-FFF2-40B4-BE49-F238E27FC236}">
                  <a16:creationId xmlns:a16="http://schemas.microsoft.com/office/drawing/2014/main" id="{C2193A9C-6AE4-4AD0-A422-46975AFA85B2}"/>
                </a:ext>
              </a:extLst>
            </p:cNvPr>
            <p:cNvGrpSpPr>
              <a:grpSpLocks/>
            </p:cNvGrpSpPr>
            <p:nvPr/>
          </p:nvGrpSpPr>
          <p:grpSpPr bwMode="auto">
            <a:xfrm>
              <a:off x="2208" y="3216"/>
              <a:ext cx="2688" cy="450"/>
              <a:chOff x="2448" y="3216"/>
              <a:chExt cx="2688" cy="450"/>
            </a:xfrm>
          </p:grpSpPr>
          <p:sp>
            <p:nvSpPr>
              <p:cNvPr id="23577" name="Rectangle 118">
                <a:extLst>
                  <a:ext uri="{FF2B5EF4-FFF2-40B4-BE49-F238E27FC236}">
                    <a16:creationId xmlns:a16="http://schemas.microsoft.com/office/drawing/2014/main" id="{E6AEA4BF-56DF-45CC-A890-A5E420E744FB}"/>
                  </a:ext>
                </a:extLst>
              </p:cNvPr>
              <p:cNvSpPr>
                <a:spLocks noChangeArrowheads="1"/>
              </p:cNvSpPr>
              <p:nvPr/>
            </p:nvSpPr>
            <p:spPr bwMode="auto">
              <a:xfrm>
                <a:off x="2634" y="3216"/>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9999"/>
                    </a:solidFill>
                  </a:rPr>
                  <a:t>1</a:t>
                </a:r>
                <a:endParaRPr lang="en-US" altLang="en-US" sz="1800">
                  <a:solidFill>
                    <a:srgbClr val="FF9999"/>
                  </a:solidFill>
                </a:endParaRPr>
              </a:p>
            </p:txBody>
          </p:sp>
          <p:sp>
            <p:nvSpPr>
              <p:cNvPr id="23578" name="Rectangle 119">
                <a:extLst>
                  <a:ext uri="{FF2B5EF4-FFF2-40B4-BE49-F238E27FC236}">
                    <a16:creationId xmlns:a16="http://schemas.microsoft.com/office/drawing/2014/main" id="{AF89A03A-37CD-4A8D-85CA-6FFFADCEDC19}"/>
                  </a:ext>
                </a:extLst>
              </p:cNvPr>
              <p:cNvSpPr>
                <a:spLocks noChangeArrowheads="1"/>
              </p:cNvSpPr>
              <p:nvPr/>
            </p:nvSpPr>
            <p:spPr bwMode="auto">
              <a:xfrm>
                <a:off x="2448" y="3264"/>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FF9999"/>
                    </a:solidFill>
                  </a:rPr>
                  <a:t>[ </a:t>
                </a:r>
                <a:endParaRPr lang="en-US" altLang="en-US">
                  <a:solidFill>
                    <a:srgbClr val="FF9999"/>
                  </a:solidFill>
                </a:endParaRPr>
              </a:p>
            </p:txBody>
          </p:sp>
          <p:sp>
            <p:nvSpPr>
              <p:cNvPr id="23579" name="Rectangle 120">
                <a:extLst>
                  <a:ext uri="{FF2B5EF4-FFF2-40B4-BE49-F238E27FC236}">
                    <a16:creationId xmlns:a16="http://schemas.microsoft.com/office/drawing/2014/main" id="{1F7354C3-D8FC-4EC9-887D-84DC9C907A2E}"/>
                  </a:ext>
                </a:extLst>
              </p:cNvPr>
              <p:cNvSpPr>
                <a:spLocks noChangeArrowheads="1"/>
              </p:cNvSpPr>
              <p:nvPr/>
            </p:nvSpPr>
            <p:spPr bwMode="auto">
              <a:xfrm>
                <a:off x="2634" y="3435"/>
                <a:ext cx="27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9999"/>
                    </a:solidFill>
                  </a:rPr>
                  <a:t>C</a:t>
                </a:r>
                <a:r>
                  <a:rPr lang="en-US" altLang="en-US" sz="1800" b="1" baseline="-25000">
                    <a:solidFill>
                      <a:srgbClr val="FF9999"/>
                    </a:solidFill>
                  </a:rPr>
                  <a:t>1</a:t>
                </a:r>
              </a:p>
            </p:txBody>
          </p:sp>
          <p:sp>
            <p:nvSpPr>
              <p:cNvPr id="23580" name="Rectangle 121">
                <a:extLst>
                  <a:ext uri="{FF2B5EF4-FFF2-40B4-BE49-F238E27FC236}">
                    <a16:creationId xmlns:a16="http://schemas.microsoft.com/office/drawing/2014/main" id="{4D94083B-60AA-4D05-A5B2-05BA1E1A8C9A}"/>
                  </a:ext>
                </a:extLst>
              </p:cNvPr>
              <p:cNvSpPr>
                <a:spLocks noChangeArrowheads="1"/>
              </p:cNvSpPr>
              <p:nvPr/>
            </p:nvSpPr>
            <p:spPr bwMode="auto">
              <a:xfrm>
                <a:off x="2874" y="3339"/>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9999"/>
                    </a:solidFill>
                  </a:rPr>
                  <a:t>+ </a:t>
                </a:r>
                <a:endParaRPr lang="en-US" altLang="en-US" sz="1800">
                  <a:solidFill>
                    <a:srgbClr val="FF9999"/>
                  </a:solidFill>
                </a:endParaRPr>
              </a:p>
            </p:txBody>
          </p:sp>
          <p:sp>
            <p:nvSpPr>
              <p:cNvPr id="23581" name="Rectangle 122">
                <a:extLst>
                  <a:ext uri="{FF2B5EF4-FFF2-40B4-BE49-F238E27FC236}">
                    <a16:creationId xmlns:a16="http://schemas.microsoft.com/office/drawing/2014/main" id="{0D0AF2DC-3CA2-4D42-86C1-4536778ACC07}"/>
                  </a:ext>
                </a:extLst>
              </p:cNvPr>
              <p:cNvSpPr>
                <a:spLocks noChangeArrowheads="1"/>
              </p:cNvSpPr>
              <p:nvPr/>
            </p:nvSpPr>
            <p:spPr bwMode="auto">
              <a:xfrm>
                <a:off x="3081" y="3435"/>
                <a:ext cx="27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9999"/>
                    </a:solidFill>
                  </a:rPr>
                  <a:t>C</a:t>
                </a:r>
                <a:r>
                  <a:rPr lang="en-US" altLang="en-US" sz="1800" b="1" baseline="-25000">
                    <a:solidFill>
                      <a:srgbClr val="FF9999"/>
                    </a:solidFill>
                  </a:rPr>
                  <a:t>2</a:t>
                </a:r>
              </a:p>
            </p:txBody>
          </p:sp>
          <p:sp>
            <p:nvSpPr>
              <p:cNvPr id="23582" name="Rectangle 123">
                <a:extLst>
                  <a:ext uri="{FF2B5EF4-FFF2-40B4-BE49-F238E27FC236}">
                    <a16:creationId xmlns:a16="http://schemas.microsoft.com/office/drawing/2014/main" id="{8973337F-9311-47D9-857D-D320D0202A98}"/>
                  </a:ext>
                </a:extLst>
              </p:cNvPr>
              <p:cNvSpPr>
                <a:spLocks noChangeArrowheads="1"/>
              </p:cNvSpPr>
              <p:nvPr/>
            </p:nvSpPr>
            <p:spPr bwMode="auto">
              <a:xfrm>
                <a:off x="3081" y="3216"/>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9999"/>
                    </a:solidFill>
                  </a:rPr>
                  <a:t>1</a:t>
                </a:r>
                <a:endParaRPr lang="en-US" altLang="en-US" sz="1800">
                  <a:solidFill>
                    <a:srgbClr val="FF9999"/>
                  </a:solidFill>
                </a:endParaRPr>
              </a:p>
            </p:txBody>
          </p:sp>
          <p:sp>
            <p:nvSpPr>
              <p:cNvPr id="23583" name="Rectangle 124">
                <a:extLst>
                  <a:ext uri="{FF2B5EF4-FFF2-40B4-BE49-F238E27FC236}">
                    <a16:creationId xmlns:a16="http://schemas.microsoft.com/office/drawing/2014/main" id="{3ABE6610-256F-4892-8A08-235F50675472}"/>
                  </a:ext>
                </a:extLst>
              </p:cNvPr>
              <p:cNvSpPr>
                <a:spLocks noChangeArrowheads="1"/>
              </p:cNvSpPr>
              <p:nvPr/>
            </p:nvSpPr>
            <p:spPr bwMode="auto">
              <a:xfrm>
                <a:off x="3346" y="3340"/>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9999"/>
                    </a:solidFill>
                  </a:rPr>
                  <a:t>+</a:t>
                </a:r>
                <a:endParaRPr lang="en-US" altLang="en-US" sz="1800">
                  <a:solidFill>
                    <a:srgbClr val="FF9999"/>
                  </a:solidFill>
                </a:endParaRPr>
              </a:p>
            </p:txBody>
          </p:sp>
          <p:sp>
            <p:nvSpPr>
              <p:cNvPr id="23584" name="Rectangle 125">
                <a:extLst>
                  <a:ext uri="{FF2B5EF4-FFF2-40B4-BE49-F238E27FC236}">
                    <a16:creationId xmlns:a16="http://schemas.microsoft.com/office/drawing/2014/main" id="{F53F9E25-E4D6-477E-938C-496F066CC69D}"/>
                  </a:ext>
                </a:extLst>
              </p:cNvPr>
              <p:cNvSpPr>
                <a:spLocks noChangeArrowheads="1"/>
              </p:cNvSpPr>
              <p:nvPr/>
            </p:nvSpPr>
            <p:spPr bwMode="auto">
              <a:xfrm>
                <a:off x="3561" y="3435"/>
                <a:ext cx="27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9999"/>
                    </a:solidFill>
                  </a:rPr>
                  <a:t>C</a:t>
                </a:r>
                <a:r>
                  <a:rPr lang="en-US" altLang="en-US" sz="1800" b="1" baseline="-25000">
                    <a:solidFill>
                      <a:srgbClr val="FF9999"/>
                    </a:solidFill>
                  </a:rPr>
                  <a:t>3</a:t>
                </a:r>
              </a:p>
            </p:txBody>
          </p:sp>
          <p:sp>
            <p:nvSpPr>
              <p:cNvPr id="23585" name="Rectangle 126">
                <a:extLst>
                  <a:ext uri="{FF2B5EF4-FFF2-40B4-BE49-F238E27FC236}">
                    <a16:creationId xmlns:a16="http://schemas.microsoft.com/office/drawing/2014/main" id="{55306B70-C0C4-48A7-935C-DE7EF1B0FEBE}"/>
                  </a:ext>
                </a:extLst>
              </p:cNvPr>
              <p:cNvSpPr>
                <a:spLocks noChangeArrowheads="1"/>
              </p:cNvSpPr>
              <p:nvPr/>
            </p:nvSpPr>
            <p:spPr bwMode="auto">
              <a:xfrm>
                <a:off x="3561" y="3216"/>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9999"/>
                    </a:solidFill>
                  </a:rPr>
                  <a:t>1</a:t>
                </a:r>
                <a:endParaRPr lang="en-US" altLang="en-US" sz="1800">
                  <a:solidFill>
                    <a:srgbClr val="FF9999"/>
                  </a:solidFill>
                </a:endParaRPr>
              </a:p>
            </p:txBody>
          </p:sp>
          <p:sp>
            <p:nvSpPr>
              <p:cNvPr id="23586" name="Line 130">
                <a:extLst>
                  <a:ext uri="{FF2B5EF4-FFF2-40B4-BE49-F238E27FC236}">
                    <a16:creationId xmlns:a16="http://schemas.microsoft.com/office/drawing/2014/main" id="{44843B26-89C6-4AC7-A185-86FB1A2A5605}"/>
                  </a:ext>
                </a:extLst>
              </p:cNvPr>
              <p:cNvSpPr>
                <a:spLocks noChangeShapeType="1"/>
              </p:cNvSpPr>
              <p:nvPr/>
            </p:nvSpPr>
            <p:spPr bwMode="auto">
              <a:xfrm>
                <a:off x="2634" y="3456"/>
                <a:ext cx="240" cy="2"/>
              </a:xfrm>
              <a:prstGeom prst="line">
                <a:avLst/>
              </a:prstGeom>
              <a:noFill/>
              <a:ln w="19050">
                <a:solidFill>
                  <a:srgbClr val="FF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87" name="Line 131">
                <a:extLst>
                  <a:ext uri="{FF2B5EF4-FFF2-40B4-BE49-F238E27FC236}">
                    <a16:creationId xmlns:a16="http://schemas.microsoft.com/office/drawing/2014/main" id="{2DCBC97F-2B92-412F-AB6B-3EF84ED57E95}"/>
                  </a:ext>
                </a:extLst>
              </p:cNvPr>
              <p:cNvSpPr>
                <a:spLocks noChangeShapeType="1"/>
              </p:cNvSpPr>
              <p:nvPr/>
            </p:nvSpPr>
            <p:spPr bwMode="auto">
              <a:xfrm>
                <a:off x="3081" y="3456"/>
                <a:ext cx="240" cy="2"/>
              </a:xfrm>
              <a:prstGeom prst="line">
                <a:avLst/>
              </a:prstGeom>
              <a:noFill/>
              <a:ln w="19050">
                <a:solidFill>
                  <a:srgbClr val="FF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88" name="Line 132">
                <a:extLst>
                  <a:ext uri="{FF2B5EF4-FFF2-40B4-BE49-F238E27FC236}">
                    <a16:creationId xmlns:a16="http://schemas.microsoft.com/office/drawing/2014/main" id="{DC5A1742-50A3-47B2-9C34-2464E9199545}"/>
                  </a:ext>
                </a:extLst>
              </p:cNvPr>
              <p:cNvSpPr>
                <a:spLocks noChangeShapeType="1"/>
              </p:cNvSpPr>
              <p:nvPr/>
            </p:nvSpPr>
            <p:spPr bwMode="auto">
              <a:xfrm>
                <a:off x="3561" y="3456"/>
                <a:ext cx="240" cy="2"/>
              </a:xfrm>
              <a:prstGeom prst="line">
                <a:avLst/>
              </a:prstGeom>
              <a:noFill/>
              <a:ln w="19050">
                <a:solidFill>
                  <a:srgbClr val="FF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89" name="Rectangle 133">
                <a:extLst>
                  <a:ext uri="{FF2B5EF4-FFF2-40B4-BE49-F238E27FC236}">
                    <a16:creationId xmlns:a16="http://schemas.microsoft.com/office/drawing/2014/main" id="{FE79194A-2125-4A59-BD63-D9AE7FF31A8A}"/>
                  </a:ext>
                </a:extLst>
              </p:cNvPr>
              <p:cNvSpPr>
                <a:spLocks noChangeArrowheads="1"/>
              </p:cNvSpPr>
              <p:nvPr/>
            </p:nvSpPr>
            <p:spPr bwMode="auto">
              <a:xfrm>
                <a:off x="3826" y="3340"/>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9999"/>
                    </a:solidFill>
                  </a:rPr>
                  <a:t>+</a:t>
                </a:r>
                <a:endParaRPr lang="en-US" altLang="en-US" sz="1800">
                  <a:solidFill>
                    <a:srgbClr val="FF9999"/>
                  </a:solidFill>
                </a:endParaRPr>
              </a:p>
            </p:txBody>
          </p:sp>
          <p:sp>
            <p:nvSpPr>
              <p:cNvPr id="23590" name="Rectangle 134">
                <a:extLst>
                  <a:ext uri="{FF2B5EF4-FFF2-40B4-BE49-F238E27FC236}">
                    <a16:creationId xmlns:a16="http://schemas.microsoft.com/office/drawing/2014/main" id="{645DDA4B-1B03-4190-BD76-F09B5B6CD516}"/>
                  </a:ext>
                </a:extLst>
              </p:cNvPr>
              <p:cNvSpPr>
                <a:spLocks noChangeArrowheads="1"/>
              </p:cNvSpPr>
              <p:nvPr/>
            </p:nvSpPr>
            <p:spPr bwMode="auto">
              <a:xfrm>
                <a:off x="4665" y="3435"/>
                <a:ext cx="27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9999"/>
                    </a:solidFill>
                  </a:rPr>
                  <a:t>C</a:t>
                </a:r>
                <a:r>
                  <a:rPr lang="en-US" altLang="en-US" sz="1800" b="1" baseline="-25000">
                    <a:solidFill>
                      <a:srgbClr val="FF9999"/>
                    </a:solidFill>
                  </a:rPr>
                  <a:t>n</a:t>
                </a:r>
              </a:p>
            </p:txBody>
          </p:sp>
          <p:sp>
            <p:nvSpPr>
              <p:cNvPr id="23591" name="Rectangle 135">
                <a:extLst>
                  <a:ext uri="{FF2B5EF4-FFF2-40B4-BE49-F238E27FC236}">
                    <a16:creationId xmlns:a16="http://schemas.microsoft.com/office/drawing/2014/main" id="{9DE1A956-1F3B-48CB-A70A-E73318FBBEB3}"/>
                  </a:ext>
                </a:extLst>
              </p:cNvPr>
              <p:cNvSpPr>
                <a:spLocks noChangeArrowheads="1"/>
              </p:cNvSpPr>
              <p:nvPr/>
            </p:nvSpPr>
            <p:spPr bwMode="auto">
              <a:xfrm>
                <a:off x="4665" y="3216"/>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9999"/>
                    </a:solidFill>
                  </a:rPr>
                  <a:t>1</a:t>
                </a:r>
                <a:endParaRPr lang="en-US" altLang="en-US" sz="1800">
                  <a:solidFill>
                    <a:srgbClr val="FF9999"/>
                  </a:solidFill>
                </a:endParaRPr>
              </a:p>
            </p:txBody>
          </p:sp>
          <p:sp>
            <p:nvSpPr>
              <p:cNvPr id="23592" name="Line 136">
                <a:extLst>
                  <a:ext uri="{FF2B5EF4-FFF2-40B4-BE49-F238E27FC236}">
                    <a16:creationId xmlns:a16="http://schemas.microsoft.com/office/drawing/2014/main" id="{8C4BB20B-9FF5-4DE8-8A9A-036438471C8A}"/>
                  </a:ext>
                </a:extLst>
              </p:cNvPr>
              <p:cNvSpPr>
                <a:spLocks noChangeShapeType="1"/>
              </p:cNvSpPr>
              <p:nvPr/>
            </p:nvSpPr>
            <p:spPr bwMode="auto">
              <a:xfrm>
                <a:off x="4665" y="3456"/>
                <a:ext cx="240" cy="2"/>
              </a:xfrm>
              <a:prstGeom prst="line">
                <a:avLst/>
              </a:prstGeom>
              <a:noFill/>
              <a:ln w="19050">
                <a:solidFill>
                  <a:srgbClr val="FF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93" name="Rectangle 137">
                <a:extLst>
                  <a:ext uri="{FF2B5EF4-FFF2-40B4-BE49-F238E27FC236}">
                    <a16:creationId xmlns:a16="http://schemas.microsoft.com/office/drawing/2014/main" id="{FF94EF91-7EFC-4266-8A50-11CB6503A7B0}"/>
                  </a:ext>
                </a:extLst>
              </p:cNvPr>
              <p:cNvSpPr>
                <a:spLocks noChangeArrowheads="1"/>
              </p:cNvSpPr>
              <p:nvPr/>
            </p:nvSpPr>
            <p:spPr bwMode="auto">
              <a:xfrm>
                <a:off x="3978" y="3339"/>
                <a:ext cx="7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9999"/>
                    </a:solidFill>
                  </a:rPr>
                  <a:t>………. +</a:t>
                </a:r>
                <a:endParaRPr lang="en-US" altLang="en-US" sz="1800">
                  <a:solidFill>
                    <a:srgbClr val="FF9999"/>
                  </a:solidFill>
                </a:endParaRPr>
              </a:p>
            </p:txBody>
          </p:sp>
          <p:sp>
            <p:nvSpPr>
              <p:cNvPr id="23594" name="Rectangle 138">
                <a:extLst>
                  <a:ext uri="{FF2B5EF4-FFF2-40B4-BE49-F238E27FC236}">
                    <a16:creationId xmlns:a16="http://schemas.microsoft.com/office/drawing/2014/main" id="{5415E507-66AD-4B5A-96BB-981EF62114B4}"/>
                  </a:ext>
                </a:extLst>
              </p:cNvPr>
              <p:cNvSpPr>
                <a:spLocks noChangeArrowheads="1"/>
              </p:cNvSpPr>
              <p:nvPr/>
            </p:nvSpPr>
            <p:spPr bwMode="auto">
              <a:xfrm>
                <a:off x="4896" y="3235"/>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FF9999"/>
                    </a:solidFill>
                  </a:rPr>
                  <a:t>] </a:t>
                </a:r>
                <a:endParaRPr lang="en-US" altLang="en-US">
                  <a:solidFill>
                    <a:srgbClr val="FF9999"/>
                  </a:solidFill>
                </a:endParaRPr>
              </a:p>
            </p:txBody>
          </p:sp>
        </p:grpSp>
      </p:grpSp>
      <p:sp>
        <p:nvSpPr>
          <p:cNvPr id="115853" name="Text Box 141">
            <a:extLst>
              <a:ext uri="{FF2B5EF4-FFF2-40B4-BE49-F238E27FC236}">
                <a16:creationId xmlns:a16="http://schemas.microsoft.com/office/drawing/2014/main" id="{6E647960-6191-40F3-87C3-246FD7610F24}"/>
              </a:ext>
            </a:extLst>
          </p:cNvPr>
          <p:cNvSpPr txBox="1">
            <a:spLocks noChangeArrowheads="1"/>
          </p:cNvSpPr>
          <p:nvPr/>
        </p:nvSpPr>
        <p:spPr bwMode="auto">
          <a:xfrm>
            <a:off x="2590800" y="5715000"/>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99"/>
                </a:solidFill>
              </a:rPr>
              <a:t>U = U</a:t>
            </a:r>
            <a:r>
              <a:rPr lang="en-US" altLang="en-US" sz="1800" b="1" baseline="-25000">
                <a:solidFill>
                  <a:srgbClr val="00FF99"/>
                </a:solidFill>
              </a:rPr>
              <a:t>1</a:t>
            </a:r>
            <a:r>
              <a:rPr lang="en-US" altLang="en-US" sz="1800" b="1">
                <a:solidFill>
                  <a:srgbClr val="00FF99"/>
                </a:solidFill>
              </a:rPr>
              <a:t> + U</a:t>
            </a:r>
            <a:r>
              <a:rPr lang="en-US" altLang="en-US" sz="1800" b="1" baseline="-25000">
                <a:solidFill>
                  <a:srgbClr val="00FF99"/>
                </a:solidFill>
              </a:rPr>
              <a:t>2</a:t>
            </a:r>
            <a:r>
              <a:rPr lang="en-US" altLang="en-US" sz="1800" b="1">
                <a:solidFill>
                  <a:srgbClr val="00FF99"/>
                </a:solidFill>
              </a:rPr>
              <a:t> + U</a:t>
            </a:r>
            <a:r>
              <a:rPr lang="en-US" altLang="en-US" sz="1800" b="1" baseline="-25000">
                <a:solidFill>
                  <a:srgbClr val="00FF99"/>
                </a:solidFill>
              </a:rPr>
              <a:t>3</a:t>
            </a:r>
            <a:r>
              <a:rPr lang="en-US" altLang="en-US" sz="1800" b="1">
                <a:solidFill>
                  <a:srgbClr val="00FF99"/>
                </a:solidFill>
              </a:rPr>
              <a:t> + ………. + U</a:t>
            </a:r>
            <a:r>
              <a:rPr lang="en-US" altLang="en-US" sz="1800" b="1" baseline="-25000">
                <a:solidFill>
                  <a:srgbClr val="00FF99"/>
                </a:solidFill>
              </a:rPr>
              <a:t>n</a:t>
            </a:r>
          </a:p>
        </p:txBody>
      </p:sp>
      <p:sp>
        <p:nvSpPr>
          <p:cNvPr id="115854" name="Text Box 142">
            <a:extLst>
              <a:ext uri="{FF2B5EF4-FFF2-40B4-BE49-F238E27FC236}">
                <a16:creationId xmlns:a16="http://schemas.microsoft.com/office/drawing/2014/main" id="{FAFFA80F-3B9D-42B7-8E03-BF98D64BD1A8}"/>
              </a:ext>
            </a:extLst>
          </p:cNvPr>
          <p:cNvSpPr txBox="1">
            <a:spLocks noChangeArrowheads="1"/>
          </p:cNvSpPr>
          <p:nvPr/>
        </p:nvSpPr>
        <p:spPr bwMode="auto">
          <a:xfrm>
            <a:off x="381000" y="6064250"/>
            <a:ext cx="845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66CCFF"/>
                </a:solidFill>
              </a:rPr>
              <a:t>The total energy stored in the system is the sum of energy stored in the  individual capacitors.</a:t>
            </a:r>
            <a:endParaRPr lang="en-US" altLang="en-US" sz="1800" b="1" baseline="-25000">
              <a:solidFill>
                <a:srgbClr val="66CC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5716"/>
                                        </p:tgtEl>
                                        <p:attrNameLst>
                                          <p:attrName>style.visibility</p:attrName>
                                        </p:attrNameLst>
                                      </p:cBhvr>
                                      <p:to>
                                        <p:strVal val="visible"/>
                                      </p:to>
                                    </p:set>
                                    <p:animEffect transition="in" filter="slide(fromTop)">
                                      <p:cBhvr>
                                        <p:cTn id="7" dur="500"/>
                                        <p:tgtEl>
                                          <p:spTgt spid="1157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5719"/>
                                        </p:tgtEl>
                                        <p:attrNameLst>
                                          <p:attrName>style.visibility</p:attrName>
                                        </p:attrNameLst>
                                      </p:cBhvr>
                                      <p:to>
                                        <p:strVal val="visible"/>
                                      </p:to>
                                    </p:set>
                                    <p:animEffect transition="in" filter="wipe(left)">
                                      <p:cBhvr>
                                        <p:cTn id="12" dur="500"/>
                                        <p:tgtEl>
                                          <p:spTgt spid="1157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5776"/>
                                        </p:tgtEl>
                                        <p:attrNameLst>
                                          <p:attrName>style.visibility</p:attrName>
                                        </p:attrNameLst>
                                      </p:cBhvr>
                                      <p:to>
                                        <p:strVal val="visible"/>
                                      </p:to>
                                    </p:set>
                                    <p:animEffect transition="in" filter="wipe(left)">
                                      <p:cBhvr>
                                        <p:cTn id="17" dur="500"/>
                                        <p:tgtEl>
                                          <p:spTgt spid="1157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15732"/>
                                        </p:tgtEl>
                                        <p:attrNameLst>
                                          <p:attrName>style.visibility</p:attrName>
                                        </p:attrNameLst>
                                      </p:cBhvr>
                                      <p:to>
                                        <p:strVal val="visible"/>
                                      </p:to>
                                    </p:set>
                                    <p:animEffect transition="in" filter="wipe(left)">
                                      <p:cBhvr>
                                        <p:cTn id="22" dur="500"/>
                                        <p:tgtEl>
                                          <p:spTgt spid="11573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5734"/>
                                        </p:tgtEl>
                                        <p:attrNameLst>
                                          <p:attrName>style.visibility</p:attrName>
                                        </p:attrNameLst>
                                      </p:cBhvr>
                                      <p:to>
                                        <p:strVal val="visible"/>
                                      </p:to>
                                    </p:set>
                                    <p:animEffect transition="in" filter="wipe(left)">
                                      <p:cBhvr>
                                        <p:cTn id="27" dur="500"/>
                                        <p:tgtEl>
                                          <p:spTgt spid="11573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5733"/>
                                        </p:tgtEl>
                                        <p:attrNameLst>
                                          <p:attrName>style.visibility</p:attrName>
                                        </p:attrNameLst>
                                      </p:cBhvr>
                                      <p:to>
                                        <p:strVal val="visible"/>
                                      </p:to>
                                    </p:set>
                                    <p:animEffect transition="in" filter="wipe(left)">
                                      <p:cBhvr>
                                        <p:cTn id="32" dur="500"/>
                                        <p:tgtEl>
                                          <p:spTgt spid="11573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15777"/>
                                        </p:tgtEl>
                                        <p:attrNameLst>
                                          <p:attrName>style.visibility</p:attrName>
                                        </p:attrNameLst>
                                      </p:cBhvr>
                                      <p:to>
                                        <p:strVal val="visible"/>
                                      </p:to>
                                    </p:set>
                                    <p:animEffect transition="in" filter="wipe(left)">
                                      <p:cBhvr>
                                        <p:cTn id="37" dur="500"/>
                                        <p:tgtEl>
                                          <p:spTgt spid="11577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5778"/>
                                        </p:tgtEl>
                                        <p:attrNameLst>
                                          <p:attrName>style.visibility</p:attrName>
                                        </p:attrNameLst>
                                      </p:cBhvr>
                                      <p:to>
                                        <p:strVal val="visible"/>
                                      </p:to>
                                    </p:set>
                                    <p:animEffect transition="in" filter="wipe(left)">
                                      <p:cBhvr>
                                        <p:cTn id="42" dur="500"/>
                                        <p:tgtEl>
                                          <p:spTgt spid="11577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115760"/>
                                        </p:tgtEl>
                                        <p:attrNameLst>
                                          <p:attrName>style.visibility</p:attrName>
                                        </p:attrNameLst>
                                      </p:cBhvr>
                                      <p:to>
                                        <p:strVal val="visible"/>
                                      </p:to>
                                    </p:set>
                                    <p:animEffect transition="in" filter="wipe(left)">
                                      <p:cBhvr>
                                        <p:cTn id="47" dur="500"/>
                                        <p:tgtEl>
                                          <p:spTgt spid="11576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5779"/>
                                        </p:tgtEl>
                                        <p:attrNameLst>
                                          <p:attrName>style.visibility</p:attrName>
                                        </p:attrNameLst>
                                      </p:cBhvr>
                                      <p:to>
                                        <p:strVal val="visible"/>
                                      </p:to>
                                    </p:set>
                                    <p:animEffect transition="in" filter="wipe(left)">
                                      <p:cBhvr>
                                        <p:cTn id="52" dur="500"/>
                                        <p:tgtEl>
                                          <p:spTgt spid="11577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3" presetClass="entr" presetSubtype="0" fill="hold" nodeType="clickEffect">
                                  <p:stCondLst>
                                    <p:cond delay="0"/>
                                  </p:stCondLst>
                                  <p:childTnLst>
                                    <p:set>
                                      <p:cBhvr>
                                        <p:cTn id="56" dur="1" fill="hold">
                                          <p:stCondLst>
                                            <p:cond delay="0"/>
                                          </p:stCondLst>
                                        </p:cTn>
                                        <p:tgtEl>
                                          <p:spTgt spid="115775"/>
                                        </p:tgtEl>
                                        <p:attrNameLst>
                                          <p:attrName>style.visibility</p:attrName>
                                        </p:attrNameLst>
                                      </p:cBhvr>
                                      <p:to>
                                        <p:strVal val="visible"/>
                                      </p:to>
                                    </p:set>
                                    <p:anim calcmode="lin" valueType="num">
                                      <p:cBhvr>
                                        <p:cTn id="57" dur="500" fill="hold"/>
                                        <p:tgtEl>
                                          <p:spTgt spid="115775"/>
                                        </p:tgtEl>
                                        <p:attrNameLst>
                                          <p:attrName>ppt_w</p:attrName>
                                        </p:attrNameLst>
                                      </p:cBhvr>
                                      <p:tavLst>
                                        <p:tav tm="0">
                                          <p:val>
                                            <p:fltVal val="0"/>
                                          </p:val>
                                        </p:tav>
                                        <p:tav tm="100000">
                                          <p:val>
                                            <p:strVal val="#ppt_w"/>
                                          </p:val>
                                        </p:tav>
                                      </p:tavLst>
                                    </p:anim>
                                    <p:anim calcmode="lin" valueType="num">
                                      <p:cBhvr>
                                        <p:cTn id="58" dur="500" fill="hold"/>
                                        <p:tgtEl>
                                          <p:spTgt spid="115775"/>
                                        </p:tgtEl>
                                        <p:attrNameLst>
                                          <p:attrName>ppt_h</p:attrName>
                                        </p:attrNameLst>
                                      </p:cBhvr>
                                      <p:tavLst>
                                        <p:tav tm="0">
                                          <p:val>
                                            <p:fltVal val="0"/>
                                          </p:val>
                                        </p:tav>
                                        <p:tav tm="100000">
                                          <p:val>
                                            <p:strVal val="#ppt_h"/>
                                          </p:val>
                                        </p:tav>
                                      </p:tavLst>
                                    </p:anim>
                                    <p:animEffect transition="in" filter="fade">
                                      <p:cBhvr>
                                        <p:cTn id="59" dur="500"/>
                                        <p:tgtEl>
                                          <p:spTgt spid="11577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115780">
                                            <p:txEl>
                                              <p:pRg st="0" end="0"/>
                                            </p:txEl>
                                          </p:spTgt>
                                        </p:tgtEl>
                                        <p:attrNameLst>
                                          <p:attrName>style.visibility</p:attrName>
                                        </p:attrNameLst>
                                      </p:cBhvr>
                                      <p:to>
                                        <p:strVal val="visible"/>
                                      </p:to>
                                    </p:set>
                                    <p:animEffect transition="in" filter="wipe(left)">
                                      <p:cBhvr>
                                        <p:cTn id="64" dur="500"/>
                                        <p:tgtEl>
                                          <p:spTgt spid="115780">
                                            <p:txEl>
                                              <p:pRg st="0" end="0"/>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childTnLst>
                                    <p:set>
                                      <p:cBhvr>
                                        <p:cTn id="68" dur="1" fill="hold">
                                          <p:stCondLst>
                                            <p:cond delay="0"/>
                                          </p:stCondLst>
                                        </p:cTn>
                                        <p:tgtEl>
                                          <p:spTgt spid="115780">
                                            <p:txEl>
                                              <p:pRg st="1" end="1"/>
                                            </p:txEl>
                                          </p:spTgt>
                                        </p:tgtEl>
                                        <p:attrNameLst>
                                          <p:attrName>style.visibility</p:attrName>
                                        </p:attrNameLst>
                                      </p:cBhvr>
                                      <p:to>
                                        <p:strVal val="visible"/>
                                      </p:to>
                                    </p:set>
                                    <p:animEffect transition="in" filter="wipe(left)">
                                      <p:cBhvr>
                                        <p:cTn id="69" dur="500"/>
                                        <p:tgtEl>
                                          <p:spTgt spid="115780">
                                            <p:txEl>
                                              <p:pRg st="1" end="1"/>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2" presetClass="entr" presetSubtype="8" fill="hold" grpId="0" nodeType="clickEffect">
                                  <p:stCondLst>
                                    <p:cond delay="0"/>
                                  </p:stCondLst>
                                  <p:childTnLst>
                                    <p:set>
                                      <p:cBhvr>
                                        <p:cTn id="73" dur="1" fill="hold">
                                          <p:stCondLst>
                                            <p:cond delay="0"/>
                                          </p:stCondLst>
                                        </p:cTn>
                                        <p:tgtEl>
                                          <p:spTgt spid="115781"/>
                                        </p:tgtEl>
                                        <p:attrNameLst>
                                          <p:attrName>style.visibility</p:attrName>
                                        </p:attrNameLst>
                                      </p:cBhvr>
                                      <p:to>
                                        <p:strVal val="visible"/>
                                      </p:to>
                                    </p:set>
                                    <p:animEffect transition="in" filter="slide(fromLeft)">
                                      <p:cBhvr>
                                        <p:cTn id="74" dur="500"/>
                                        <p:tgtEl>
                                          <p:spTgt spid="115781"/>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childTnLst>
                                    <p:set>
                                      <p:cBhvr>
                                        <p:cTn id="78" dur="1" fill="hold">
                                          <p:stCondLst>
                                            <p:cond delay="0"/>
                                          </p:stCondLst>
                                        </p:cTn>
                                        <p:tgtEl>
                                          <p:spTgt spid="115805"/>
                                        </p:tgtEl>
                                        <p:attrNameLst>
                                          <p:attrName>style.visibility</p:attrName>
                                        </p:attrNameLst>
                                      </p:cBhvr>
                                      <p:to>
                                        <p:strVal val="visible"/>
                                      </p:to>
                                    </p:set>
                                    <p:animEffect transition="in" filter="wipe(left)">
                                      <p:cBhvr>
                                        <p:cTn id="79" dur="500"/>
                                        <p:tgtEl>
                                          <p:spTgt spid="11580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3" presetClass="entr" presetSubtype="0" fill="hold" nodeType="clickEffect">
                                  <p:stCondLst>
                                    <p:cond delay="0"/>
                                  </p:stCondLst>
                                  <p:childTnLst>
                                    <p:set>
                                      <p:cBhvr>
                                        <p:cTn id="83" dur="1" fill="hold">
                                          <p:stCondLst>
                                            <p:cond delay="0"/>
                                          </p:stCondLst>
                                        </p:cTn>
                                        <p:tgtEl>
                                          <p:spTgt spid="115806"/>
                                        </p:tgtEl>
                                        <p:attrNameLst>
                                          <p:attrName>style.visibility</p:attrName>
                                        </p:attrNameLst>
                                      </p:cBhvr>
                                      <p:to>
                                        <p:strVal val="visible"/>
                                      </p:to>
                                    </p:set>
                                    <p:anim calcmode="lin" valueType="num">
                                      <p:cBhvr>
                                        <p:cTn id="84" dur="500" fill="hold"/>
                                        <p:tgtEl>
                                          <p:spTgt spid="115806"/>
                                        </p:tgtEl>
                                        <p:attrNameLst>
                                          <p:attrName>ppt_w</p:attrName>
                                        </p:attrNameLst>
                                      </p:cBhvr>
                                      <p:tavLst>
                                        <p:tav tm="0">
                                          <p:val>
                                            <p:fltVal val="0"/>
                                          </p:val>
                                        </p:tav>
                                        <p:tav tm="100000">
                                          <p:val>
                                            <p:strVal val="#ppt_w"/>
                                          </p:val>
                                        </p:tav>
                                      </p:tavLst>
                                    </p:anim>
                                    <p:anim calcmode="lin" valueType="num">
                                      <p:cBhvr>
                                        <p:cTn id="85" dur="500" fill="hold"/>
                                        <p:tgtEl>
                                          <p:spTgt spid="115806"/>
                                        </p:tgtEl>
                                        <p:attrNameLst>
                                          <p:attrName>ppt_h</p:attrName>
                                        </p:attrNameLst>
                                      </p:cBhvr>
                                      <p:tavLst>
                                        <p:tav tm="0">
                                          <p:val>
                                            <p:fltVal val="0"/>
                                          </p:val>
                                        </p:tav>
                                        <p:tav tm="100000">
                                          <p:val>
                                            <p:strVal val="#ppt_h"/>
                                          </p:val>
                                        </p:tav>
                                      </p:tavLst>
                                    </p:anim>
                                    <p:animEffect transition="in" filter="fade">
                                      <p:cBhvr>
                                        <p:cTn id="86" dur="500"/>
                                        <p:tgtEl>
                                          <p:spTgt spid="115806"/>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nodeType="clickEffect">
                                  <p:stCondLst>
                                    <p:cond delay="0"/>
                                  </p:stCondLst>
                                  <p:childTnLst>
                                    <p:set>
                                      <p:cBhvr>
                                        <p:cTn id="90" dur="1" fill="hold">
                                          <p:stCondLst>
                                            <p:cond delay="0"/>
                                          </p:stCondLst>
                                        </p:cTn>
                                        <p:tgtEl>
                                          <p:spTgt spid="115819"/>
                                        </p:tgtEl>
                                        <p:attrNameLst>
                                          <p:attrName>style.visibility</p:attrName>
                                        </p:attrNameLst>
                                      </p:cBhvr>
                                      <p:to>
                                        <p:strVal val="visible"/>
                                      </p:to>
                                    </p:set>
                                    <p:animEffect transition="in" filter="wipe(left)">
                                      <p:cBhvr>
                                        <p:cTn id="91" dur="500"/>
                                        <p:tgtEl>
                                          <p:spTgt spid="115819"/>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nodeType="clickEffect">
                                  <p:stCondLst>
                                    <p:cond delay="0"/>
                                  </p:stCondLst>
                                  <p:childTnLst>
                                    <p:set>
                                      <p:cBhvr>
                                        <p:cTn id="95" dur="1" fill="hold">
                                          <p:stCondLst>
                                            <p:cond delay="0"/>
                                          </p:stCondLst>
                                        </p:cTn>
                                        <p:tgtEl>
                                          <p:spTgt spid="115852"/>
                                        </p:tgtEl>
                                        <p:attrNameLst>
                                          <p:attrName>style.visibility</p:attrName>
                                        </p:attrNameLst>
                                      </p:cBhvr>
                                      <p:to>
                                        <p:strVal val="visible"/>
                                      </p:to>
                                    </p:set>
                                    <p:animEffect transition="in" filter="wipe(left)">
                                      <p:cBhvr>
                                        <p:cTn id="96" dur="500"/>
                                        <p:tgtEl>
                                          <p:spTgt spid="115852"/>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115853"/>
                                        </p:tgtEl>
                                        <p:attrNameLst>
                                          <p:attrName>style.visibility</p:attrName>
                                        </p:attrNameLst>
                                      </p:cBhvr>
                                      <p:to>
                                        <p:strVal val="visible"/>
                                      </p:to>
                                    </p:set>
                                    <p:animEffect transition="in" filter="wipe(left)">
                                      <p:cBhvr>
                                        <p:cTn id="101" dur="500"/>
                                        <p:tgtEl>
                                          <p:spTgt spid="115853"/>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115854"/>
                                        </p:tgtEl>
                                        <p:attrNameLst>
                                          <p:attrName>style.visibility</p:attrName>
                                        </p:attrNameLst>
                                      </p:cBhvr>
                                      <p:to>
                                        <p:strVal val="visible"/>
                                      </p:to>
                                    </p:set>
                                    <p:animEffect transition="in" filter="wipe(left)">
                                      <p:cBhvr>
                                        <p:cTn id="106" dur="500"/>
                                        <p:tgtEl>
                                          <p:spTgt spid="115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P spid="115733" grpId="0"/>
      <p:bldP spid="115734" grpId="0"/>
      <p:bldP spid="115776" grpId="0"/>
      <p:bldP spid="115778" grpId="0"/>
      <p:bldP spid="115779" grpId="0"/>
      <p:bldP spid="115781" grpId="0"/>
      <p:bldP spid="115853" grpId="0"/>
      <p:bldP spid="1158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Text Box 4">
            <a:extLst>
              <a:ext uri="{FF2B5EF4-FFF2-40B4-BE49-F238E27FC236}">
                <a16:creationId xmlns:a16="http://schemas.microsoft.com/office/drawing/2014/main" id="{1BB936E7-56E6-49B0-BDD2-126BA1AAC579}"/>
              </a:ext>
            </a:extLst>
          </p:cNvPr>
          <p:cNvSpPr txBox="1">
            <a:spLocks noChangeArrowheads="1"/>
          </p:cNvSpPr>
          <p:nvPr/>
        </p:nvSpPr>
        <p:spPr bwMode="auto">
          <a:xfrm>
            <a:off x="76200" y="44450"/>
            <a:ext cx="7543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a:solidFill>
                  <a:srgbClr val="FF9999"/>
                </a:solidFill>
              </a:rPr>
              <a:t>Energy Stored in a Parallel Combination of Capacitors:</a:t>
            </a:r>
          </a:p>
        </p:txBody>
      </p:sp>
      <p:grpSp>
        <p:nvGrpSpPr>
          <p:cNvPr id="120870" name="Group 38">
            <a:extLst>
              <a:ext uri="{FF2B5EF4-FFF2-40B4-BE49-F238E27FC236}">
                <a16:creationId xmlns:a16="http://schemas.microsoft.com/office/drawing/2014/main" id="{0CAAA189-2074-4CA9-A397-6C823862E1F2}"/>
              </a:ext>
            </a:extLst>
          </p:cNvPr>
          <p:cNvGrpSpPr>
            <a:grpSpLocks/>
          </p:cNvGrpSpPr>
          <p:nvPr/>
        </p:nvGrpSpPr>
        <p:grpSpPr bwMode="auto">
          <a:xfrm>
            <a:off x="2133600" y="1524000"/>
            <a:ext cx="152400" cy="152400"/>
            <a:chOff x="2304" y="2688"/>
            <a:chExt cx="96" cy="96"/>
          </a:xfrm>
        </p:grpSpPr>
        <p:sp>
          <p:nvSpPr>
            <p:cNvPr id="25637" name="Oval 39">
              <a:extLst>
                <a:ext uri="{FF2B5EF4-FFF2-40B4-BE49-F238E27FC236}">
                  <a16:creationId xmlns:a16="http://schemas.microsoft.com/office/drawing/2014/main" id="{FDBB4AAE-E452-473C-8FB2-D073D999122B}"/>
                </a:ext>
              </a:extLst>
            </p:cNvPr>
            <p:cNvSpPr>
              <a:spLocks noChangeArrowheads="1"/>
            </p:cNvSpPr>
            <p:nvPr/>
          </p:nvSpPr>
          <p:spPr bwMode="auto">
            <a:xfrm>
              <a:off x="2304" y="2752"/>
              <a:ext cx="32" cy="32"/>
            </a:xfrm>
            <a:prstGeom prst="ellipse">
              <a:avLst/>
            </a:prstGeom>
            <a:solidFill>
              <a:srgbClr val="66FFFF"/>
            </a:solidFill>
            <a:ln w="9525">
              <a:solidFill>
                <a:srgbClr val="66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5638" name="Oval 40">
              <a:extLst>
                <a:ext uri="{FF2B5EF4-FFF2-40B4-BE49-F238E27FC236}">
                  <a16:creationId xmlns:a16="http://schemas.microsoft.com/office/drawing/2014/main" id="{9B120931-C2B3-4CD2-B43F-35B6AE62CB93}"/>
                </a:ext>
              </a:extLst>
            </p:cNvPr>
            <p:cNvSpPr>
              <a:spLocks noChangeArrowheads="1"/>
            </p:cNvSpPr>
            <p:nvPr/>
          </p:nvSpPr>
          <p:spPr bwMode="auto">
            <a:xfrm>
              <a:off x="2368" y="2752"/>
              <a:ext cx="32" cy="32"/>
            </a:xfrm>
            <a:prstGeom prst="ellipse">
              <a:avLst/>
            </a:prstGeom>
            <a:solidFill>
              <a:srgbClr val="66FFFF"/>
            </a:solidFill>
            <a:ln w="9525">
              <a:solidFill>
                <a:srgbClr val="66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5639" name="Oval 41">
              <a:extLst>
                <a:ext uri="{FF2B5EF4-FFF2-40B4-BE49-F238E27FC236}">
                  <a16:creationId xmlns:a16="http://schemas.microsoft.com/office/drawing/2014/main" id="{D4F8CC84-AFCE-4563-B870-0F7674FBE42E}"/>
                </a:ext>
              </a:extLst>
            </p:cNvPr>
            <p:cNvSpPr>
              <a:spLocks noChangeArrowheads="1"/>
            </p:cNvSpPr>
            <p:nvPr/>
          </p:nvSpPr>
          <p:spPr bwMode="auto">
            <a:xfrm>
              <a:off x="2336" y="2688"/>
              <a:ext cx="32" cy="32"/>
            </a:xfrm>
            <a:prstGeom prst="ellipse">
              <a:avLst/>
            </a:prstGeom>
            <a:solidFill>
              <a:srgbClr val="66FFFF"/>
            </a:solidFill>
            <a:ln w="9525">
              <a:solidFill>
                <a:srgbClr val="66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sp>
        <p:nvSpPr>
          <p:cNvPr id="120900" name="Text Box 68">
            <a:extLst>
              <a:ext uri="{FF2B5EF4-FFF2-40B4-BE49-F238E27FC236}">
                <a16:creationId xmlns:a16="http://schemas.microsoft.com/office/drawing/2014/main" id="{7E49B830-F03D-4242-BDDE-348067F17772}"/>
              </a:ext>
            </a:extLst>
          </p:cNvPr>
          <p:cNvSpPr txBox="1">
            <a:spLocks noChangeArrowheads="1"/>
          </p:cNvSpPr>
          <p:nvPr/>
        </p:nvSpPr>
        <p:spPr bwMode="auto">
          <a:xfrm>
            <a:off x="2514600" y="2133600"/>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5050"/>
                </a:solidFill>
              </a:rPr>
              <a:t>U = U</a:t>
            </a:r>
            <a:r>
              <a:rPr lang="en-US" altLang="en-US" sz="1800" b="1" baseline="-25000">
                <a:solidFill>
                  <a:srgbClr val="FF5050"/>
                </a:solidFill>
              </a:rPr>
              <a:t>1</a:t>
            </a:r>
            <a:r>
              <a:rPr lang="en-US" altLang="en-US" sz="1800" b="1">
                <a:solidFill>
                  <a:srgbClr val="FF5050"/>
                </a:solidFill>
              </a:rPr>
              <a:t> + U</a:t>
            </a:r>
            <a:r>
              <a:rPr lang="en-US" altLang="en-US" sz="1800" b="1" baseline="-25000">
                <a:solidFill>
                  <a:srgbClr val="FF5050"/>
                </a:solidFill>
              </a:rPr>
              <a:t>2</a:t>
            </a:r>
            <a:r>
              <a:rPr lang="en-US" altLang="en-US" sz="1800" b="1">
                <a:solidFill>
                  <a:srgbClr val="FF5050"/>
                </a:solidFill>
              </a:rPr>
              <a:t> + U</a:t>
            </a:r>
            <a:r>
              <a:rPr lang="en-US" altLang="en-US" sz="1800" b="1" baseline="-25000">
                <a:solidFill>
                  <a:srgbClr val="FF5050"/>
                </a:solidFill>
              </a:rPr>
              <a:t>3</a:t>
            </a:r>
            <a:r>
              <a:rPr lang="en-US" altLang="en-US" sz="1800" b="1">
                <a:solidFill>
                  <a:srgbClr val="FF5050"/>
                </a:solidFill>
              </a:rPr>
              <a:t> + ………. + U</a:t>
            </a:r>
            <a:r>
              <a:rPr lang="en-US" altLang="en-US" sz="1800" b="1" baseline="-25000">
                <a:solidFill>
                  <a:srgbClr val="FF5050"/>
                </a:solidFill>
              </a:rPr>
              <a:t>n</a:t>
            </a:r>
          </a:p>
        </p:txBody>
      </p:sp>
      <p:sp>
        <p:nvSpPr>
          <p:cNvPr id="120901" name="Text Box 69">
            <a:extLst>
              <a:ext uri="{FF2B5EF4-FFF2-40B4-BE49-F238E27FC236}">
                <a16:creationId xmlns:a16="http://schemas.microsoft.com/office/drawing/2014/main" id="{1169BCF6-E1F4-42B1-8551-57B6A836C4D9}"/>
              </a:ext>
            </a:extLst>
          </p:cNvPr>
          <p:cNvSpPr txBox="1">
            <a:spLocks noChangeArrowheads="1"/>
          </p:cNvSpPr>
          <p:nvPr/>
        </p:nvSpPr>
        <p:spPr bwMode="auto">
          <a:xfrm>
            <a:off x="152400" y="2559050"/>
            <a:ext cx="845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99"/>
                </a:solidFill>
              </a:rPr>
              <a:t>The total energy stored in the system is the sum of energy stored in the individual capacitors.</a:t>
            </a:r>
            <a:endParaRPr lang="en-US" altLang="en-US" sz="1800" b="1" baseline="-25000">
              <a:solidFill>
                <a:srgbClr val="FFFF99"/>
              </a:solidFill>
            </a:endParaRPr>
          </a:p>
        </p:txBody>
      </p:sp>
      <p:sp>
        <p:nvSpPr>
          <p:cNvPr id="120904" name="Text Box 72">
            <a:extLst>
              <a:ext uri="{FF2B5EF4-FFF2-40B4-BE49-F238E27FC236}">
                <a16:creationId xmlns:a16="http://schemas.microsoft.com/office/drawing/2014/main" id="{88798FF7-3D38-4B4A-89B4-BFB03EDADC36}"/>
              </a:ext>
            </a:extLst>
          </p:cNvPr>
          <p:cNvSpPr txBox="1">
            <a:spLocks noChangeArrowheads="1"/>
          </p:cNvSpPr>
          <p:nvPr/>
        </p:nvSpPr>
        <p:spPr bwMode="auto">
          <a:xfrm>
            <a:off x="457200" y="623888"/>
            <a:ext cx="3581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00"/>
                </a:solidFill>
              </a:rPr>
              <a:t>C = C</a:t>
            </a:r>
            <a:r>
              <a:rPr lang="en-US" altLang="en-US" sz="1800" b="1" baseline="-25000">
                <a:solidFill>
                  <a:srgbClr val="FFFF00"/>
                </a:solidFill>
              </a:rPr>
              <a:t>1</a:t>
            </a:r>
            <a:r>
              <a:rPr lang="en-US" altLang="en-US" sz="1800" b="1">
                <a:solidFill>
                  <a:srgbClr val="FFFF00"/>
                </a:solidFill>
              </a:rPr>
              <a:t> + C</a:t>
            </a:r>
            <a:r>
              <a:rPr lang="en-US" altLang="en-US" sz="1800" b="1" baseline="-25000">
                <a:solidFill>
                  <a:srgbClr val="FFFF00"/>
                </a:solidFill>
              </a:rPr>
              <a:t>2</a:t>
            </a:r>
            <a:r>
              <a:rPr lang="en-US" altLang="en-US" sz="1800" b="1">
                <a:solidFill>
                  <a:srgbClr val="FFFF00"/>
                </a:solidFill>
              </a:rPr>
              <a:t> + C</a:t>
            </a:r>
            <a:r>
              <a:rPr lang="en-US" altLang="en-US" sz="1800" b="1" baseline="-25000">
                <a:solidFill>
                  <a:srgbClr val="FFFF00"/>
                </a:solidFill>
              </a:rPr>
              <a:t>3 </a:t>
            </a:r>
            <a:r>
              <a:rPr lang="en-US" altLang="en-US" sz="1800" b="1">
                <a:solidFill>
                  <a:srgbClr val="FFFF00"/>
                </a:solidFill>
              </a:rPr>
              <a:t>+ ……….. + C</a:t>
            </a:r>
            <a:r>
              <a:rPr lang="en-US" altLang="en-US" sz="1800" b="1" baseline="-25000">
                <a:solidFill>
                  <a:srgbClr val="FFFF00"/>
                </a:solidFill>
              </a:rPr>
              <a:t>n</a:t>
            </a:r>
          </a:p>
        </p:txBody>
      </p:sp>
      <p:grpSp>
        <p:nvGrpSpPr>
          <p:cNvPr id="120906" name="Group 74">
            <a:extLst>
              <a:ext uri="{FF2B5EF4-FFF2-40B4-BE49-F238E27FC236}">
                <a16:creationId xmlns:a16="http://schemas.microsoft.com/office/drawing/2014/main" id="{5E1301DA-7B15-43BB-8F28-5B58F9B6757B}"/>
              </a:ext>
            </a:extLst>
          </p:cNvPr>
          <p:cNvGrpSpPr>
            <a:grpSpLocks/>
          </p:cNvGrpSpPr>
          <p:nvPr/>
        </p:nvGrpSpPr>
        <p:grpSpPr bwMode="auto">
          <a:xfrm>
            <a:off x="228600" y="1143000"/>
            <a:ext cx="1524000" cy="914400"/>
            <a:chOff x="3168" y="3456"/>
            <a:chExt cx="960" cy="576"/>
          </a:xfrm>
        </p:grpSpPr>
        <p:sp>
          <p:nvSpPr>
            <p:cNvPr id="25629" name="Rectangle 75">
              <a:extLst>
                <a:ext uri="{FF2B5EF4-FFF2-40B4-BE49-F238E27FC236}">
                  <a16:creationId xmlns:a16="http://schemas.microsoft.com/office/drawing/2014/main" id="{91763B33-83E5-4BAD-80C0-65BCB194FA91}"/>
                </a:ext>
              </a:extLst>
            </p:cNvPr>
            <p:cNvSpPr>
              <a:spLocks noChangeArrowheads="1"/>
            </p:cNvSpPr>
            <p:nvPr/>
          </p:nvSpPr>
          <p:spPr bwMode="auto">
            <a:xfrm>
              <a:off x="3168" y="3456"/>
              <a:ext cx="960" cy="576"/>
            </a:xfrm>
            <a:prstGeom prst="rect">
              <a:avLst/>
            </a:prstGeom>
            <a:solidFill>
              <a:srgbClr val="6600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25630" name="Group 76">
              <a:extLst>
                <a:ext uri="{FF2B5EF4-FFF2-40B4-BE49-F238E27FC236}">
                  <a16:creationId xmlns:a16="http://schemas.microsoft.com/office/drawing/2014/main" id="{E990F4AB-E969-4C9B-9B99-75261453E252}"/>
                </a:ext>
              </a:extLst>
            </p:cNvPr>
            <p:cNvGrpSpPr>
              <a:grpSpLocks/>
            </p:cNvGrpSpPr>
            <p:nvPr/>
          </p:nvGrpSpPr>
          <p:grpSpPr bwMode="auto">
            <a:xfrm>
              <a:off x="3187" y="3474"/>
              <a:ext cx="941" cy="510"/>
              <a:chOff x="3456" y="3426"/>
              <a:chExt cx="941" cy="510"/>
            </a:xfrm>
          </p:grpSpPr>
          <p:sp>
            <p:nvSpPr>
              <p:cNvPr id="25631" name="Rectangle 77">
                <a:extLst>
                  <a:ext uri="{FF2B5EF4-FFF2-40B4-BE49-F238E27FC236}">
                    <a16:creationId xmlns:a16="http://schemas.microsoft.com/office/drawing/2014/main" id="{F41B2D04-993F-4ED0-B16C-9AAEF331C377}"/>
                  </a:ext>
                </a:extLst>
              </p:cNvPr>
              <p:cNvSpPr>
                <a:spLocks noChangeArrowheads="1"/>
              </p:cNvSpPr>
              <p:nvPr/>
            </p:nvSpPr>
            <p:spPr bwMode="auto">
              <a:xfrm>
                <a:off x="3456" y="3570"/>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FFCC"/>
                    </a:solidFill>
                  </a:rPr>
                  <a:t>U = </a:t>
                </a:r>
                <a:endParaRPr lang="en-US" altLang="en-US" sz="1800">
                  <a:solidFill>
                    <a:srgbClr val="FFFFCC"/>
                  </a:solidFill>
                </a:endParaRPr>
              </a:p>
            </p:txBody>
          </p:sp>
          <p:grpSp>
            <p:nvGrpSpPr>
              <p:cNvPr id="25632" name="Group 78">
                <a:extLst>
                  <a:ext uri="{FF2B5EF4-FFF2-40B4-BE49-F238E27FC236}">
                    <a16:creationId xmlns:a16="http://schemas.microsoft.com/office/drawing/2014/main" id="{F9DED2D1-4966-4112-9A81-E4955AB47FA1}"/>
                  </a:ext>
                </a:extLst>
              </p:cNvPr>
              <p:cNvGrpSpPr>
                <a:grpSpLocks/>
              </p:cNvGrpSpPr>
              <p:nvPr/>
            </p:nvGrpSpPr>
            <p:grpSpPr bwMode="auto">
              <a:xfrm>
                <a:off x="3792" y="3426"/>
                <a:ext cx="240" cy="510"/>
                <a:chOff x="2352" y="3504"/>
                <a:chExt cx="240" cy="510"/>
              </a:xfrm>
            </p:grpSpPr>
            <p:sp>
              <p:nvSpPr>
                <p:cNvPr id="25634" name="Rectangle 79">
                  <a:extLst>
                    <a:ext uri="{FF2B5EF4-FFF2-40B4-BE49-F238E27FC236}">
                      <a16:creationId xmlns:a16="http://schemas.microsoft.com/office/drawing/2014/main" id="{5AF4FB5F-0863-4D5A-B3E6-9B1881BB42ED}"/>
                    </a:ext>
                  </a:extLst>
                </p:cNvPr>
                <p:cNvSpPr>
                  <a:spLocks noChangeArrowheads="1"/>
                </p:cNvSpPr>
                <p:nvPr/>
              </p:nvSpPr>
              <p:spPr bwMode="auto">
                <a:xfrm>
                  <a:off x="2352" y="350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FFCC"/>
                      </a:solidFill>
                    </a:rPr>
                    <a:t>1</a:t>
                  </a:r>
                  <a:endParaRPr lang="en-US" altLang="en-US" sz="1800">
                    <a:solidFill>
                      <a:srgbClr val="FFFFCC"/>
                    </a:solidFill>
                  </a:endParaRPr>
                </a:p>
              </p:txBody>
            </p:sp>
            <p:sp>
              <p:nvSpPr>
                <p:cNvPr id="25635" name="Rectangle 80">
                  <a:extLst>
                    <a:ext uri="{FF2B5EF4-FFF2-40B4-BE49-F238E27FC236}">
                      <a16:creationId xmlns:a16="http://schemas.microsoft.com/office/drawing/2014/main" id="{E086076E-55C9-4DEA-B10D-8C9555A61A16}"/>
                    </a:ext>
                  </a:extLst>
                </p:cNvPr>
                <p:cNvSpPr>
                  <a:spLocks noChangeArrowheads="1"/>
                </p:cNvSpPr>
                <p:nvPr/>
              </p:nvSpPr>
              <p:spPr bwMode="auto">
                <a:xfrm>
                  <a:off x="2352" y="378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FFCC"/>
                      </a:solidFill>
                    </a:rPr>
                    <a:t>2</a:t>
                  </a:r>
                  <a:endParaRPr lang="en-US" altLang="en-US" sz="1800" b="1" baseline="-25000">
                    <a:solidFill>
                      <a:srgbClr val="FFFFCC"/>
                    </a:solidFill>
                  </a:endParaRPr>
                </a:p>
              </p:txBody>
            </p:sp>
            <p:sp>
              <p:nvSpPr>
                <p:cNvPr id="25636" name="Line 81">
                  <a:extLst>
                    <a:ext uri="{FF2B5EF4-FFF2-40B4-BE49-F238E27FC236}">
                      <a16:creationId xmlns:a16="http://schemas.microsoft.com/office/drawing/2014/main" id="{58CE4E6C-AD0D-4C31-A69B-5EEF3DBEAFED}"/>
                    </a:ext>
                  </a:extLst>
                </p:cNvPr>
                <p:cNvSpPr>
                  <a:spLocks noChangeShapeType="1"/>
                </p:cNvSpPr>
                <p:nvPr/>
              </p:nvSpPr>
              <p:spPr bwMode="auto">
                <a:xfrm>
                  <a:off x="2352" y="3772"/>
                  <a:ext cx="192" cy="2"/>
                </a:xfrm>
                <a:prstGeom prst="line">
                  <a:avLst/>
                </a:prstGeom>
                <a:noFill/>
                <a:ln w="1905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5633" name="Rectangle 82">
                <a:extLst>
                  <a:ext uri="{FF2B5EF4-FFF2-40B4-BE49-F238E27FC236}">
                    <a16:creationId xmlns:a16="http://schemas.microsoft.com/office/drawing/2014/main" id="{392A20AB-DD37-4748-8EA4-2404934626A0}"/>
                  </a:ext>
                </a:extLst>
              </p:cNvPr>
              <p:cNvSpPr>
                <a:spLocks noChangeArrowheads="1"/>
              </p:cNvSpPr>
              <p:nvPr/>
            </p:nvSpPr>
            <p:spPr bwMode="auto">
              <a:xfrm>
                <a:off x="3988" y="3561"/>
                <a:ext cx="40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CC"/>
                    </a:solidFill>
                  </a:rPr>
                  <a:t>C V</a:t>
                </a:r>
                <a:r>
                  <a:rPr lang="en-US" altLang="en-US" sz="1800" b="1" baseline="30000">
                    <a:solidFill>
                      <a:srgbClr val="FFFFCC"/>
                    </a:solidFill>
                  </a:rPr>
                  <a:t>2</a:t>
                </a:r>
              </a:p>
            </p:txBody>
          </p:sp>
        </p:grpSp>
      </p:grpSp>
      <p:grpSp>
        <p:nvGrpSpPr>
          <p:cNvPr id="120939" name="Group 107">
            <a:extLst>
              <a:ext uri="{FF2B5EF4-FFF2-40B4-BE49-F238E27FC236}">
                <a16:creationId xmlns:a16="http://schemas.microsoft.com/office/drawing/2014/main" id="{4A9EE927-1908-40DE-8943-AD144D83F4E7}"/>
              </a:ext>
            </a:extLst>
          </p:cNvPr>
          <p:cNvGrpSpPr>
            <a:grpSpLocks/>
          </p:cNvGrpSpPr>
          <p:nvPr/>
        </p:nvGrpSpPr>
        <p:grpSpPr bwMode="auto">
          <a:xfrm>
            <a:off x="2468563" y="1171575"/>
            <a:ext cx="4770437" cy="809625"/>
            <a:chOff x="1555" y="738"/>
            <a:chExt cx="3005" cy="510"/>
          </a:xfrm>
        </p:grpSpPr>
        <p:grpSp>
          <p:nvGrpSpPr>
            <p:cNvPr id="25621" name="Group 86">
              <a:extLst>
                <a:ext uri="{FF2B5EF4-FFF2-40B4-BE49-F238E27FC236}">
                  <a16:creationId xmlns:a16="http://schemas.microsoft.com/office/drawing/2014/main" id="{543E5ACA-3298-45C9-B5C6-AB9EFC53790A}"/>
                </a:ext>
              </a:extLst>
            </p:cNvPr>
            <p:cNvGrpSpPr>
              <a:grpSpLocks/>
            </p:cNvGrpSpPr>
            <p:nvPr/>
          </p:nvGrpSpPr>
          <p:grpSpPr bwMode="auto">
            <a:xfrm>
              <a:off x="1555" y="738"/>
              <a:ext cx="797" cy="510"/>
              <a:chOff x="3456" y="3426"/>
              <a:chExt cx="797" cy="510"/>
            </a:xfrm>
          </p:grpSpPr>
          <p:sp>
            <p:nvSpPr>
              <p:cNvPr id="25623" name="Rectangle 87">
                <a:extLst>
                  <a:ext uri="{FF2B5EF4-FFF2-40B4-BE49-F238E27FC236}">
                    <a16:creationId xmlns:a16="http://schemas.microsoft.com/office/drawing/2014/main" id="{AEA1192F-4440-4D63-8C89-9BD4E4800B5B}"/>
                  </a:ext>
                </a:extLst>
              </p:cNvPr>
              <p:cNvSpPr>
                <a:spLocks noChangeArrowheads="1"/>
              </p:cNvSpPr>
              <p:nvPr/>
            </p:nvSpPr>
            <p:spPr bwMode="auto">
              <a:xfrm>
                <a:off x="3456" y="3570"/>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00FF99"/>
                    </a:solidFill>
                  </a:rPr>
                  <a:t>U = </a:t>
                </a:r>
                <a:endParaRPr lang="en-US" altLang="en-US" sz="1800">
                  <a:solidFill>
                    <a:srgbClr val="00FF99"/>
                  </a:solidFill>
                </a:endParaRPr>
              </a:p>
            </p:txBody>
          </p:sp>
          <p:grpSp>
            <p:nvGrpSpPr>
              <p:cNvPr id="25624" name="Group 88">
                <a:extLst>
                  <a:ext uri="{FF2B5EF4-FFF2-40B4-BE49-F238E27FC236}">
                    <a16:creationId xmlns:a16="http://schemas.microsoft.com/office/drawing/2014/main" id="{F7F74934-8F19-4432-984F-9CDDA470CF80}"/>
                  </a:ext>
                </a:extLst>
              </p:cNvPr>
              <p:cNvGrpSpPr>
                <a:grpSpLocks/>
              </p:cNvGrpSpPr>
              <p:nvPr/>
            </p:nvGrpSpPr>
            <p:grpSpPr bwMode="auto">
              <a:xfrm>
                <a:off x="3792" y="3426"/>
                <a:ext cx="240" cy="510"/>
                <a:chOff x="2352" y="3504"/>
                <a:chExt cx="240" cy="510"/>
              </a:xfrm>
            </p:grpSpPr>
            <p:sp>
              <p:nvSpPr>
                <p:cNvPr id="25626" name="Rectangle 89">
                  <a:extLst>
                    <a:ext uri="{FF2B5EF4-FFF2-40B4-BE49-F238E27FC236}">
                      <a16:creationId xmlns:a16="http://schemas.microsoft.com/office/drawing/2014/main" id="{00B93B2B-E21B-4EB0-946A-97D80AC48B2D}"/>
                    </a:ext>
                  </a:extLst>
                </p:cNvPr>
                <p:cNvSpPr>
                  <a:spLocks noChangeArrowheads="1"/>
                </p:cNvSpPr>
                <p:nvPr/>
              </p:nvSpPr>
              <p:spPr bwMode="auto">
                <a:xfrm>
                  <a:off x="2352" y="350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00FF99"/>
                      </a:solidFill>
                    </a:rPr>
                    <a:t>1</a:t>
                  </a:r>
                  <a:endParaRPr lang="en-US" altLang="en-US" sz="1800">
                    <a:solidFill>
                      <a:srgbClr val="00FF99"/>
                    </a:solidFill>
                  </a:endParaRPr>
                </a:p>
              </p:txBody>
            </p:sp>
            <p:sp>
              <p:nvSpPr>
                <p:cNvPr id="25627" name="Rectangle 90">
                  <a:extLst>
                    <a:ext uri="{FF2B5EF4-FFF2-40B4-BE49-F238E27FC236}">
                      <a16:creationId xmlns:a16="http://schemas.microsoft.com/office/drawing/2014/main" id="{1CA5C08B-F04F-405F-B3C6-68C220A70478}"/>
                    </a:ext>
                  </a:extLst>
                </p:cNvPr>
                <p:cNvSpPr>
                  <a:spLocks noChangeArrowheads="1"/>
                </p:cNvSpPr>
                <p:nvPr/>
              </p:nvSpPr>
              <p:spPr bwMode="auto">
                <a:xfrm>
                  <a:off x="2352" y="378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00FF99"/>
                      </a:solidFill>
                    </a:rPr>
                    <a:t>2</a:t>
                  </a:r>
                  <a:endParaRPr lang="en-US" altLang="en-US" sz="1800" b="1" baseline="-25000">
                    <a:solidFill>
                      <a:srgbClr val="00FF99"/>
                    </a:solidFill>
                  </a:endParaRPr>
                </a:p>
              </p:txBody>
            </p:sp>
            <p:sp>
              <p:nvSpPr>
                <p:cNvPr id="25628" name="Line 91">
                  <a:extLst>
                    <a:ext uri="{FF2B5EF4-FFF2-40B4-BE49-F238E27FC236}">
                      <a16:creationId xmlns:a16="http://schemas.microsoft.com/office/drawing/2014/main" id="{2F7814B9-BE99-4831-B37E-DE5541274AC4}"/>
                    </a:ext>
                  </a:extLst>
                </p:cNvPr>
                <p:cNvSpPr>
                  <a:spLocks noChangeShapeType="1"/>
                </p:cNvSpPr>
                <p:nvPr/>
              </p:nvSpPr>
              <p:spPr bwMode="auto">
                <a:xfrm>
                  <a:off x="2352" y="3772"/>
                  <a:ext cx="192" cy="2"/>
                </a:xfrm>
                <a:prstGeom prst="line">
                  <a:avLst/>
                </a:prstGeom>
                <a:noFill/>
                <a:ln w="19050">
                  <a:solidFill>
                    <a:srgbClr val="00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5625" name="Rectangle 92">
                <a:extLst>
                  <a:ext uri="{FF2B5EF4-FFF2-40B4-BE49-F238E27FC236}">
                    <a16:creationId xmlns:a16="http://schemas.microsoft.com/office/drawing/2014/main" id="{137B240A-10F2-4D6A-ACF6-85DB7BF550E8}"/>
                  </a:ext>
                </a:extLst>
              </p:cNvPr>
              <p:cNvSpPr>
                <a:spLocks noChangeArrowheads="1"/>
              </p:cNvSpPr>
              <p:nvPr/>
            </p:nvSpPr>
            <p:spPr bwMode="auto">
              <a:xfrm>
                <a:off x="3988" y="3561"/>
                <a:ext cx="2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99"/>
                    </a:solidFill>
                  </a:rPr>
                  <a:t>V</a:t>
                </a:r>
                <a:r>
                  <a:rPr lang="en-US" altLang="en-US" sz="1800" b="1" baseline="30000">
                    <a:solidFill>
                      <a:srgbClr val="00FF99"/>
                    </a:solidFill>
                  </a:rPr>
                  <a:t>2</a:t>
                </a:r>
              </a:p>
            </p:txBody>
          </p:sp>
        </p:grpSp>
        <p:sp>
          <p:nvSpPr>
            <p:cNvPr id="25622" name="Text Box 93">
              <a:extLst>
                <a:ext uri="{FF2B5EF4-FFF2-40B4-BE49-F238E27FC236}">
                  <a16:creationId xmlns:a16="http://schemas.microsoft.com/office/drawing/2014/main" id="{B1DB54C4-05A1-4ACB-B948-47ACB04EC90D}"/>
                </a:ext>
              </a:extLst>
            </p:cNvPr>
            <p:cNvSpPr txBox="1">
              <a:spLocks noChangeArrowheads="1"/>
            </p:cNvSpPr>
            <p:nvPr/>
          </p:nvSpPr>
          <p:spPr bwMode="auto">
            <a:xfrm>
              <a:off x="2304" y="864"/>
              <a:ext cx="22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99"/>
                  </a:solidFill>
                </a:rPr>
                <a:t>( C</a:t>
              </a:r>
              <a:r>
                <a:rPr lang="en-US" altLang="en-US" sz="1800" b="1" baseline="-25000">
                  <a:solidFill>
                    <a:srgbClr val="00FF99"/>
                  </a:solidFill>
                </a:rPr>
                <a:t>1</a:t>
              </a:r>
              <a:r>
                <a:rPr lang="en-US" altLang="en-US" sz="1800" b="1">
                  <a:solidFill>
                    <a:srgbClr val="00FF99"/>
                  </a:solidFill>
                </a:rPr>
                <a:t> + C</a:t>
              </a:r>
              <a:r>
                <a:rPr lang="en-US" altLang="en-US" sz="1800" b="1" baseline="-25000">
                  <a:solidFill>
                    <a:srgbClr val="00FF99"/>
                  </a:solidFill>
                </a:rPr>
                <a:t>2</a:t>
              </a:r>
              <a:r>
                <a:rPr lang="en-US" altLang="en-US" sz="1800" b="1">
                  <a:solidFill>
                    <a:srgbClr val="00FF99"/>
                  </a:solidFill>
                </a:rPr>
                <a:t> + C</a:t>
              </a:r>
              <a:r>
                <a:rPr lang="en-US" altLang="en-US" sz="1800" b="1" baseline="-25000">
                  <a:solidFill>
                    <a:srgbClr val="00FF99"/>
                  </a:solidFill>
                </a:rPr>
                <a:t>3 </a:t>
              </a:r>
              <a:r>
                <a:rPr lang="en-US" altLang="en-US" sz="1800" b="1">
                  <a:solidFill>
                    <a:srgbClr val="00FF99"/>
                  </a:solidFill>
                </a:rPr>
                <a:t>+ ……….. + C</a:t>
              </a:r>
              <a:r>
                <a:rPr lang="en-US" altLang="en-US" sz="1800" b="1" baseline="-25000">
                  <a:solidFill>
                    <a:srgbClr val="00FF99"/>
                  </a:solidFill>
                </a:rPr>
                <a:t>n </a:t>
              </a:r>
              <a:r>
                <a:rPr lang="en-US" altLang="en-US" sz="1800" b="1">
                  <a:solidFill>
                    <a:srgbClr val="00FF99"/>
                  </a:solidFill>
                </a:rPr>
                <a:t>)</a:t>
              </a:r>
              <a:r>
                <a:rPr lang="en-US" altLang="en-US" sz="1800" b="1" baseline="-25000">
                  <a:solidFill>
                    <a:srgbClr val="00FF99"/>
                  </a:solidFill>
                </a:rPr>
                <a:t> </a:t>
              </a:r>
            </a:p>
          </p:txBody>
        </p:sp>
      </p:grpSp>
      <p:sp>
        <p:nvSpPr>
          <p:cNvPr id="120926" name="Text Box 94">
            <a:extLst>
              <a:ext uri="{FF2B5EF4-FFF2-40B4-BE49-F238E27FC236}">
                <a16:creationId xmlns:a16="http://schemas.microsoft.com/office/drawing/2014/main" id="{DD8A9B13-541F-446B-B85D-743A13A891DD}"/>
              </a:ext>
            </a:extLst>
          </p:cNvPr>
          <p:cNvSpPr txBox="1">
            <a:spLocks noChangeArrowheads="1"/>
          </p:cNvSpPr>
          <p:nvPr/>
        </p:nvSpPr>
        <p:spPr bwMode="auto">
          <a:xfrm>
            <a:off x="76200" y="3276600"/>
            <a:ext cx="8839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a:solidFill>
                  <a:srgbClr val="66FF33"/>
                </a:solidFill>
              </a:rPr>
              <a:t>Loss of Energy on Sharing of Charges between the Capacitors in Parallel:</a:t>
            </a:r>
          </a:p>
        </p:txBody>
      </p:sp>
      <p:sp>
        <p:nvSpPr>
          <p:cNvPr id="120928" name="Text Box 96">
            <a:extLst>
              <a:ext uri="{FF2B5EF4-FFF2-40B4-BE49-F238E27FC236}">
                <a16:creationId xmlns:a16="http://schemas.microsoft.com/office/drawing/2014/main" id="{F952220E-267C-4499-BB6F-0714588B93C5}"/>
              </a:ext>
            </a:extLst>
          </p:cNvPr>
          <p:cNvSpPr txBox="1">
            <a:spLocks noChangeArrowheads="1"/>
          </p:cNvSpPr>
          <p:nvPr/>
        </p:nvSpPr>
        <p:spPr bwMode="auto">
          <a:xfrm>
            <a:off x="152400" y="4006850"/>
            <a:ext cx="8458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9999FF"/>
                </a:solidFill>
              </a:rPr>
              <a:t>Consider two capacitors of capacitances C</a:t>
            </a:r>
            <a:r>
              <a:rPr lang="en-US" altLang="en-US" sz="1800" b="1" baseline="-25000">
                <a:solidFill>
                  <a:srgbClr val="9999FF"/>
                </a:solidFill>
              </a:rPr>
              <a:t>1</a:t>
            </a:r>
            <a:r>
              <a:rPr lang="en-US" altLang="en-US" sz="1800" b="1">
                <a:solidFill>
                  <a:srgbClr val="9999FF"/>
                </a:solidFill>
              </a:rPr>
              <a:t>, C</a:t>
            </a:r>
            <a:r>
              <a:rPr lang="en-US" altLang="en-US" sz="1800" b="1" baseline="-25000">
                <a:solidFill>
                  <a:srgbClr val="9999FF"/>
                </a:solidFill>
              </a:rPr>
              <a:t>2</a:t>
            </a:r>
            <a:r>
              <a:rPr lang="en-US" altLang="en-US" sz="1800" b="1">
                <a:solidFill>
                  <a:srgbClr val="9999FF"/>
                </a:solidFill>
              </a:rPr>
              <a:t>, charges q</a:t>
            </a:r>
            <a:r>
              <a:rPr lang="en-US" altLang="en-US" sz="1800" b="1" baseline="-25000">
                <a:solidFill>
                  <a:srgbClr val="9999FF"/>
                </a:solidFill>
              </a:rPr>
              <a:t>1</a:t>
            </a:r>
            <a:r>
              <a:rPr lang="en-US" altLang="en-US" sz="1800" b="1">
                <a:solidFill>
                  <a:srgbClr val="9999FF"/>
                </a:solidFill>
              </a:rPr>
              <a:t>, q</a:t>
            </a:r>
            <a:r>
              <a:rPr lang="en-US" altLang="en-US" sz="1800" b="1" baseline="-25000">
                <a:solidFill>
                  <a:srgbClr val="9999FF"/>
                </a:solidFill>
              </a:rPr>
              <a:t>2</a:t>
            </a:r>
            <a:r>
              <a:rPr lang="en-US" altLang="en-US" sz="1800" b="1">
                <a:solidFill>
                  <a:srgbClr val="9999FF"/>
                </a:solidFill>
              </a:rPr>
              <a:t> and potentials V</a:t>
            </a:r>
            <a:r>
              <a:rPr lang="en-US" altLang="en-US" sz="1800" b="1" baseline="-25000">
                <a:solidFill>
                  <a:srgbClr val="9999FF"/>
                </a:solidFill>
              </a:rPr>
              <a:t>1</a:t>
            </a:r>
            <a:r>
              <a:rPr lang="en-US" altLang="en-US" sz="1800" b="1">
                <a:solidFill>
                  <a:srgbClr val="9999FF"/>
                </a:solidFill>
              </a:rPr>
              <a:t>,V</a:t>
            </a:r>
            <a:r>
              <a:rPr lang="en-US" altLang="en-US" sz="1800" b="1" baseline="-25000">
                <a:solidFill>
                  <a:srgbClr val="9999FF"/>
                </a:solidFill>
              </a:rPr>
              <a:t>2</a:t>
            </a:r>
            <a:r>
              <a:rPr lang="en-US" altLang="en-US" sz="1800" b="1">
                <a:solidFill>
                  <a:srgbClr val="9999FF"/>
                </a:solidFill>
              </a:rPr>
              <a:t>. </a:t>
            </a:r>
          </a:p>
          <a:p>
            <a:pPr eaLnBrk="1" hangingPunct="1">
              <a:spcBef>
                <a:spcPct val="50000"/>
              </a:spcBef>
              <a:buFontTx/>
              <a:buNone/>
            </a:pPr>
            <a:r>
              <a:rPr lang="en-US" altLang="en-US" sz="1800" b="1">
                <a:solidFill>
                  <a:srgbClr val="00FF99"/>
                </a:solidFill>
              </a:rPr>
              <a:t>Total charge after sharing = Total charge before sharing</a:t>
            </a:r>
          </a:p>
        </p:txBody>
      </p:sp>
      <p:grpSp>
        <p:nvGrpSpPr>
          <p:cNvPr id="120929" name="Group 97">
            <a:extLst>
              <a:ext uri="{FF2B5EF4-FFF2-40B4-BE49-F238E27FC236}">
                <a16:creationId xmlns:a16="http://schemas.microsoft.com/office/drawing/2014/main" id="{67EEB96D-0AFB-481B-AA31-D6CEBC22E7E5}"/>
              </a:ext>
            </a:extLst>
          </p:cNvPr>
          <p:cNvGrpSpPr>
            <a:grpSpLocks/>
          </p:cNvGrpSpPr>
          <p:nvPr/>
        </p:nvGrpSpPr>
        <p:grpSpPr bwMode="auto">
          <a:xfrm>
            <a:off x="381000" y="5257800"/>
            <a:ext cx="152400" cy="152400"/>
            <a:chOff x="2304" y="2688"/>
            <a:chExt cx="96" cy="96"/>
          </a:xfrm>
        </p:grpSpPr>
        <p:sp>
          <p:nvSpPr>
            <p:cNvPr id="25618" name="Oval 98">
              <a:extLst>
                <a:ext uri="{FF2B5EF4-FFF2-40B4-BE49-F238E27FC236}">
                  <a16:creationId xmlns:a16="http://schemas.microsoft.com/office/drawing/2014/main" id="{D7A23E71-8FDE-4BFD-9D45-5465C5BEBC77}"/>
                </a:ext>
              </a:extLst>
            </p:cNvPr>
            <p:cNvSpPr>
              <a:spLocks noChangeArrowheads="1"/>
            </p:cNvSpPr>
            <p:nvPr/>
          </p:nvSpPr>
          <p:spPr bwMode="auto">
            <a:xfrm>
              <a:off x="2304" y="2752"/>
              <a:ext cx="32" cy="32"/>
            </a:xfrm>
            <a:prstGeom prst="ellipse">
              <a:avLst/>
            </a:prstGeom>
            <a:solidFill>
              <a:srgbClr val="66FFFF"/>
            </a:solidFill>
            <a:ln w="9525">
              <a:solidFill>
                <a:srgbClr val="66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5619" name="Oval 99">
              <a:extLst>
                <a:ext uri="{FF2B5EF4-FFF2-40B4-BE49-F238E27FC236}">
                  <a16:creationId xmlns:a16="http://schemas.microsoft.com/office/drawing/2014/main" id="{F66CE36C-780C-48CB-AF14-A1946F7A6186}"/>
                </a:ext>
              </a:extLst>
            </p:cNvPr>
            <p:cNvSpPr>
              <a:spLocks noChangeArrowheads="1"/>
            </p:cNvSpPr>
            <p:nvPr/>
          </p:nvSpPr>
          <p:spPr bwMode="auto">
            <a:xfrm>
              <a:off x="2368" y="2752"/>
              <a:ext cx="32" cy="32"/>
            </a:xfrm>
            <a:prstGeom prst="ellipse">
              <a:avLst/>
            </a:prstGeom>
            <a:solidFill>
              <a:srgbClr val="66FFFF"/>
            </a:solidFill>
            <a:ln w="9525">
              <a:solidFill>
                <a:srgbClr val="66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5620" name="Oval 100">
              <a:extLst>
                <a:ext uri="{FF2B5EF4-FFF2-40B4-BE49-F238E27FC236}">
                  <a16:creationId xmlns:a16="http://schemas.microsoft.com/office/drawing/2014/main" id="{360AC266-4153-4010-ADAC-7E330B80DCF3}"/>
                </a:ext>
              </a:extLst>
            </p:cNvPr>
            <p:cNvSpPr>
              <a:spLocks noChangeArrowheads="1"/>
            </p:cNvSpPr>
            <p:nvPr/>
          </p:nvSpPr>
          <p:spPr bwMode="auto">
            <a:xfrm>
              <a:off x="2336" y="2688"/>
              <a:ext cx="32" cy="32"/>
            </a:xfrm>
            <a:prstGeom prst="ellipse">
              <a:avLst/>
            </a:prstGeom>
            <a:solidFill>
              <a:srgbClr val="66FFFF"/>
            </a:solidFill>
            <a:ln w="9525">
              <a:solidFill>
                <a:srgbClr val="66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sp>
        <p:nvSpPr>
          <p:cNvPr id="120934" name="Text Box 102">
            <a:extLst>
              <a:ext uri="{FF2B5EF4-FFF2-40B4-BE49-F238E27FC236}">
                <a16:creationId xmlns:a16="http://schemas.microsoft.com/office/drawing/2014/main" id="{5A16092B-EB19-49A2-9139-9D170ECE5BFE}"/>
              </a:ext>
            </a:extLst>
          </p:cNvPr>
          <p:cNvSpPr txBox="1">
            <a:spLocks noChangeArrowheads="1"/>
          </p:cNvSpPr>
          <p:nvPr/>
        </p:nvSpPr>
        <p:spPr bwMode="auto">
          <a:xfrm>
            <a:off x="685800" y="5181600"/>
            <a:ext cx="335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99CC"/>
                </a:solidFill>
              </a:rPr>
              <a:t>(C</a:t>
            </a:r>
            <a:r>
              <a:rPr lang="en-US" altLang="en-US" sz="1800" b="1" baseline="-25000">
                <a:solidFill>
                  <a:srgbClr val="FF99CC"/>
                </a:solidFill>
              </a:rPr>
              <a:t>1</a:t>
            </a:r>
            <a:r>
              <a:rPr lang="en-US" altLang="en-US" sz="1800" b="1">
                <a:solidFill>
                  <a:srgbClr val="FF99CC"/>
                </a:solidFill>
              </a:rPr>
              <a:t> + C</a:t>
            </a:r>
            <a:r>
              <a:rPr lang="en-US" altLang="en-US" sz="1800" b="1" baseline="-25000">
                <a:solidFill>
                  <a:srgbClr val="FF99CC"/>
                </a:solidFill>
              </a:rPr>
              <a:t>2</a:t>
            </a:r>
            <a:r>
              <a:rPr lang="en-US" altLang="en-US" sz="1800" b="1">
                <a:solidFill>
                  <a:srgbClr val="FF99CC"/>
                </a:solidFill>
              </a:rPr>
              <a:t>) V = C</a:t>
            </a:r>
            <a:r>
              <a:rPr lang="en-US" altLang="en-US" sz="1800" b="1" baseline="-25000">
                <a:solidFill>
                  <a:srgbClr val="FF99CC"/>
                </a:solidFill>
              </a:rPr>
              <a:t>1</a:t>
            </a:r>
            <a:r>
              <a:rPr lang="en-US" altLang="en-US" sz="1800" b="1">
                <a:solidFill>
                  <a:srgbClr val="FF99CC"/>
                </a:solidFill>
              </a:rPr>
              <a:t> V</a:t>
            </a:r>
            <a:r>
              <a:rPr lang="en-US" altLang="en-US" sz="1800" b="1" baseline="-25000">
                <a:solidFill>
                  <a:srgbClr val="FF99CC"/>
                </a:solidFill>
              </a:rPr>
              <a:t>1</a:t>
            </a:r>
            <a:r>
              <a:rPr lang="en-US" altLang="en-US" sz="1800" b="1">
                <a:solidFill>
                  <a:srgbClr val="FF99CC"/>
                </a:solidFill>
              </a:rPr>
              <a:t> + C</a:t>
            </a:r>
            <a:r>
              <a:rPr lang="en-US" altLang="en-US" sz="1800" b="1" baseline="-25000">
                <a:solidFill>
                  <a:srgbClr val="FF99CC"/>
                </a:solidFill>
              </a:rPr>
              <a:t>2</a:t>
            </a:r>
            <a:r>
              <a:rPr lang="en-US" altLang="en-US" sz="1800" b="1">
                <a:solidFill>
                  <a:srgbClr val="FF99CC"/>
                </a:solidFill>
              </a:rPr>
              <a:t> V</a:t>
            </a:r>
            <a:r>
              <a:rPr lang="en-US" altLang="en-US" sz="1800" b="1" baseline="-25000">
                <a:solidFill>
                  <a:srgbClr val="FF99CC"/>
                </a:solidFill>
              </a:rPr>
              <a:t>2</a:t>
            </a:r>
          </a:p>
        </p:txBody>
      </p:sp>
      <p:grpSp>
        <p:nvGrpSpPr>
          <p:cNvPr id="120941" name="Group 109">
            <a:extLst>
              <a:ext uri="{FF2B5EF4-FFF2-40B4-BE49-F238E27FC236}">
                <a16:creationId xmlns:a16="http://schemas.microsoft.com/office/drawing/2014/main" id="{986684EF-1C6F-4991-BF92-D748FDA82AE4}"/>
              </a:ext>
            </a:extLst>
          </p:cNvPr>
          <p:cNvGrpSpPr>
            <a:grpSpLocks/>
          </p:cNvGrpSpPr>
          <p:nvPr/>
        </p:nvGrpSpPr>
        <p:grpSpPr bwMode="auto">
          <a:xfrm>
            <a:off x="1752600" y="5729288"/>
            <a:ext cx="2076450" cy="747712"/>
            <a:chOff x="1104" y="3609"/>
            <a:chExt cx="1308" cy="471"/>
          </a:xfrm>
        </p:grpSpPr>
        <p:sp>
          <p:nvSpPr>
            <p:cNvPr id="25614" name="Text Box 101">
              <a:extLst>
                <a:ext uri="{FF2B5EF4-FFF2-40B4-BE49-F238E27FC236}">
                  <a16:creationId xmlns:a16="http://schemas.microsoft.com/office/drawing/2014/main" id="{ABE00496-43CA-4103-95D0-98F3BA475C24}"/>
                </a:ext>
              </a:extLst>
            </p:cNvPr>
            <p:cNvSpPr txBox="1">
              <a:spLocks noChangeArrowheads="1"/>
            </p:cNvSpPr>
            <p:nvPr/>
          </p:nvSpPr>
          <p:spPr bwMode="auto">
            <a:xfrm>
              <a:off x="1104" y="3743"/>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99FF66"/>
                  </a:solidFill>
                </a:rPr>
                <a:t>V =</a:t>
              </a:r>
            </a:p>
          </p:txBody>
        </p:sp>
        <p:sp>
          <p:nvSpPr>
            <p:cNvPr id="25615" name="Rectangle 103">
              <a:extLst>
                <a:ext uri="{FF2B5EF4-FFF2-40B4-BE49-F238E27FC236}">
                  <a16:creationId xmlns:a16="http://schemas.microsoft.com/office/drawing/2014/main" id="{B785C77F-4F3E-4BCC-800B-8C0BB8FAA052}"/>
                </a:ext>
              </a:extLst>
            </p:cNvPr>
            <p:cNvSpPr>
              <a:spLocks noChangeArrowheads="1"/>
            </p:cNvSpPr>
            <p:nvPr/>
          </p:nvSpPr>
          <p:spPr bwMode="auto">
            <a:xfrm>
              <a:off x="1440" y="3609"/>
              <a:ext cx="9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99FF66"/>
                  </a:solidFill>
                </a:rPr>
                <a:t>C</a:t>
              </a:r>
              <a:r>
                <a:rPr lang="en-US" altLang="en-US" sz="1800" b="1" baseline="-25000">
                  <a:solidFill>
                    <a:srgbClr val="99FF66"/>
                  </a:solidFill>
                </a:rPr>
                <a:t>1</a:t>
              </a:r>
              <a:r>
                <a:rPr lang="en-US" altLang="en-US" sz="1800" b="1">
                  <a:solidFill>
                    <a:srgbClr val="99FF66"/>
                  </a:solidFill>
                </a:rPr>
                <a:t> V</a:t>
              </a:r>
              <a:r>
                <a:rPr lang="en-US" altLang="en-US" sz="1800" b="1" baseline="-25000">
                  <a:solidFill>
                    <a:srgbClr val="99FF66"/>
                  </a:solidFill>
                </a:rPr>
                <a:t>1</a:t>
              </a:r>
              <a:r>
                <a:rPr lang="en-US" altLang="en-US" sz="1800" b="1">
                  <a:solidFill>
                    <a:srgbClr val="99FF66"/>
                  </a:solidFill>
                </a:rPr>
                <a:t> + C</a:t>
              </a:r>
              <a:r>
                <a:rPr lang="en-US" altLang="en-US" sz="1800" b="1" baseline="-25000">
                  <a:solidFill>
                    <a:srgbClr val="99FF66"/>
                  </a:solidFill>
                </a:rPr>
                <a:t>2</a:t>
              </a:r>
              <a:r>
                <a:rPr lang="en-US" altLang="en-US" sz="1800" b="1">
                  <a:solidFill>
                    <a:srgbClr val="99FF66"/>
                  </a:solidFill>
                </a:rPr>
                <a:t> V</a:t>
              </a:r>
              <a:r>
                <a:rPr lang="en-US" altLang="en-US" sz="1800" b="1" baseline="-25000">
                  <a:solidFill>
                    <a:srgbClr val="99FF66"/>
                  </a:solidFill>
                </a:rPr>
                <a:t>2</a:t>
              </a:r>
            </a:p>
          </p:txBody>
        </p:sp>
        <p:sp>
          <p:nvSpPr>
            <p:cNvPr id="25616" name="Rectangle 104">
              <a:extLst>
                <a:ext uri="{FF2B5EF4-FFF2-40B4-BE49-F238E27FC236}">
                  <a16:creationId xmlns:a16="http://schemas.microsoft.com/office/drawing/2014/main" id="{1BEF1DFA-AABE-4709-B0FA-8C4FE4C42EBB}"/>
                </a:ext>
              </a:extLst>
            </p:cNvPr>
            <p:cNvSpPr>
              <a:spLocks noChangeArrowheads="1"/>
            </p:cNvSpPr>
            <p:nvPr/>
          </p:nvSpPr>
          <p:spPr bwMode="auto">
            <a:xfrm>
              <a:off x="1632" y="3849"/>
              <a:ext cx="59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99FF66"/>
                  </a:solidFill>
                </a:rPr>
                <a:t>C</a:t>
              </a:r>
              <a:r>
                <a:rPr lang="en-US" altLang="en-US" sz="1800" b="1" baseline="-25000">
                  <a:solidFill>
                    <a:srgbClr val="99FF66"/>
                  </a:solidFill>
                </a:rPr>
                <a:t>1</a:t>
              </a:r>
              <a:r>
                <a:rPr lang="en-US" altLang="en-US" sz="1800" b="1">
                  <a:solidFill>
                    <a:srgbClr val="99FF66"/>
                  </a:solidFill>
                </a:rPr>
                <a:t> + C</a:t>
              </a:r>
              <a:r>
                <a:rPr lang="en-US" altLang="en-US" sz="1800" b="1" baseline="-25000">
                  <a:solidFill>
                    <a:srgbClr val="99FF66"/>
                  </a:solidFill>
                </a:rPr>
                <a:t>2</a:t>
              </a:r>
            </a:p>
          </p:txBody>
        </p:sp>
        <p:sp>
          <p:nvSpPr>
            <p:cNvPr id="25617" name="Line 108">
              <a:extLst>
                <a:ext uri="{FF2B5EF4-FFF2-40B4-BE49-F238E27FC236}">
                  <a16:creationId xmlns:a16="http://schemas.microsoft.com/office/drawing/2014/main" id="{60A03362-083D-4B77-9318-90E699A7D68C}"/>
                </a:ext>
              </a:extLst>
            </p:cNvPr>
            <p:cNvSpPr>
              <a:spLocks noChangeShapeType="1"/>
            </p:cNvSpPr>
            <p:nvPr/>
          </p:nvSpPr>
          <p:spPr bwMode="auto">
            <a:xfrm>
              <a:off x="1440" y="3860"/>
              <a:ext cx="960" cy="0"/>
            </a:xfrm>
            <a:prstGeom prst="line">
              <a:avLst/>
            </a:prstGeom>
            <a:noFill/>
            <a:ln w="19050">
              <a:solidFill>
                <a:srgbClr val="99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0836"/>
                                        </p:tgtEl>
                                        <p:attrNameLst>
                                          <p:attrName>style.visibility</p:attrName>
                                        </p:attrNameLst>
                                      </p:cBhvr>
                                      <p:to>
                                        <p:strVal val="visible"/>
                                      </p:to>
                                    </p:set>
                                    <p:animEffect transition="in" filter="slide(fromTop)">
                                      <p:cBhvr>
                                        <p:cTn id="7" dur="500"/>
                                        <p:tgtEl>
                                          <p:spTgt spid="1208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0904"/>
                                        </p:tgtEl>
                                        <p:attrNameLst>
                                          <p:attrName>style.visibility</p:attrName>
                                        </p:attrNameLst>
                                      </p:cBhvr>
                                      <p:to>
                                        <p:strVal val="visible"/>
                                      </p:to>
                                    </p:set>
                                    <p:animEffect transition="in" filter="wipe(left)">
                                      <p:cBhvr>
                                        <p:cTn id="12" dur="500"/>
                                        <p:tgtEl>
                                          <p:spTgt spid="1209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childTnLst>
                                    <p:set>
                                      <p:cBhvr>
                                        <p:cTn id="16" dur="1" fill="hold">
                                          <p:stCondLst>
                                            <p:cond delay="0"/>
                                          </p:stCondLst>
                                        </p:cTn>
                                        <p:tgtEl>
                                          <p:spTgt spid="120906"/>
                                        </p:tgtEl>
                                        <p:attrNameLst>
                                          <p:attrName>style.visibility</p:attrName>
                                        </p:attrNameLst>
                                      </p:cBhvr>
                                      <p:to>
                                        <p:strVal val="visible"/>
                                      </p:to>
                                    </p:set>
                                    <p:anim calcmode="lin" valueType="num">
                                      <p:cBhvr>
                                        <p:cTn id="17" dur="500" fill="hold"/>
                                        <p:tgtEl>
                                          <p:spTgt spid="120906"/>
                                        </p:tgtEl>
                                        <p:attrNameLst>
                                          <p:attrName>ppt_w</p:attrName>
                                        </p:attrNameLst>
                                      </p:cBhvr>
                                      <p:tavLst>
                                        <p:tav tm="0">
                                          <p:val>
                                            <p:fltVal val="0"/>
                                          </p:val>
                                        </p:tav>
                                        <p:tav tm="100000">
                                          <p:val>
                                            <p:strVal val="#ppt_w"/>
                                          </p:val>
                                        </p:tav>
                                      </p:tavLst>
                                    </p:anim>
                                    <p:anim calcmode="lin" valueType="num">
                                      <p:cBhvr>
                                        <p:cTn id="18" dur="500" fill="hold"/>
                                        <p:tgtEl>
                                          <p:spTgt spid="120906"/>
                                        </p:tgtEl>
                                        <p:attrNameLst>
                                          <p:attrName>ppt_h</p:attrName>
                                        </p:attrNameLst>
                                      </p:cBhvr>
                                      <p:tavLst>
                                        <p:tav tm="0">
                                          <p:val>
                                            <p:fltVal val="0"/>
                                          </p:val>
                                        </p:tav>
                                        <p:tav tm="100000">
                                          <p:val>
                                            <p:strVal val="#ppt_h"/>
                                          </p:val>
                                        </p:tav>
                                      </p:tavLst>
                                    </p:anim>
                                    <p:animEffect transition="in" filter="fade">
                                      <p:cBhvr>
                                        <p:cTn id="19" dur="500"/>
                                        <p:tgtEl>
                                          <p:spTgt spid="12090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120870"/>
                                        </p:tgtEl>
                                        <p:attrNameLst>
                                          <p:attrName>style.visibility</p:attrName>
                                        </p:attrNameLst>
                                      </p:cBhvr>
                                      <p:to>
                                        <p:strVal val="visible"/>
                                      </p:to>
                                    </p:set>
                                    <p:animEffect transition="in" filter="wipe(left)">
                                      <p:cBhvr>
                                        <p:cTn id="24" dur="500"/>
                                        <p:tgtEl>
                                          <p:spTgt spid="12087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120939"/>
                                        </p:tgtEl>
                                        <p:attrNameLst>
                                          <p:attrName>style.visibility</p:attrName>
                                        </p:attrNameLst>
                                      </p:cBhvr>
                                      <p:to>
                                        <p:strVal val="visible"/>
                                      </p:to>
                                    </p:set>
                                    <p:animEffect transition="in" filter="wipe(left)">
                                      <p:cBhvr>
                                        <p:cTn id="29" dur="500"/>
                                        <p:tgtEl>
                                          <p:spTgt spid="12093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20900"/>
                                        </p:tgtEl>
                                        <p:attrNameLst>
                                          <p:attrName>style.visibility</p:attrName>
                                        </p:attrNameLst>
                                      </p:cBhvr>
                                      <p:to>
                                        <p:strVal val="visible"/>
                                      </p:to>
                                    </p:set>
                                    <p:animEffect transition="in" filter="wipe(left)">
                                      <p:cBhvr>
                                        <p:cTn id="34" dur="500"/>
                                        <p:tgtEl>
                                          <p:spTgt spid="12090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20901"/>
                                        </p:tgtEl>
                                        <p:attrNameLst>
                                          <p:attrName>style.visibility</p:attrName>
                                        </p:attrNameLst>
                                      </p:cBhvr>
                                      <p:to>
                                        <p:strVal val="visible"/>
                                      </p:to>
                                    </p:set>
                                    <p:animEffect transition="in" filter="wipe(left)">
                                      <p:cBhvr>
                                        <p:cTn id="39" dur="500"/>
                                        <p:tgtEl>
                                          <p:spTgt spid="12090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2" presetClass="entr" presetSubtype="8" fill="hold" grpId="0" nodeType="clickEffect">
                                  <p:stCondLst>
                                    <p:cond delay="0"/>
                                  </p:stCondLst>
                                  <p:childTnLst>
                                    <p:set>
                                      <p:cBhvr>
                                        <p:cTn id="43" dur="1" fill="hold">
                                          <p:stCondLst>
                                            <p:cond delay="0"/>
                                          </p:stCondLst>
                                        </p:cTn>
                                        <p:tgtEl>
                                          <p:spTgt spid="120926"/>
                                        </p:tgtEl>
                                        <p:attrNameLst>
                                          <p:attrName>style.visibility</p:attrName>
                                        </p:attrNameLst>
                                      </p:cBhvr>
                                      <p:to>
                                        <p:strVal val="visible"/>
                                      </p:to>
                                    </p:set>
                                    <p:animEffect transition="in" filter="slide(fromLeft)">
                                      <p:cBhvr>
                                        <p:cTn id="44" dur="500"/>
                                        <p:tgtEl>
                                          <p:spTgt spid="12092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1" fill="hold" nodeType="clickEffect">
                                  <p:stCondLst>
                                    <p:cond delay="0"/>
                                  </p:stCondLst>
                                  <p:childTnLst>
                                    <p:set>
                                      <p:cBhvr>
                                        <p:cTn id="48" dur="1" fill="hold">
                                          <p:stCondLst>
                                            <p:cond delay="0"/>
                                          </p:stCondLst>
                                        </p:cTn>
                                        <p:tgtEl>
                                          <p:spTgt spid="120928">
                                            <p:txEl>
                                              <p:pRg st="0" end="0"/>
                                            </p:txEl>
                                          </p:spTgt>
                                        </p:tgtEl>
                                        <p:attrNameLst>
                                          <p:attrName>style.visibility</p:attrName>
                                        </p:attrNameLst>
                                      </p:cBhvr>
                                      <p:to>
                                        <p:strVal val="visible"/>
                                      </p:to>
                                    </p:set>
                                    <p:animEffect transition="in" filter="wipe(up)">
                                      <p:cBhvr>
                                        <p:cTn id="49" dur="500"/>
                                        <p:tgtEl>
                                          <p:spTgt spid="120928">
                                            <p:txEl>
                                              <p:pRg st="0" end="0"/>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1" fill="hold" nodeType="clickEffect">
                                  <p:stCondLst>
                                    <p:cond delay="0"/>
                                  </p:stCondLst>
                                  <p:childTnLst>
                                    <p:set>
                                      <p:cBhvr>
                                        <p:cTn id="53" dur="1" fill="hold">
                                          <p:stCondLst>
                                            <p:cond delay="0"/>
                                          </p:stCondLst>
                                        </p:cTn>
                                        <p:tgtEl>
                                          <p:spTgt spid="120928">
                                            <p:txEl>
                                              <p:pRg st="1" end="1"/>
                                            </p:txEl>
                                          </p:spTgt>
                                        </p:tgtEl>
                                        <p:attrNameLst>
                                          <p:attrName>style.visibility</p:attrName>
                                        </p:attrNameLst>
                                      </p:cBhvr>
                                      <p:to>
                                        <p:strVal val="visible"/>
                                      </p:to>
                                    </p:set>
                                    <p:animEffect transition="in" filter="wipe(up)">
                                      <p:cBhvr>
                                        <p:cTn id="54" dur="500"/>
                                        <p:tgtEl>
                                          <p:spTgt spid="120928">
                                            <p:txEl>
                                              <p:pRg st="1" end="1"/>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120929"/>
                                        </p:tgtEl>
                                        <p:attrNameLst>
                                          <p:attrName>style.visibility</p:attrName>
                                        </p:attrNameLst>
                                      </p:cBhvr>
                                      <p:to>
                                        <p:strVal val="visible"/>
                                      </p:to>
                                    </p:set>
                                    <p:animEffect transition="in" filter="wipe(left)">
                                      <p:cBhvr>
                                        <p:cTn id="59" dur="500"/>
                                        <p:tgtEl>
                                          <p:spTgt spid="120929"/>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20934"/>
                                        </p:tgtEl>
                                        <p:attrNameLst>
                                          <p:attrName>style.visibility</p:attrName>
                                        </p:attrNameLst>
                                      </p:cBhvr>
                                      <p:to>
                                        <p:strVal val="visible"/>
                                      </p:to>
                                    </p:set>
                                    <p:animEffect transition="in" filter="wipe(left)">
                                      <p:cBhvr>
                                        <p:cTn id="62" dur="500"/>
                                        <p:tgtEl>
                                          <p:spTgt spid="120934"/>
                                        </p:tgtEl>
                                      </p:cBhvr>
                                    </p:animEffect>
                                  </p:childTnLst>
                                </p:cTn>
                              </p:par>
                              <p:par>
                                <p:cTn id="63" presetID="22" presetClass="entr" presetSubtype="8" fill="hold" nodeType="withEffect">
                                  <p:stCondLst>
                                    <p:cond delay="0"/>
                                  </p:stCondLst>
                                  <p:childTnLst>
                                    <p:set>
                                      <p:cBhvr>
                                        <p:cTn id="64" dur="1" fill="hold">
                                          <p:stCondLst>
                                            <p:cond delay="0"/>
                                          </p:stCondLst>
                                        </p:cTn>
                                        <p:tgtEl>
                                          <p:spTgt spid="120941"/>
                                        </p:tgtEl>
                                        <p:attrNameLst>
                                          <p:attrName>style.visibility</p:attrName>
                                        </p:attrNameLst>
                                      </p:cBhvr>
                                      <p:to>
                                        <p:strVal val="visible"/>
                                      </p:to>
                                    </p:set>
                                    <p:animEffect transition="in" filter="wipe(left)">
                                      <p:cBhvr>
                                        <p:cTn id="65" dur="500"/>
                                        <p:tgtEl>
                                          <p:spTgt spid="120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6" grpId="0"/>
      <p:bldP spid="120900" grpId="0"/>
      <p:bldP spid="120901" grpId="0"/>
      <p:bldP spid="120904" grpId="0"/>
      <p:bldP spid="120926" grpId="0"/>
      <p:bldP spid="1209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Text Box 4">
            <a:extLst>
              <a:ext uri="{FF2B5EF4-FFF2-40B4-BE49-F238E27FC236}">
                <a16:creationId xmlns:a16="http://schemas.microsoft.com/office/drawing/2014/main" id="{FE84B3EC-A69E-4106-87E6-C0B11D3BC8EF}"/>
              </a:ext>
            </a:extLst>
          </p:cNvPr>
          <p:cNvSpPr txBox="1">
            <a:spLocks noChangeArrowheads="1"/>
          </p:cNvSpPr>
          <p:nvPr/>
        </p:nvSpPr>
        <p:spPr bwMode="auto">
          <a:xfrm>
            <a:off x="609600" y="152400"/>
            <a:ext cx="396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99"/>
                </a:solidFill>
              </a:rPr>
              <a:t>The total energy before sharing is</a:t>
            </a:r>
            <a:endParaRPr lang="en-US" altLang="en-US" sz="1800" b="1" baseline="-25000">
              <a:solidFill>
                <a:srgbClr val="00FF99"/>
              </a:solidFill>
            </a:endParaRPr>
          </a:p>
        </p:txBody>
      </p:sp>
      <p:grpSp>
        <p:nvGrpSpPr>
          <p:cNvPr id="121900" name="Group 44">
            <a:extLst>
              <a:ext uri="{FF2B5EF4-FFF2-40B4-BE49-F238E27FC236}">
                <a16:creationId xmlns:a16="http://schemas.microsoft.com/office/drawing/2014/main" id="{C0687AAB-7EBC-49F4-9786-50CE7D44DC6D}"/>
              </a:ext>
            </a:extLst>
          </p:cNvPr>
          <p:cNvGrpSpPr>
            <a:grpSpLocks/>
          </p:cNvGrpSpPr>
          <p:nvPr/>
        </p:nvGrpSpPr>
        <p:grpSpPr bwMode="auto">
          <a:xfrm>
            <a:off x="914400" y="638175"/>
            <a:ext cx="3267075" cy="809625"/>
            <a:chOff x="240" y="402"/>
            <a:chExt cx="2058" cy="510"/>
          </a:xfrm>
        </p:grpSpPr>
        <p:sp>
          <p:nvSpPr>
            <p:cNvPr id="27668" name="Rectangle 8">
              <a:extLst>
                <a:ext uri="{FF2B5EF4-FFF2-40B4-BE49-F238E27FC236}">
                  <a16:creationId xmlns:a16="http://schemas.microsoft.com/office/drawing/2014/main" id="{ADB5DAC9-B84C-4B19-BECA-4EBDFD3491B9}"/>
                </a:ext>
              </a:extLst>
            </p:cNvPr>
            <p:cNvSpPr>
              <a:spLocks noChangeArrowheads="1"/>
            </p:cNvSpPr>
            <p:nvPr/>
          </p:nvSpPr>
          <p:spPr bwMode="auto">
            <a:xfrm>
              <a:off x="240" y="546"/>
              <a:ext cx="41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66CC"/>
                  </a:solidFill>
                </a:rPr>
                <a:t>U</a:t>
              </a:r>
              <a:r>
                <a:rPr lang="en-US" altLang="en-US" sz="1800" b="1" baseline="-25000">
                  <a:solidFill>
                    <a:srgbClr val="FF66CC"/>
                  </a:solidFill>
                </a:rPr>
                <a:t>i</a:t>
              </a:r>
              <a:r>
                <a:rPr lang="en-US" altLang="en-US" sz="1800" b="1">
                  <a:solidFill>
                    <a:srgbClr val="FF66CC"/>
                  </a:solidFill>
                </a:rPr>
                <a:t> = </a:t>
              </a:r>
              <a:endParaRPr lang="en-US" altLang="en-US" sz="1800">
                <a:solidFill>
                  <a:srgbClr val="FF66CC"/>
                </a:solidFill>
              </a:endParaRPr>
            </a:p>
          </p:txBody>
        </p:sp>
        <p:grpSp>
          <p:nvGrpSpPr>
            <p:cNvPr id="27669" name="Group 9">
              <a:extLst>
                <a:ext uri="{FF2B5EF4-FFF2-40B4-BE49-F238E27FC236}">
                  <a16:creationId xmlns:a16="http://schemas.microsoft.com/office/drawing/2014/main" id="{19649A4A-FE13-4E1C-90B9-FF006172B396}"/>
                </a:ext>
              </a:extLst>
            </p:cNvPr>
            <p:cNvGrpSpPr>
              <a:grpSpLocks/>
            </p:cNvGrpSpPr>
            <p:nvPr/>
          </p:nvGrpSpPr>
          <p:grpSpPr bwMode="auto">
            <a:xfrm>
              <a:off x="643" y="402"/>
              <a:ext cx="240" cy="510"/>
              <a:chOff x="2352" y="3504"/>
              <a:chExt cx="240" cy="510"/>
            </a:xfrm>
          </p:grpSpPr>
          <p:sp>
            <p:nvSpPr>
              <p:cNvPr id="27677" name="Rectangle 10">
                <a:extLst>
                  <a:ext uri="{FF2B5EF4-FFF2-40B4-BE49-F238E27FC236}">
                    <a16:creationId xmlns:a16="http://schemas.microsoft.com/office/drawing/2014/main" id="{C6056A08-CF32-450E-B306-EEFCEC4C22C0}"/>
                  </a:ext>
                </a:extLst>
              </p:cNvPr>
              <p:cNvSpPr>
                <a:spLocks noChangeArrowheads="1"/>
              </p:cNvSpPr>
              <p:nvPr/>
            </p:nvSpPr>
            <p:spPr bwMode="auto">
              <a:xfrm>
                <a:off x="2352" y="350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66CC"/>
                    </a:solidFill>
                  </a:rPr>
                  <a:t>1</a:t>
                </a:r>
                <a:endParaRPr lang="en-US" altLang="en-US" sz="1800">
                  <a:solidFill>
                    <a:srgbClr val="FF66CC"/>
                  </a:solidFill>
                </a:endParaRPr>
              </a:p>
            </p:txBody>
          </p:sp>
          <p:sp>
            <p:nvSpPr>
              <p:cNvPr id="27678" name="Rectangle 11">
                <a:extLst>
                  <a:ext uri="{FF2B5EF4-FFF2-40B4-BE49-F238E27FC236}">
                    <a16:creationId xmlns:a16="http://schemas.microsoft.com/office/drawing/2014/main" id="{0EB8FF00-DBF3-4FE8-A5AC-42CD626CF336}"/>
                  </a:ext>
                </a:extLst>
              </p:cNvPr>
              <p:cNvSpPr>
                <a:spLocks noChangeArrowheads="1"/>
              </p:cNvSpPr>
              <p:nvPr/>
            </p:nvSpPr>
            <p:spPr bwMode="auto">
              <a:xfrm>
                <a:off x="2352" y="378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66CC"/>
                    </a:solidFill>
                  </a:rPr>
                  <a:t>2</a:t>
                </a:r>
                <a:endParaRPr lang="en-US" altLang="en-US" sz="1800" b="1" baseline="-25000">
                  <a:solidFill>
                    <a:srgbClr val="FF66CC"/>
                  </a:solidFill>
                </a:endParaRPr>
              </a:p>
            </p:txBody>
          </p:sp>
          <p:sp>
            <p:nvSpPr>
              <p:cNvPr id="27679" name="Line 12">
                <a:extLst>
                  <a:ext uri="{FF2B5EF4-FFF2-40B4-BE49-F238E27FC236}">
                    <a16:creationId xmlns:a16="http://schemas.microsoft.com/office/drawing/2014/main" id="{43669A53-B910-454C-948A-D5CCA61EEE81}"/>
                  </a:ext>
                </a:extLst>
              </p:cNvPr>
              <p:cNvSpPr>
                <a:spLocks noChangeShapeType="1"/>
              </p:cNvSpPr>
              <p:nvPr/>
            </p:nvSpPr>
            <p:spPr bwMode="auto">
              <a:xfrm>
                <a:off x="2352" y="3772"/>
                <a:ext cx="192" cy="2"/>
              </a:xfrm>
              <a:prstGeom prst="line">
                <a:avLst/>
              </a:prstGeom>
              <a:noFill/>
              <a:ln w="19050">
                <a:solidFill>
                  <a:srgbClr val="FF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7670" name="Rectangle 13">
              <a:extLst>
                <a:ext uri="{FF2B5EF4-FFF2-40B4-BE49-F238E27FC236}">
                  <a16:creationId xmlns:a16="http://schemas.microsoft.com/office/drawing/2014/main" id="{F6C4AE4B-7C6C-40CB-B1DD-87C66603E91E}"/>
                </a:ext>
              </a:extLst>
            </p:cNvPr>
            <p:cNvSpPr>
              <a:spLocks noChangeArrowheads="1"/>
            </p:cNvSpPr>
            <p:nvPr/>
          </p:nvSpPr>
          <p:spPr bwMode="auto">
            <a:xfrm>
              <a:off x="839" y="537"/>
              <a:ext cx="51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66CC"/>
                  </a:solidFill>
                </a:rPr>
                <a:t>C</a:t>
              </a:r>
              <a:r>
                <a:rPr lang="en-US" altLang="en-US" sz="1800" b="1" baseline="-25000">
                  <a:solidFill>
                    <a:srgbClr val="FF66CC"/>
                  </a:solidFill>
                </a:rPr>
                <a:t>1</a:t>
              </a:r>
              <a:r>
                <a:rPr lang="en-US" altLang="en-US" sz="1800" b="1">
                  <a:solidFill>
                    <a:srgbClr val="FF66CC"/>
                  </a:solidFill>
                </a:rPr>
                <a:t> V</a:t>
              </a:r>
              <a:r>
                <a:rPr lang="en-US" altLang="en-US" sz="1800" b="1" baseline="-25000">
                  <a:solidFill>
                    <a:srgbClr val="FF66CC"/>
                  </a:solidFill>
                </a:rPr>
                <a:t>1</a:t>
              </a:r>
              <a:r>
                <a:rPr lang="en-US" altLang="en-US" sz="1800" b="1" baseline="30000">
                  <a:solidFill>
                    <a:srgbClr val="FF66CC"/>
                  </a:solidFill>
                </a:rPr>
                <a:t>2</a:t>
              </a:r>
            </a:p>
          </p:txBody>
        </p:sp>
        <p:grpSp>
          <p:nvGrpSpPr>
            <p:cNvPr id="27671" name="Group 14">
              <a:extLst>
                <a:ext uri="{FF2B5EF4-FFF2-40B4-BE49-F238E27FC236}">
                  <a16:creationId xmlns:a16="http://schemas.microsoft.com/office/drawing/2014/main" id="{C98BA901-7394-416E-9A7C-143AC4BD1C5C}"/>
                </a:ext>
              </a:extLst>
            </p:cNvPr>
            <p:cNvGrpSpPr>
              <a:grpSpLocks/>
            </p:cNvGrpSpPr>
            <p:nvPr/>
          </p:nvGrpSpPr>
          <p:grpSpPr bwMode="auto">
            <a:xfrm>
              <a:off x="1587" y="402"/>
              <a:ext cx="240" cy="510"/>
              <a:chOff x="2352" y="3504"/>
              <a:chExt cx="240" cy="510"/>
            </a:xfrm>
          </p:grpSpPr>
          <p:sp>
            <p:nvSpPr>
              <p:cNvPr id="27674" name="Rectangle 15">
                <a:extLst>
                  <a:ext uri="{FF2B5EF4-FFF2-40B4-BE49-F238E27FC236}">
                    <a16:creationId xmlns:a16="http://schemas.microsoft.com/office/drawing/2014/main" id="{1F1EDE2D-0A87-40DF-81A9-82A9AC0A5E0D}"/>
                  </a:ext>
                </a:extLst>
              </p:cNvPr>
              <p:cNvSpPr>
                <a:spLocks noChangeArrowheads="1"/>
              </p:cNvSpPr>
              <p:nvPr/>
            </p:nvSpPr>
            <p:spPr bwMode="auto">
              <a:xfrm>
                <a:off x="2352" y="350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66CC"/>
                    </a:solidFill>
                  </a:rPr>
                  <a:t>1</a:t>
                </a:r>
                <a:endParaRPr lang="en-US" altLang="en-US" sz="1800">
                  <a:solidFill>
                    <a:srgbClr val="FF66CC"/>
                  </a:solidFill>
                </a:endParaRPr>
              </a:p>
            </p:txBody>
          </p:sp>
          <p:sp>
            <p:nvSpPr>
              <p:cNvPr id="27675" name="Rectangle 16">
                <a:extLst>
                  <a:ext uri="{FF2B5EF4-FFF2-40B4-BE49-F238E27FC236}">
                    <a16:creationId xmlns:a16="http://schemas.microsoft.com/office/drawing/2014/main" id="{2E5C20D9-7753-499A-A3F3-EC05D04DCBA1}"/>
                  </a:ext>
                </a:extLst>
              </p:cNvPr>
              <p:cNvSpPr>
                <a:spLocks noChangeArrowheads="1"/>
              </p:cNvSpPr>
              <p:nvPr/>
            </p:nvSpPr>
            <p:spPr bwMode="auto">
              <a:xfrm>
                <a:off x="2352" y="378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66CC"/>
                    </a:solidFill>
                  </a:rPr>
                  <a:t>2</a:t>
                </a:r>
                <a:endParaRPr lang="en-US" altLang="en-US" sz="1800" b="1" baseline="-25000">
                  <a:solidFill>
                    <a:srgbClr val="FF66CC"/>
                  </a:solidFill>
                </a:endParaRPr>
              </a:p>
            </p:txBody>
          </p:sp>
          <p:sp>
            <p:nvSpPr>
              <p:cNvPr id="27676" name="Line 17">
                <a:extLst>
                  <a:ext uri="{FF2B5EF4-FFF2-40B4-BE49-F238E27FC236}">
                    <a16:creationId xmlns:a16="http://schemas.microsoft.com/office/drawing/2014/main" id="{35094876-1D0B-4647-97EA-A77BE1637620}"/>
                  </a:ext>
                </a:extLst>
              </p:cNvPr>
              <p:cNvSpPr>
                <a:spLocks noChangeShapeType="1"/>
              </p:cNvSpPr>
              <p:nvPr/>
            </p:nvSpPr>
            <p:spPr bwMode="auto">
              <a:xfrm>
                <a:off x="2352" y="3772"/>
                <a:ext cx="192" cy="2"/>
              </a:xfrm>
              <a:prstGeom prst="line">
                <a:avLst/>
              </a:prstGeom>
              <a:noFill/>
              <a:ln w="19050">
                <a:solidFill>
                  <a:srgbClr val="FF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7672" name="Rectangle 18">
              <a:extLst>
                <a:ext uri="{FF2B5EF4-FFF2-40B4-BE49-F238E27FC236}">
                  <a16:creationId xmlns:a16="http://schemas.microsoft.com/office/drawing/2014/main" id="{B313A0C1-E6F9-4D74-8AC6-8104366E3F70}"/>
                </a:ext>
              </a:extLst>
            </p:cNvPr>
            <p:cNvSpPr>
              <a:spLocks noChangeArrowheads="1"/>
            </p:cNvSpPr>
            <p:nvPr/>
          </p:nvSpPr>
          <p:spPr bwMode="auto">
            <a:xfrm>
              <a:off x="1783" y="537"/>
              <a:ext cx="51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66CC"/>
                  </a:solidFill>
                </a:rPr>
                <a:t>C</a:t>
              </a:r>
              <a:r>
                <a:rPr lang="en-US" altLang="en-US" sz="1800" b="1" baseline="-25000">
                  <a:solidFill>
                    <a:srgbClr val="FF66CC"/>
                  </a:solidFill>
                </a:rPr>
                <a:t>2</a:t>
              </a:r>
              <a:r>
                <a:rPr lang="en-US" altLang="en-US" sz="1800" b="1">
                  <a:solidFill>
                    <a:srgbClr val="FF66CC"/>
                  </a:solidFill>
                </a:rPr>
                <a:t> V</a:t>
              </a:r>
              <a:r>
                <a:rPr lang="en-US" altLang="en-US" sz="1800" b="1" baseline="-25000">
                  <a:solidFill>
                    <a:srgbClr val="FF66CC"/>
                  </a:solidFill>
                </a:rPr>
                <a:t>2</a:t>
              </a:r>
              <a:r>
                <a:rPr lang="en-US" altLang="en-US" sz="1800" b="1" baseline="30000">
                  <a:solidFill>
                    <a:srgbClr val="FF66CC"/>
                  </a:solidFill>
                </a:rPr>
                <a:t>2</a:t>
              </a:r>
            </a:p>
          </p:txBody>
        </p:sp>
        <p:sp>
          <p:nvSpPr>
            <p:cNvPr id="27673" name="Text Box 19">
              <a:extLst>
                <a:ext uri="{FF2B5EF4-FFF2-40B4-BE49-F238E27FC236}">
                  <a16:creationId xmlns:a16="http://schemas.microsoft.com/office/drawing/2014/main" id="{75593B8E-2148-48B3-A74F-BA5679C9312E}"/>
                </a:ext>
              </a:extLst>
            </p:cNvPr>
            <p:cNvSpPr txBox="1">
              <a:spLocks noChangeArrowheads="1"/>
            </p:cNvSpPr>
            <p:nvPr/>
          </p:nvSpPr>
          <p:spPr bwMode="auto">
            <a:xfrm>
              <a:off x="1344" y="558"/>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66CC"/>
                  </a:solidFill>
                </a:rPr>
                <a:t>+</a:t>
              </a:r>
              <a:endParaRPr lang="en-US" altLang="en-US" sz="1800">
                <a:solidFill>
                  <a:srgbClr val="FF66CC"/>
                </a:solidFill>
              </a:endParaRPr>
            </a:p>
          </p:txBody>
        </p:sp>
      </p:grpSp>
      <p:sp>
        <p:nvSpPr>
          <p:cNvPr id="121876" name="Text Box 20">
            <a:extLst>
              <a:ext uri="{FF2B5EF4-FFF2-40B4-BE49-F238E27FC236}">
                <a16:creationId xmlns:a16="http://schemas.microsoft.com/office/drawing/2014/main" id="{AF38ABE0-D315-4CBD-A85A-F65E5BBF14C2}"/>
              </a:ext>
            </a:extLst>
          </p:cNvPr>
          <p:cNvSpPr txBox="1">
            <a:spLocks noChangeArrowheads="1"/>
          </p:cNvSpPr>
          <p:nvPr/>
        </p:nvSpPr>
        <p:spPr bwMode="auto">
          <a:xfrm>
            <a:off x="609600" y="1524000"/>
            <a:ext cx="396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66FFFF"/>
                </a:solidFill>
              </a:rPr>
              <a:t>The total energy after sharing is</a:t>
            </a:r>
            <a:endParaRPr lang="en-US" altLang="en-US" sz="1800" b="1" baseline="-25000">
              <a:solidFill>
                <a:srgbClr val="66FFFF"/>
              </a:solidFill>
            </a:endParaRPr>
          </a:p>
        </p:txBody>
      </p:sp>
      <p:grpSp>
        <p:nvGrpSpPr>
          <p:cNvPr id="121901" name="Group 45">
            <a:extLst>
              <a:ext uri="{FF2B5EF4-FFF2-40B4-BE49-F238E27FC236}">
                <a16:creationId xmlns:a16="http://schemas.microsoft.com/office/drawing/2014/main" id="{67AEB53A-AC74-4D6D-BFC1-413400F9B3AE}"/>
              </a:ext>
            </a:extLst>
          </p:cNvPr>
          <p:cNvGrpSpPr>
            <a:grpSpLocks/>
          </p:cNvGrpSpPr>
          <p:nvPr/>
        </p:nvGrpSpPr>
        <p:grpSpPr bwMode="auto">
          <a:xfrm>
            <a:off x="914400" y="2009775"/>
            <a:ext cx="2401888" cy="809625"/>
            <a:chOff x="576" y="1266"/>
            <a:chExt cx="1513" cy="510"/>
          </a:xfrm>
        </p:grpSpPr>
        <p:sp>
          <p:nvSpPr>
            <p:cNvPr id="27661" name="Rectangle 21">
              <a:extLst>
                <a:ext uri="{FF2B5EF4-FFF2-40B4-BE49-F238E27FC236}">
                  <a16:creationId xmlns:a16="http://schemas.microsoft.com/office/drawing/2014/main" id="{DE4D7320-B379-4B92-80EE-6E13D7A4043F}"/>
                </a:ext>
              </a:extLst>
            </p:cNvPr>
            <p:cNvSpPr>
              <a:spLocks noChangeArrowheads="1"/>
            </p:cNvSpPr>
            <p:nvPr/>
          </p:nvSpPr>
          <p:spPr bwMode="auto">
            <a:xfrm>
              <a:off x="576" y="1410"/>
              <a:ext cx="4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66FF66"/>
                  </a:solidFill>
                </a:rPr>
                <a:t>U</a:t>
              </a:r>
              <a:r>
                <a:rPr lang="en-US" altLang="en-US" sz="1800" b="1" baseline="-25000">
                  <a:solidFill>
                    <a:srgbClr val="66FF66"/>
                  </a:solidFill>
                </a:rPr>
                <a:t>f</a:t>
              </a:r>
              <a:r>
                <a:rPr lang="en-US" altLang="en-US" sz="1800" b="1">
                  <a:solidFill>
                    <a:srgbClr val="66FF66"/>
                  </a:solidFill>
                </a:rPr>
                <a:t> = </a:t>
              </a:r>
              <a:endParaRPr lang="en-US" altLang="en-US" sz="1800">
                <a:solidFill>
                  <a:srgbClr val="66FF66"/>
                </a:solidFill>
              </a:endParaRPr>
            </a:p>
          </p:txBody>
        </p:sp>
        <p:grpSp>
          <p:nvGrpSpPr>
            <p:cNvPr id="27662" name="Group 22">
              <a:extLst>
                <a:ext uri="{FF2B5EF4-FFF2-40B4-BE49-F238E27FC236}">
                  <a16:creationId xmlns:a16="http://schemas.microsoft.com/office/drawing/2014/main" id="{DD2313B8-4C14-477A-8D4A-3AB295DE5F1E}"/>
                </a:ext>
              </a:extLst>
            </p:cNvPr>
            <p:cNvGrpSpPr>
              <a:grpSpLocks/>
            </p:cNvGrpSpPr>
            <p:nvPr/>
          </p:nvGrpSpPr>
          <p:grpSpPr bwMode="auto">
            <a:xfrm>
              <a:off x="979" y="1266"/>
              <a:ext cx="240" cy="510"/>
              <a:chOff x="2352" y="3504"/>
              <a:chExt cx="240" cy="510"/>
            </a:xfrm>
          </p:grpSpPr>
          <p:sp>
            <p:nvSpPr>
              <p:cNvPr id="27665" name="Rectangle 23">
                <a:extLst>
                  <a:ext uri="{FF2B5EF4-FFF2-40B4-BE49-F238E27FC236}">
                    <a16:creationId xmlns:a16="http://schemas.microsoft.com/office/drawing/2014/main" id="{BC7A8357-E1C2-4985-B0C9-19E5479CFA50}"/>
                  </a:ext>
                </a:extLst>
              </p:cNvPr>
              <p:cNvSpPr>
                <a:spLocks noChangeArrowheads="1"/>
              </p:cNvSpPr>
              <p:nvPr/>
            </p:nvSpPr>
            <p:spPr bwMode="auto">
              <a:xfrm>
                <a:off x="2352" y="350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66FF66"/>
                    </a:solidFill>
                  </a:rPr>
                  <a:t>1</a:t>
                </a:r>
                <a:endParaRPr lang="en-US" altLang="en-US" sz="1800">
                  <a:solidFill>
                    <a:srgbClr val="66FF66"/>
                  </a:solidFill>
                </a:endParaRPr>
              </a:p>
            </p:txBody>
          </p:sp>
          <p:sp>
            <p:nvSpPr>
              <p:cNvPr id="27666" name="Rectangle 24">
                <a:extLst>
                  <a:ext uri="{FF2B5EF4-FFF2-40B4-BE49-F238E27FC236}">
                    <a16:creationId xmlns:a16="http://schemas.microsoft.com/office/drawing/2014/main" id="{A2204589-105D-451F-8591-E3908F02338B}"/>
                  </a:ext>
                </a:extLst>
              </p:cNvPr>
              <p:cNvSpPr>
                <a:spLocks noChangeArrowheads="1"/>
              </p:cNvSpPr>
              <p:nvPr/>
            </p:nvSpPr>
            <p:spPr bwMode="auto">
              <a:xfrm>
                <a:off x="2352" y="378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66FF66"/>
                    </a:solidFill>
                  </a:rPr>
                  <a:t>2</a:t>
                </a:r>
                <a:endParaRPr lang="en-US" altLang="en-US" sz="1800" b="1" baseline="-25000">
                  <a:solidFill>
                    <a:srgbClr val="66FF66"/>
                  </a:solidFill>
                </a:endParaRPr>
              </a:p>
            </p:txBody>
          </p:sp>
          <p:sp>
            <p:nvSpPr>
              <p:cNvPr id="27667" name="Line 25">
                <a:extLst>
                  <a:ext uri="{FF2B5EF4-FFF2-40B4-BE49-F238E27FC236}">
                    <a16:creationId xmlns:a16="http://schemas.microsoft.com/office/drawing/2014/main" id="{1F607194-C70E-4B72-B139-E7EC3E0BE02C}"/>
                  </a:ext>
                </a:extLst>
              </p:cNvPr>
              <p:cNvSpPr>
                <a:spLocks noChangeShapeType="1"/>
              </p:cNvSpPr>
              <p:nvPr/>
            </p:nvSpPr>
            <p:spPr bwMode="auto">
              <a:xfrm>
                <a:off x="2352" y="3772"/>
                <a:ext cx="192" cy="2"/>
              </a:xfrm>
              <a:prstGeom prst="line">
                <a:avLst/>
              </a:prstGeom>
              <a:noFill/>
              <a:ln w="19050">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7663" name="Rectangle 26">
              <a:extLst>
                <a:ext uri="{FF2B5EF4-FFF2-40B4-BE49-F238E27FC236}">
                  <a16:creationId xmlns:a16="http://schemas.microsoft.com/office/drawing/2014/main" id="{7D7AD383-3430-4BA2-8BDF-E68F54D3F352}"/>
                </a:ext>
              </a:extLst>
            </p:cNvPr>
            <p:cNvSpPr>
              <a:spLocks noChangeArrowheads="1"/>
            </p:cNvSpPr>
            <p:nvPr/>
          </p:nvSpPr>
          <p:spPr bwMode="auto">
            <a:xfrm>
              <a:off x="1175" y="1401"/>
              <a:ext cx="73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66FF66"/>
                  </a:solidFill>
                </a:rPr>
                <a:t>(C</a:t>
              </a:r>
              <a:r>
                <a:rPr lang="en-US" altLang="en-US" sz="1800" b="1" baseline="-25000">
                  <a:solidFill>
                    <a:srgbClr val="66FF66"/>
                  </a:solidFill>
                </a:rPr>
                <a:t>1</a:t>
              </a:r>
              <a:r>
                <a:rPr lang="en-US" altLang="en-US" sz="1800" b="1">
                  <a:solidFill>
                    <a:srgbClr val="66FF66"/>
                  </a:solidFill>
                </a:rPr>
                <a:t> + C</a:t>
              </a:r>
              <a:r>
                <a:rPr lang="en-US" altLang="en-US" sz="1800" b="1" baseline="-25000">
                  <a:solidFill>
                    <a:srgbClr val="66FF66"/>
                  </a:solidFill>
                </a:rPr>
                <a:t>2</a:t>
              </a:r>
              <a:r>
                <a:rPr lang="en-US" altLang="en-US" sz="1800" b="1">
                  <a:solidFill>
                    <a:srgbClr val="66FF66"/>
                  </a:solidFill>
                </a:rPr>
                <a:t>) </a:t>
              </a:r>
              <a:endParaRPr lang="en-US" altLang="en-US" sz="1800" b="1" baseline="30000">
                <a:solidFill>
                  <a:srgbClr val="66FF66"/>
                </a:solidFill>
              </a:endParaRPr>
            </a:p>
          </p:txBody>
        </p:sp>
        <p:sp>
          <p:nvSpPr>
            <p:cNvPr id="27664" name="Rectangle 31">
              <a:extLst>
                <a:ext uri="{FF2B5EF4-FFF2-40B4-BE49-F238E27FC236}">
                  <a16:creationId xmlns:a16="http://schemas.microsoft.com/office/drawing/2014/main" id="{E365E9FD-995A-4124-A411-0B58EDA537EE}"/>
                </a:ext>
              </a:extLst>
            </p:cNvPr>
            <p:cNvSpPr>
              <a:spLocks noChangeArrowheads="1"/>
            </p:cNvSpPr>
            <p:nvPr/>
          </p:nvSpPr>
          <p:spPr bwMode="auto">
            <a:xfrm>
              <a:off x="1824" y="1401"/>
              <a:ext cx="2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66FF66"/>
                  </a:solidFill>
                </a:rPr>
                <a:t>V</a:t>
              </a:r>
              <a:r>
                <a:rPr lang="en-US" altLang="en-US" sz="1800" b="1" baseline="30000">
                  <a:solidFill>
                    <a:srgbClr val="66FF66"/>
                  </a:solidFill>
                </a:rPr>
                <a:t>2</a:t>
              </a:r>
            </a:p>
          </p:txBody>
        </p:sp>
      </p:grpSp>
      <p:grpSp>
        <p:nvGrpSpPr>
          <p:cNvPr id="121902" name="Group 46">
            <a:extLst>
              <a:ext uri="{FF2B5EF4-FFF2-40B4-BE49-F238E27FC236}">
                <a16:creationId xmlns:a16="http://schemas.microsoft.com/office/drawing/2014/main" id="{A89FF72A-AB5B-4859-BBBA-6E62B5C04735}"/>
              </a:ext>
            </a:extLst>
          </p:cNvPr>
          <p:cNvGrpSpPr>
            <a:grpSpLocks/>
          </p:cNvGrpSpPr>
          <p:nvPr/>
        </p:nvGrpSpPr>
        <p:grpSpPr bwMode="auto">
          <a:xfrm>
            <a:off x="838200" y="3048000"/>
            <a:ext cx="3124200" cy="914400"/>
            <a:chOff x="528" y="1920"/>
            <a:chExt cx="1968" cy="576"/>
          </a:xfrm>
        </p:grpSpPr>
        <p:sp>
          <p:nvSpPr>
            <p:cNvPr id="27656" name="Rectangle 6">
              <a:extLst>
                <a:ext uri="{FF2B5EF4-FFF2-40B4-BE49-F238E27FC236}">
                  <a16:creationId xmlns:a16="http://schemas.microsoft.com/office/drawing/2014/main" id="{5D43BCF8-A66A-4ACC-B5AC-E1A4674BD8CE}"/>
                </a:ext>
              </a:extLst>
            </p:cNvPr>
            <p:cNvSpPr>
              <a:spLocks noChangeArrowheads="1"/>
            </p:cNvSpPr>
            <p:nvPr/>
          </p:nvSpPr>
          <p:spPr bwMode="auto">
            <a:xfrm>
              <a:off x="528" y="1920"/>
              <a:ext cx="1968" cy="576"/>
            </a:xfrm>
            <a:prstGeom prst="rect">
              <a:avLst/>
            </a:prstGeom>
            <a:solidFill>
              <a:srgbClr val="0000FF"/>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00FF99"/>
                </a:solidFill>
              </a:endParaRPr>
            </a:p>
          </p:txBody>
        </p:sp>
        <p:sp>
          <p:nvSpPr>
            <p:cNvPr id="27657" name="Text Box 34">
              <a:extLst>
                <a:ext uri="{FF2B5EF4-FFF2-40B4-BE49-F238E27FC236}">
                  <a16:creationId xmlns:a16="http://schemas.microsoft.com/office/drawing/2014/main" id="{AAEDC66E-F019-411C-BAFB-3BD93D0B9299}"/>
                </a:ext>
              </a:extLst>
            </p:cNvPr>
            <p:cNvSpPr txBox="1">
              <a:spLocks noChangeArrowheads="1"/>
            </p:cNvSpPr>
            <p:nvPr/>
          </p:nvSpPr>
          <p:spPr bwMode="auto">
            <a:xfrm>
              <a:off x="600" y="2084"/>
              <a:ext cx="720" cy="231"/>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99"/>
                  </a:solidFill>
                </a:rPr>
                <a:t>U</a:t>
              </a:r>
              <a:r>
                <a:rPr lang="en-US" altLang="en-US" sz="1800" b="1" baseline="-25000">
                  <a:solidFill>
                    <a:srgbClr val="00FF99"/>
                  </a:solidFill>
                </a:rPr>
                <a:t>i</a:t>
              </a:r>
              <a:r>
                <a:rPr lang="en-US" altLang="en-US" sz="1800" b="1">
                  <a:solidFill>
                    <a:srgbClr val="00FF99"/>
                  </a:solidFill>
                </a:rPr>
                <a:t>– U</a:t>
              </a:r>
              <a:r>
                <a:rPr lang="en-US" altLang="en-US" sz="1800" b="1" baseline="-25000">
                  <a:solidFill>
                    <a:srgbClr val="00FF99"/>
                  </a:solidFill>
                </a:rPr>
                <a:t>f</a:t>
              </a:r>
              <a:r>
                <a:rPr lang="en-US" altLang="en-US" sz="1800" b="1">
                  <a:solidFill>
                    <a:srgbClr val="00FF99"/>
                  </a:solidFill>
                </a:rPr>
                <a:t> = </a:t>
              </a:r>
            </a:p>
          </p:txBody>
        </p:sp>
        <p:sp>
          <p:nvSpPr>
            <p:cNvPr id="27658" name="Rectangle 37">
              <a:extLst>
                <a:ext uri="{FF2B5EF4-FFF2-40B4-BE49-F238E27FC236}">
                  <a16:creationId xmlns:a16="http://schemas.microsoft.com/office/drawing/2014/main" id="{BDF83420-E389-4197-B386-BAAB9131AB60}"/>
                </a:ext>
              </a:extLst>
            </p:cNvPr>
            <p:cNvSpPr>
              <a:spLocks noChangeArrowheads="1"/>
            </p:cNvSpPr>
            <p:nvPr/>
          </p:nvSpPr>
          <p:spPr bwMode="auto">
            <a:xfrm>
              <a:off x="1200" y="1948"/>
              <a:ext cx="1144" cy="231"/>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99"/>
                  </a:solidFill>
                </a:rPr>
                <a:t>C</a:t>
              </a:r>
              <a:r>
                <a:rPr lang="en-US" altLang="en-US" sz="1800" b="1" baseline="-25000">
                  <a:solidFill>
                    <a:srgbClr val="00FF99"/>
                  </a:solidFill>
                </a:rPr>
                <a:t>1</a:t>
              </a:r>
              <a:r>
                <a:rPr lang="en-US" altLang="en-US" sz="1800" b="1">
                  <a:solidFill>
                    <a:srgbClr val="00FF99"/>
                  </a:solidFill>
                </a:rPr>
                <a:t> C</a:t>
              </a:r>
              <a:r>
                <a:rPr lang="en-US" altLang="en-US" sz="1800" b="1" baseline="-25000">
                  <a:solidFill>
                    <a:srgbClr val="00FF99"/>
                  </a:solidFill>
                </a:rPr>
                <a:t>2</a:t>
              </a:r>
              <a:r>
                <a:rPr lang="en-US" altLang="en-US" sz="1800" b="1">
                  <a:solidFill>
                    <a:srgbClr val="00FF99"/>
                  </a:solidFill>
                </a:rPr>
                <a:t> (V</a:t>
              </a:r>
              <a:r>
                <a:rPr lang="en-US" altLang="en-US" sz="1800" b="1" baseline="-25000">
                  <a:solidFill>
                    <a:srgbClr val="00FF99"/>
                  </a:solidFill>
                </a:rPr>
                <a:t>1</a:t>
              </a:r>
              <a:r>
                <a:rPr lang="en-US" altLang="en-US" sz="1800" b="1">
                  <a:solidFill>
                    <a:srgbClr val="00FF99"/>
                  </a:solidFill>
                </a:rPr>
                <a:t> – V</a:t>
              </a:r>
              <a:r>
                <a:rPr lang="en-US" altLang="en-US" sz="1800" b="1" baseline="-25000">
                  <a:solidFill>
                    <a:srgbClr val="00FF99"/>
                  </a:solidFill>
                </a:rPr>
                <a:t>2</a:t>
              </a:r>
              <a:r>
                <a:rPr lang="en-US" altLang="en-US" sz="1800" b="1">
                  <a:solidFill>
                    <a:srgbClr val="00FF99"/>
                  </a:solidFill>
                </a:rPr>
                <a:t>)2</a:t>
              </a:r>
            </a:p>
          </p:txBody>
        </p:sp>
        <p:sp>
          <p:nvSpPr>
            <p:cNvPr id="27659" name="Rectangle 38">
              <a:extLst>
                <a:ext uri="{FF2B5EF4-FFF2-40B4-BE49-F238E27FC236}">
                  <a16:creationId xmlns:a16="http://schemas.microsoft.com/office/drawing/2014/main" id="{0D649F03-C202-450F-855B-2C87962934BF}"/>
                </a:ext>
              </a:extLst>
            </p:cNvPr>
            <p:cNvSpPr>
              <a:spLocks noChangeArrowheads="1"/>
            </p:cNvSpPr>
            <p:nvPr/>
          </p:nvSpPr>
          <p:spPr bwMode="auto">
            <a:xfrm>
              <a:off x="1392" y="2208"/>
              <a:ext cx="810" cy="231"/>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00FF99"/>
                  </a:solidFill>
                </a:rPr>
                <a:t>2 (C</a:t>
              </a:r>
              <a:r>
                <a:rPr lang="en-US" altLang="en-US" sz="1800" b="1" baseline="-25000">
                  <a:solidFill>
                    <a:srgbClr val="00FF99"/>
                  </a:solidFill>
                </a:rPr>
                <a:t>1</a:t>
              </a:r>
              <a:r>
                <a:rPr lang="en-US" altLang="en-US" sz="1800" b="1">
                  <a:solidFill>
                    <a:srgbClr val="00FF99"/>
                  </a:solidFill>
                </a:rPr>
                <a:t> + C</a:t>
              </a:r>
              <a:r>
                <a:rPr lang="en-US" altLang="en-US" sz="1800" b="1" baseline="-25000">
                  <a:solidFill>
                    <a:srgbClr val="00FF99"/>
                  </a:solidFill>
                </a:rPr>
                <a:t>2</a:t>
              </a:r>
              <a:r>
                <a:rPr lang="en-US" altLang="en-US" sz="1800" b="1">
                  <a:solidFill>
                    <a:srgbClr val="00FF99"/>
                  </a:solidFill>
                </a:rPr>
                <a:t>)</a:t>
              </a:r>
            </a:p>
          </p:txBody>
        </p:sp>
        <p:sp>
          <p:nvSpPr>
            <p:cNvPr id="27660" name="Line 39">
              <a:extLst>
                <a:ext uri="{FF2B5EF4-FFF2-40B4-BE49-F238E27FC236}">
                  <a16:creationId xmlns:a16="http://schemas.microsoft.com/office/drawing/2014/main" id="{5A664986-1C28-4483-8A2D-7465F2C2132B}"/>
                </a:ext>
              </a:extLst>
            </p:cNvPr>
            <p:cNvSpPr>
              <a:spLocks noChangeShapeType="1"/>
            </p:cNvSpPr>
            <p:nvPr/>
          </p:nvSpPr>
          <p:spPr bwMode="auto">
            <a:xfrm>
              <a:off x="1228" y="2206"/>
              <a:ext cx="1124" cy="2"/>
            </a:xfrm>
            <a:prstGeom prst="line">
              <a:avLst/>
            </a:prstGeom>
            <a:noFill/>
            <a:ln w="19050">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21896" name="Text Box 40">
            <a:extLst>
              <a:ext uri="{FF2B5EF4-FFF2-40B4-BE49-F238E27FC236}">
                <a16:creationId xmlns:a16="http://schemas.microsoft.com/office/drawing/2014/main" id="{9A472322-FE34-4034-8A3D-0F63E27F65F3}"/>
              </a:ext>
            </a:extLst>
          </p:cNvPr>
          <p:cNvSpPr txBox="1">
            <a:spLocks noChangeArrowheads="1"/>
          </p:cNvSpPr>
          <p:nvPr/>
        </p:nvSpPr>
        <p:spPr bwMode="auto">
          <a:xfrm>
            <a:off x="76200" y="4278313"/>
            <a:ext cx="8839200" cy="174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CC"/>
                </a:solidFill>
              </a:rPr>
              <a:t>               U</a:t>
            </a:r>
            <a:r>
              <a:rPr lang="en-US" altLang="en-US" sz="1800" b="1" baseline="-25000">
                <a:solidFill>
                  <a:srgbClr val="FFFFCC"/>
                </a:solidFill>
              </a:rPr>
              <a:t>i</a:t>
            </a:r>
            <a:r>
              <a:rPr lang="en-US" altLang="en-US" sz="1800" b="1">
                <a:solidFill>
                  <a:srgbClr val="FFFFCC"/>
                </a:solidFill>
              </a:rPr>
              <a:t> – U</a:t>
            </a:r>
            <a:r>
              <a:rPr lang="en-US" altLang="en-US" sz="1800" b="1" baseline="-25000">
                <a:solidFill>
                  <a:srgbClr val="FFFFCC"/>
                </a:solidFill>
              </a:rPr>
              <a:t>f</a:t>
            </a:r>
            <a:r>
              <a:rPr lang="en-US" altLang="en-US" sz="1800" b="1">
                <a:solidFill>
                  <a:srgbClr val="FFFFCC"/>
                </a:solidFill>
              </a:rPr>
              <a:t>  &gt; 0     or   U</a:t>
            </a:r>
            <a:r>
              <a:rPr lang="en-US" altLang="en-US" sz="1800" b="1" baseline="-25000">
                <a:solidFill>
                  <a:srgbClr val="FFFFCC"/>
                </a:solidFill>
              </a:rPr>
              <a:t>i</a:t>
            </a:r>
            <a:r>
              <a:rPr lang="en-US" altLang="en-US" sz="1800" b="1">
                <a:solidFill>
                  <a:srgbClr val="FFFFCC"/>
                </a:solidFill>
              </a:rPr>
              <a:t>  &gt;  U</a:t>
            </a:r>
            <a:r>
              <a:rPr lang="en-US" altLang="en-US" sz="1800" b="1" baseline="-25000">
                <a:solidFill>
                  <a:srgbClr val="FFFFCC"/>
                </a:solidFill>
              </a:rPr>
              <a:t>f</a:t>
            </a:r>
          </a:p>
          <a:p>
            <a:pPr eaLnBrk="1" hangingPunct="1">
              <a:spcBef>
                <a:spcPct val="50000"/>
              </a:spcBef>
              <a:buFontTx/>
              <a:buNone/>
            </a:pPr>
            <a:r>
              <a:rPr lang="en-US" altLang="en-US" sz="1800" b="1">
                <a:solidFill>
                  <a:srgbClr val="CC9900"/>
                </a:solidFill>
              </a:rPr>
              <a:t>Therefore, there is some loss of energy when two charged capacitors are connected together.  </a:t>
            </a:r>
          </a:p>
          <a:p>
            <a:pPr eaLnBrk="1" hangingPunct="1">
              <a:spcBef>
                <a:spcPct val="50000"/>
              </a:spcBef>
              <a:buFontTx/>
              <a:buNone/>
            </a:pPr>
            <a:r>
              <a:rPr lang="en-US" altLang="en-US" sz="1800" b="1">
                <a:solidFill>
                  <a:srgbClr val="FF6699"/>
                </a:solidFill>
              </a:rPr>
              <a:t>The loss of energy appears as heat and the wire connecting the two capacitors may become hot.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1860"/>
                                        </p:tgtEl>
                                        <p:attrNameLst>
                                          <p:attrName>style.visibility</p:attrName>
                                        </p:attrNameLst>
                                      </p:cBhvr>
                                      <p:to>
                                        <p:strVal val="visible"/>
                                      </p:to>
                                    </p:set>
                                    <p:animEffect transition="in" filter="wipe(left)">
                                      <p:cBhvr>
                                        <p:cTn id="7" dur="500"/>
                                        <p:tgtEl>
                                          <p:spTgt spid="1218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1900"/>
                                        </p:tgtEl>
                                        <p:attrNameLst>
                                          <p:attrName>style.visibility</p:attrName>
                                        </p:attrNameLst>
                                      </p:cBhvr>
                                      <p:to>
                                        <p:strVal val="visible"/>
                                      </p:to>
                                    </p:set>
                                    <p:animEffect transition="in" filter="wipe(left)">
                                      <p:cBhvr>
                                        <p:cTn id="12" dur="500"/>
                                        <p:tgtEl>
                                          <p:spTgt spid="1219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1876"/>
                                        </p:tgtEl>
                                        <p:attrNameLst>
                                          <p:attrName>style.visibility</p:attrName>
                                        </p:attrNameLst>
                                      </p:cBhvr>
                                      <p:to>
                                        <p:strVal val="visible"/>
                                      </p:to>
                                    </p:set>
                                    <p:animEffect transition="in" filter="wipe(left)">
                                      <p:cBhvr>
                                        <p:cTn id="17" dur="500"/>
                                        <p:tgtEl>
                                          <p:spTgt spid="1218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21901"/>
                                        </p:tgtEl>
                                        <p:attrNameLst>
                                          <p:attrName>style.visibility</p:attrName>
                                        </p:attrNameLst>
                                      </p:cBhvr>
                                      <p:to>
                                        <p:strVal val="visible"/>
                                      </p:to>
                                    </p:set>
                                    <p:animEffect transition="in" filter="wipe(left)">
                                      <p:cBhvr>
                                        <p:cTn id="22" dur="500"/>
                                        <p:tgtEl>
                                          <p:spTgt spid="12190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nodeType="clickEffect">
                                  <p:stCondLst>
                                    <p:cond delay="0"/>
                                  </p:stCondLst>
                                  <p:childTnLst>
                                    <p:set>
                                      <p:cBhvr>
                                        <p:cTn id="26" dur="1" fill="hold">
                                          <p:stCondLst>
                                            <p:cond delay="0"/>
                                          </p:stCondLst>
                                        </p:cTn>
                                        <p:tgtEl>
                                          <p:spTgt spid="121902"/>
                                        </p:tgtEl>
                                        <p:attrNameLst>
                                          <p:attrName>style.visibility</p:attrName>
                                        </p:attrNameLst>
                                      </p:cBhvr>
                                      <p:to>
                                        <p:strVal val="visible"/>
                                      </p:to>
                                    </p:set>
                                    <p:anim calcmode="lin" valueType="num">
                                      <p:cBhvr>
                                        <p:cTn id="27" dur="500" fill="hold"/>
                                        <p:tgtEl>
                                          <p:spTgt spid="121902"/>
                                        </p:tgtEl>
                                        <p:attrNameLst>
                                          <p:attrName>ppt_w</p:attrName>
                                        </p:attrNameLst>
                                      </p:cBhvr>
                                      <p:tavLst>
                                        <p:tav tm="0">
                                          <p:val>
                                            <p:fltVal val="0"/>
                                          </p:val>
                                        </p:tav>
                                        <p:tav tm="100000">
                                          <p:val>
                                            <p:strVal val="#ppt_w"/>
                                          </p:val>
                                        </p:tav>
                                      </p:tavLst>
                                    </p:anim>
                                    <p:anim calcmode="lin" valueType="num">
                                      <p:cBhvr>
                                        <p:cTn id="28" dur="500" fill="hold"/>
                                        <p:tgtEl>
                                          <p:spTgt spid="121902"/>
                                        </p:tgtEl>
                                        <p:attrNameLst>
                                          <p:attrName>ppt_h</p:attrName>
                                        </p:attrNameLst>
                                      </p:cBhvr>
                                      <p:tavLst>
                                        <p:tav tm="0">
                                          <p:val>
                                            <p:fltVal val="0"/>
                                          </p:val>
                                        </p:tav>
                                        <p:tav tm="100000">
                                          <p:val>
                                            <p:strVal val="#ppt_h"/>
                                          </p:val>
                                        </p:tav>
                                      </p:tavLst>
                                    </p:anim>
                                    <p:animEffect transition="in" filter="fade">
                                      <p:cBhvr>
                                        <p:cTn id="29" dur="500"/>
                                        <p:tgtEl>
                                          <p:spTgt spid="12190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nodeType="clickEffect">
                                  <p:stCondLst>
                                    <p:cond delay="0"/>
                                  </p:stCondLst>
                                  <p:childTnLst>
                                    <p:set>
                                      <p:cBhvr>
                                        <p:cTn id="33" dur="1" fill="hold">
                                          <p:stCondLst>
                                            <p:cond delay="0"/>
                                          </p:stCondLst>
                                        </p:cTn>
                                        <p:tgtEl>
                                          <p:spTgt spid="121896">
                                            <p:txEl>
                                              <p:pRg st="0" end="0"/>
                                            </p:txEl>
                                          </p:spTgt>
                                        </p:tgtEl>
                                        <p:attrNameLst>
                                          <p:attrName>style.visibility</p:attrName>
                                        </p:attrNameLst>
                                      </p:cBhvr>
                                      <p:to>
                                        <p:strVal val="visible"/>
                                      </p:to>
                                    </p:set>
                                    <p:animEffect transition="in" filter="wipe(up)">
                                      <p:cBhvr>
                                        <p:cTn id="34" dur="500"/>
                                        <p:tgtEl>
                                          <p:spTgt spid="121896">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nodeType="clickEffect">
                                  <p:stCondLst>
                                    <p:cond delay="0"/>
                                  </p:stCondLst>
                                  <p:childTnLst>
                                    <p:set>
                                      <p:cBhvr>
                                        <p:cTn id="38" dur="1" fill="hold">
                                          <p:stCondLst>
                                            <p:cond delay="0"/>
                                          </p:stCondLst>
                                        </p:cTn>
                                        <p:tgtEl>
                                          <p:spTgt spid="121896">
                                            <p:txEl>
                                              <p:pRg st="1" end="1"/>
                                            </p:txEl>
                                          </p:spTgt>
                                        </p:tgtEl>
                                        <p:attrNameLst>
                                          <p:attrName>style.visibility</p:attrName>
                                        </p:attrNameLst>
                                      </p:cBhvr>
                                      <p:to>
                                        <p:strVal val="visible"/>
                                      </p:to>
                                    </p:set>
                                    <p:animEffect transition="in" filter="wipe(up)">
                                      <p:cBhvr>
                                        <p:cTn id="39" dur="500"/>
                                        <p:tgtEl>
                                          <p:spTgt spid="121896">
                                            <p:txEl>
                                              <p:pRg st="1" end="1"/>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1" fill="hold" nodeType="clickEffect">
                                  <p:stCondLst>
                                    <p:cond delay="0"/>
                                  </p:stCondLst>
                                  <p:childTnLst>
                                    <p:set>
                                      <p:cBhvr>
                                        <p:cTn id="43" dur="1" fill="hold">
                                          <p:stCondLst>
                                            <p:cond delay="0"/>
                                          </p:stCondLst>
                                        </p:cTn>
                                        <p:tgtEl>
                                          <p:spTgt spid="121896">
                                            <p:txEl>
                                              <p:pRg st="2" end="2"/>
                                            </p:txEl>
                                          </p:spTgt>
                                        </p:tgtEl>
                                        <p:attrNameLst>
                                          <p:attrName>style.visibility</p:attrName>
                                        </p:attrNameLst>
                                      </p:cBhvr>
                                      <p:to>
                                        <p:strVal val="visible"/>
                                      </p:to>
                                    </p:set>
                                    <p:animEffect transition="in" filter="wipe(up)">
                                      <p:cBhvr>
                                        <p:cTn id="44" dur="500"/>
                                        <p:tgtEl>
                                          <p:spTgt spid="1218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p:bldP spid="12187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93" name="Group 13">
            <a:extLst>
              <a:ext uri="{FF2B5EF4-FFF2-40B4-BE49-F238E27FC236}">
                <a16:creationId xmlns:a16="http://schemas.microsoft.com/office/drawing/2014/main" id="{014B6487-34A3-4891-B584-5AF7B32C23F4}"/>
              </a:ext>
            </a:extLst>
          </p:cNvPr>
          <p:cNvGrpSpPr>
            <a:grpSpLocks/>
          </p:cNvGrpSpPr>
          <p:nvPr/>
        </p:nvGrpSpPr>
        <p:grpSpPr bwMode="auto">
          <a:xfrm>
            <a:off x="6934200" y="838200"/>
            <a:ext cx="1676400" cy="685800"/>
            <a:chOff x="4272" y="1104"/>
            <a:chExt cx="1056" cy="432"/>
          </a:xfrm>
        </p:grpSpPr>
        <p:sp>
          <p:nvSpPr>
            <p:cNvPr id="29907" name="Line 11">
              <a:extLst>
                <a:ext uri="{FF2B5EF4-FFF2-40B4-BE49-F238E27FC236}">
                  <a16:creationId xmlns:a16="http://schemas.microsoft.com/office/drawing/2014/main" id="{971B8279-C467-4D4F-AB96-0A77B2970A98}"/>
                </a:ext>
              </a:extLst>
            </p:cNvPr>
            <p:cNvSpPr>
              <a:spLocks noChangeShapeType="1"/>
            </p:cNvSpPr>
            <p:nvPr/>
          </p:nvSpPr>
          <p:spPr bwMode="auto">
            <a:xfrm flipH="1">
              <a:off x="4272" y="1104"/>
              <a:ext cx="528" cy="432"/>
            </a:xfrm>
            <a:prstGeom prst="line">
              <a:avLst/>
            </a:prstGeom>
            <a:noFill/>
            <a:ln w="28575">
              <a:solidFill>
                <a:srgbClr val="00FF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908" name="Line 12">
              <a:extLst>
                <a:ext uri="{FF2B5EF4-FFF2-40B4-BE49-F238E27FC236}">
                  <a16:creationId xmlns:a16="http://schemas.microsoft.com/office/drawing/2014/main" id="{6AF8001E-95CF-42EC-B920-F555FE27E167}"/>
                </a:ext>
              </a:extLst>
            </p:cNvPr>
            <p:cNvSpPr>
              <a:spLocks noChangeShapeType="1"/>
            </p:cNvSpPr>
            <p:nvPr/>
          </p:nvSpPr>
          <p:spPr bwMode="auto">
            <a:xfrm>
              <a:off x="4800" y="1104"/>
              <a:ext cx="528" cy="432"/>
            </a:xfrm>
            <a:prstGeom prst="line">
              <a:avLst/>
            </a:prstGeom>
            <a:noFill/>
            <a:ln w="28575">
              <a:solidFill>
                <a:srgbClr val="00FF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22886" name="Text Box 6">
            <a:extLst>
              <a:ext uri="{FF2B5EF4-FFF2-40B4-BE49-F238E27FC236}">
                <a16:creationId xmlns:a16="http://schemas.microsoft.com/office/drawing/2014/main" id="{50824E0E-A30C-4149-A92A-638E8FFCEC01}"/>
              </a:ext>
            </a:extLst>
          </p:cNvPr>
          <p:cNvSpPr txBox="1">
            <a:spLocks noChangeArrowheads="1"/>
          </p:cNvSpPr>
          <p:nvPr/>
        </p:nvSpPr>
        <p:spPr bwMode="auto">
          <a:xfrm>
            <a:off x="76200" y="0"/>
            <a:ext cx="2514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a:solidFill>
                  <a:srgbClr val="FF6699"/>
                </a:solidFill>
              </a:rPr>
              <a:t>Polar Molecules:</a:t>
            </a:r>
          </a:p>
        </p:txBody>
      </p:sp>
      <p:sp>
        <p:nvSpPr>
          <p:cNvPr id="122887" name="Text Box 7">
            <a:extLst>
              <a:ext uri="{FF2B5EF4-FFF2-40B4-BE49-F238E27FC236}">
                <a16:creationId xmlns:a16="http://schemas.microsoft.com/office/drawing/2014/main" id="{D2F47D3B-8532-41D5-A0C1-136467EE07CC}"/>
              </a:ext>
            </a:extLst>
          </p:cNvPr>
          <p:cNvSpPr txBox="1">
            <a:spLocks noChangeArrowheads="1"/>
          </p:cNvSpPr>
          <p:nvPr/>
        </p:nvSpPr>
        <p:spPr bwMode="auto">
          <a:xfrm>
            <a:off x="76200" y="381000"/>
            <a:ext cx="6477000" cy="174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solidFill>
                  <a:srgbClr val="FFFFCC"/>
                </a:solidFill>
              </a:rPr>
              <a:t>A molecule in which the </a:t>
            </a:r>
            <a:r>
              <a:rPr lang="en-US" altLang="en-US" sz="1800" b="1" dirty="0" err="1">
                <a:solidFill>
                  <a:srgbClr val="FFFFCC"/>
                </a:solidFill>
              </a:rPr>
              <a:t>centre</a:t>
            </a:r>
            <a:r>
              <a:rPr lang="en-US" altLang="en-US" sz="1800" b="1" dirty="0">
                <a:solidFill>
                  <a:srgbClr val="FFFFCC"/>
                </a:solidFill>
              </a:rPr>
              <a:t> of positive charges does not coincide with the </a:t>
            </a:r>
            <a:r>
              <a:rPr lang="en-US" altLang="en-US" sz="1800" b="1" dirty="0" err="1">
                <a:solidFill>
                  <a:srgbClr val="FFFFCC"/>
                </a:solidFill>
              </a:rPr>
              <a:t>centre</a:t>
            </a:r>
            <a:r>
              <a:rPr lang="en-US" altLang="en-US" sz="1800" b="1" dirty="0">
                <a:solidFill>
                  <a:srgbClr val="FFFFCC"/>
                </a:solidFill>
              </a:rPr>
              <a:t> of negative charges is called a polar molecule.</a:t>
            </a:r>
          </a:p>
          <a:p>
            <a:pPr eaLnBrk="1" hangingPunct="1">
              <a:spcBef>
                <a:spcPct val="50000"/>
              </a:spcBef>
              <a:buFontTx/>
              <a:buNone/>
            </a:pPr>
            <a:r>
              <a:rPr lang="en-US" altLang="en-US" sz="1800" b="1" dirty="0">
                <a:solidFill>
                  <a:srgbClr val="CCFF33"/>
                </a:solidFill>
              </a:rPr>
              <a:t>Polar molecule does not have symmetrical shape.</a:t>
            </a:r>
          </a:p>
          <a:p>
            <a:pPr eaLnBrk="1" hangingPunct="1">
              <a:spcBef>
                <a:spcPct val="50000"/>
              </a:spcBef>
              <a:buFontTx/>
              <a:buNone/>
            </a:pPr>
            <a:r>
              <a:rPr lang="en-US" altLang="en-US" sz="1800" b="1" dirty="0" err="1">
                <a:solidFill>
                  <a:srgbClr val="CCECFF"/>
                </a:solidFill>
              </a:rPr>
              <a:t>Eg.</a:t>
            </a:r>
            <a:r>
              <a:rPr lang="en-US" altLang="en-US" sz="1800" b="1" dirty="0">
                <a:solidFill>
                  <a:srgbClr val="CCECFF"/>
                </a:solidFill>
              </a:rPr>
              <a:t> H Cl, H</a:t>
            </a:r>
            <a:r>
              <a:rPr lang="en-US" altLang="en-US" sz="1800" b="1" baseline="-25000" dirty="0">
                <a:solidFill>
                  <a:srgbClr val="CCECFF"/>
                </a:solidFill>
              </a:rPr>
              <a:t>2</a:t>
            </a:r>
            <a:r>
              <a:rPr lang="en-US" altLang="en-US" sz="1800" b="1" dirty="0">
                <a:solidFill>
                  <a:srgbClr val="CCECFF"/>
                </a:solidFill>
              </a:rPr>
              <a:t> O, N H</a:t>
            </a:r>
            <a:r>
              <a:rPr lang="en-US" altLang="en-US" sz="1800" b="1" baseline="-25000" dirty="0">
                <a:solidFill>
                  <a:srgbClr val="CCECFF"/>
                </a:solidFill>
              </a:rPr>
              <a:t>3</a:t>
            </a:r>
            <a:r>
              <a:rPr lang="en-US" altLang="en-US" sz="1800" b="1" dirty="0">
                <a:solidFill>
                  <a:srgbClr val="CCECFF"/>
                </a:solidFill>
              </a:rPr>
              <a:t>, CO, alcohol, etc.</a:t>
            </a:r>
          </a:p>
        </p:txBody>
      </p:sp>
      <p:sp>
        <p:nvSpPr>
          <p:cNvPr id="122888" name="Oval 8">
            <a:extLst>
              <a:ext uri="{FF2B5EF4-FFF2-40B4-BE49-F238E27FC236}">
                <a16:creationId xmlns:a16="http://schemas.microsoft.com/office/drawing/2014/main" id="{3F43DF22-F96A-4BDA-ACCB-70B375551BED}"/>
              </a:ext>
            </a:extLst>
          </p:cNvPr>
          <p:cNvSpPr>
            <a:spLocks noChangeArrowheads="1"/>
          </p:cNvSpPr>
          <p:nvPr/>
        </p:nvSpPr>
        <p:spPr bwMode="auto">
          <a:xfrm>
            <a:off x="6858000" y="1447800"/>
            <a:ext cx="152400" cy="152400"/>
          </a:xfrm>
          <a:prstGeom prst="ellipse">
            <a:avLst/>
          </a:prstGeom>
          <a:solidFill>
            <a:srgbClr val="9999FF"/>
          </a:solidFill>
          <a:ln w="9525">
            <a:solidFill>
              <a:srgbClr val="99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2889" name="Oval 9">
            <a:extLst>
              <a:ext uri="{FF2B5EF4-FFF2-40B4-BE49-F238E27FC236}">
                <a16:creationId xmlns:a16="http://schemas.microsoft.com/office/drawing/2014/main" id="{ABA9DDB0-2451-46F8-8251-6AA1B4F7BB2E}"/>
              </a:ext>
            </a:extLst>
          </p:cNvPr>
          <p:cNvSpPr>
            <a:spLocks noChangeArrowheads="1"/>
          </p:cNvSpPr>
          <p:nvPr/>
        </p:nvSpPr>
        <p:spPr bwMode="auto">
          <a:xfrm>
            <a:off x="8547100" y="1447800"/>
            <a:ext cx="152400" cy="152400"/>
          </a:xfrm>
          <a:prstGeom prst="ellipse">
            <a:avLst/>
          </a:prstGeom>
          <a:solidFill>
            <a:srgbClr val="9999FF"/>
          </a:solidFill>
          <a:ln w="9525">
            <a:solidFill>
              <a:srgbClr val="99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2890" name="Oval 10">
            <a:extLst>
              <a:ext uri="{FF2B5EF4-FFF2-40B4-BE49-F238E27FC236}">
                <a16:creationId xmlns:a16="http://schemas.microsoft.com/office/drawing/2014/main" id="{4DA2B2B5-FFD9-4E56-832A-A00802EFAE2E}"/>
              </a:ext>
            </a:extLst>
          </p:cNvPr>
          <p:cNvSpPr>
            <a:spLocks noChangeArrowheads="1"/>
          </p:cNvSpPr>
          <p:nvPr/>
        </p:nvSpPr>
        <p:spPr bwMode="auto">
          <a:xfrm>
            <a:off x="7651750" y="746125"/>
            <a:ext cx="228600" cy="228600"/>
          </a:xfrm>
          <a:prstGeom prst="ellipse">
            <a:avLst/>
          </a:prstGeom>
          <a:solidFill>
            <a:srgbClr val="FF66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2894" name="Text Box 14">
            <a:extLst>
              <a:ext uri="{FF2B5EF4-FFF2-40B4-BE49-F238E27FC236}">
                <a16:creationId xmlns:a16="http://schemas.microsoft.com/office/drawing/2014/main" id="{28FA7964-6A05-41E3-9867-9CA9FF8A94F9}"/>
              </a:ext>
            </a:extLst>
          </p:cNvPr>
          <p:cNvSpPr txBox="1">
            <a:spLocks noChangeArrowheads="1"/>
          </p:cNvSpPr>
          <p:nvPr/>
        </p:nvSpPr>
        <p:spPr bwMode="auto">
          <a:xfrm>
            <a:off x="7559675" y="41275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6600"/>
                </a:solidFill>
              </a:rPr>
              <a:t>O</a:t>
            </a:r>
          </a:p>
        </p:txBody>
      </p:sp>
      <p:sp>
        <p:nvSpPr>
          <p:cNvPr id="122895" name="Text Box 15">
            <a:extLst>
              <a:ext uri="{FF2B5EF4-FFF2-40B4-BE49-F238E27FC236}">
                <a16:creationId xmlns:a16="http://schemas.microsoft.com/office/drawing/2014/main" id="{D1E219F7-6B2A-4B3D-BBB6-9BF3F28FD1E9}"/>
              </a:ext>
            </a:extLst>
          </p:cNvPr>
          <p:cNvSpPr txBox="1">
            <a:spLocks noChangeArrowheads="1"/>
          </p:cNvSpPr>
          <p:nvPr/>
        </p:nvSpPr>
        <p:spPr bwMode="auto">
          <a:xfrm>
            <a:off x="6781800" y="16002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9999FF"/>
                </a:solidFill>
              </a:rPr>
              <a:t>H</a:t>
            </a:r>
          </a:p>
        </p:txBody>
      </p:sp>
      <p:sp>
        <p:nvSpPr>
          <p:cNvPr id="122896" name="Text Box 16">
            <a:extLst>
              <a:ext uri="{FF2B5EF4-FFF2-40B4-BE49-F238E27FC236}">
                <a16:creationId xmlns:a16="http://schemas.microsoft.com/office/drawing/2014/main" id="{DF749FF0-6CD3-4CC4-B97A-30CE35D1A721}"/>
              </a:ext>
            </a:extLst>
          </p:cNvPr>
          <p:cNvSpPr txBox="1">
            <a:spLocks noChangeArrowheads="1"/>
          </p:cNvSpPr>
          <p:nvPr/>
        </p:nvSpPr>
        <p:spPr bwMode="auto">
          <a:xfrm>
            <a:off x="8458200" y="16002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9999FF"/>
                </a:solidFill>
              </a:rPr>
              <a:t>H</a:t>
            </a:r>
          </a:p>
        </p:txBody>
      </p:sp>
      <p:grpSp>
        <p:nvGrpSpPr>
          <p:cNvPr id="123136" name="Group 256">
            <a:extLst>
              <a:ext uri="{FF2B5EF4-FFF2-40B4-BE49-F238E27FC236}">
                <a16:creationId xmlns:a16="http://schemas.microsoft.com/office/drawing/2014/main" id="{756A4596-5B4F-40AC-AF4E-772C7197FFBF}"/>
              </a:ext>
            </a:extLst>
          </p:cNvPr>
          <p:cNvGrpSpPr>
            <a:grpSpLocks/>
          </p:cNvGrpSpPr>
          <p:nvPr/>
        </p:nvGrpSpPr>
        <p:grpSpPr bwMode="auto">
          <a:xfrm>
            <a:off x="7499350" y="860425"/>
            <a:ext cx="685800" cy="631825"/>
            <a:chOff x="4724" y="542"/>
            <a:chExt cx="432" cy="398"/>
          </a:xfrm>
        </p:grpSpPr>
        <p:sp>
          <p:nvSpPr>
            <p:cNvPr id="29905" name="Rectangle 18">
              <a:extLst>
                <a:ext uri="{FF2B5EF4-FFF2-40B4-BE49-F238E27FC236}">
                  <a16:creationId xmlns:a16="http://schemas.microsoft.com/office/drawing/2014/main" id="{91F32AF6-CEA5-43AE-ADC1-63A472D356F8}"/>
                </a:ext>
              </a:extLst>
            </p:cNvPr>
            <p:cNvSpPr>
              <a:spLocks noChangeArrowheads="1"/>
            </p:cNvSpPr>
            <p:nvPr/>
          </p:nvSpPr>
          <p:spPr bwMode="auto">
            <a:xfrm>
              <a:off x="4724" y="728"/>
              <a:ext cx="43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a:solidFill>
                    <a:srgbClr val="FFFFCC"/>
                  </a:solidFill>
                  <a:cs typeface="Arial" panose="020B0604020202020204" pitchFamily="34" charset="0"/>
                </a:rPr>
                <a:t>105°</a:t>
              </a:r>
            </a:p>
          </p:txBody>
        </p:sp>
        <p:sp>
          <p:nvSpPr>
            <p:cNvPr id="29906" name="Arc 19">
              <a:extLst>
                <a:ext uri="{FF2B5EF4-FFF2-40B4-BE49-F238E27FC236}">
                  <a16:creationId xmlns:a16="http://schemas.microsoft.com/office/drawing/2014/main" id="{5844785D-1CEA-4801-96AA-68F6DB42349F}"/>
                </a:ext>
              </a:extLst>
            </p:cNvPr>
            <p:cNvSpPr>
              <a:spLocks/>
            </p:cNvSpPr>
            <p:nvPr/>
          </p:nvSpPr>
          <p:spPr bwMode="auto">
            <a:xfrm rot="8325641">
              <a:off x="4774" y="542"/>
              <a:ext cx="214" cy="209"/>
            </a:xfrm>
            <a:custGeom>
              <a:avLst/>
              <a:gdLst>
                <a:gd name="T0" fmla="*/ 0 w 27901"/>
                <a:gd name="T1" fmla="*/ 0 h 21600"/>
                <a:gd name="T2" fmla="*/ 0 w 27901"/>
                <a:gd name="T3" fmla="*/ 0 h 21600"/>
                <a:gd name="T4" fmla="*/ 0 w 27901"/>
                <a:gd name="T5" fmla="*/ 0 h 21600"/>
                <a:gd name="T6" fmla="*/ 0 60000 65536"/>
                <a:gd name="T7" fmla="*/ 0 60000 65536"/>
                <a:gd name="T8" fmla="*/ 0 60000 65536"/>
              </a:gdLst>
              <a:ahLst/>
              <a:cxnLst>
                <a:cxn ang="T6">
                  <a:pos x="T0" y="T1"/>
                </a:cxn>
                <a:cxn ang="T7">
                  <a:pos x="T2" y="T3"/>
                </a:cxn>
                <a:cxn ang="T8">
                  <a:pos x="T4" y="T5"/>
                </a:cxn>
              </a:cxnLst>
              <a:rect l="0" t="0" r="r" b="b"/>
              <a:pathLst>
                <a:path w="27901" h="21600" fill="none" extrusionOk="0">
                  <a:moveTo>
                    <a:pt x="-1" y="1001"/>
                  </a:moveTo>
                  <a:cubicBezTo>
                    <a:pt x="2103" y="337"/>
                    <a:pt x="4296" y="-1"/>
                    <a:pt x="6502" y="0"/>
                  </a:cubicBezTo>
                  <a:cubicBezTo>
                    <a:pt x="17296" y="0"/>
                    <a:pt x="26433" y="7968"/>
                    <a:pt x="27901" y="18662"/>
                  </a:cubicBezTo>
                </a:path>
                <a:path w="27901" h="21600" stroke="0" extrusionOk="0">
                  <a:moveTo>
                    <a:pt x="-1" y="1001"/>
                  </a:moveTo>
                  <a:cubicBezTo>
                    <a:pt x="2103" y="337"/>
                    <a:pt x="4296" y="-1"/>
                    <a:pt x="6502" y="0"/>
                  </a:cubicBezTo>
                  <a:cubicBezTo>
                    <a:pt x="17296" y="0"/>
                    <a:pt x="26433" y="7968"/>
                    <a:pt x="27901" y="18662"/>
                  </a:cubicBezTo>
                  <a:lnTo>
                    <a:pt x="6502" y="21600"/>
                  </a:lnTo>
                  <a:lnTo>
                    <a:pt x="-1" y="1001"/>
                  </a:lnTo>
                  <a:close/>
                </a:path>
              </a:pathLst>
            </a:custGeom>
            <a:noFill/>
            <a:ln w="28575">
              <a:solidFill>
                <a:srgbClr val="FFFF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22900" name="Rectangle 20">
            <a:extLst>
              <a:ext uri="{FF2B5EF4-FFF2-40B4-BE49-F238E27FC236}">
                <a16:creationId xmlns:a16="http://schemas.microsoft.com/office/drawing/2014/main" id="{B807ECE4-6BF6-4A5F-8DA9-2FF2C320AE7B}"/>
              </a:ext>
            </a:extLst>
          </p:cNvPr>
          <p:cNvSpPr>
            <a:spLocks noChangeArrowheads="1"/>
          </p:cNvSpPr>
          <p:nvPr/>
        </p:nvSpPr>
        <p:spPr bwMode="auto">
          <a:xfrm>
            <a:off x="6705600" y="381000"/>
            <a:ext cx="2209800" cy="16002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2901" name="Text Box 21">
            <a:extLst>
              <a:ext uri="{FF2B5EF4-FFF2-40B4-BE49-F238E27FC236}">
                <a16:creationId xmlns:a16="http://schemas.microsoft.com/office/drawing/2014/main" id="{6B0A8EEA-F172-4DAC-AB89-9BE039E5BBA8}"/>
              </a:ext>
            </a:extLst>
          </p:cNvPr>
          <p:cNvSpPr txBox="1">
            <a:spLocks noChangeArrowheads="1"/>
          </p:cNvSpPr>
          <p:nvPr/>
        </p:nvSpPr>
        <p:spPr bwMode="auto">
          <a:xfrm>
            <a:off x="76200" y="2163763"/>
            <a:ext cx="5867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u="sng">
                <a:solidFill>
                  <a:srgbClr val="66FF33"/>
                </a:solidFill>
              </a:rPr>
              <a:t>Effect of Electric Field on Polar Molecules:</a:t>
            </a:r>
          </a:p>
        </p:txBody>
      </p:sp>
      <p:grpSp>
        <p:nvGrpSpPr>
          <p:cNvPr id="122908" name="Group 28">
            <a:extLst>
              <a:ext uri="{FF2B5EF4-FFF2-40B4-BE49-F238E27FC236}">
                <a16:creationId xmlns:a16="http://schemas.microsoft.com/office/drawing/2014/main" id="{30D87803-AB28-4A92-8BC9-4CE395CE7B36}"/>
              </a:ext>
            </a:extLst>
          </p:cNvPr>
          <p:cNvGrpSpPr>
            <a:grpSpLocks/>
          </p:cNvGrpSpPr>
          <p:nvPr/>
        </p:nvGrpSpPr>
        <p:grpSpPr bwMode="auto">
          <a:xfrm rot="20349998" flipH="1">
            <a:off x="5302250" y="3262313"/>
            <a:ext cx="762000" cy="381000"/>
            <a:chOff x="624" y="2112"/>
            <a:chExt cx="480" cy="240"/>
          </a:xfrm>
        </p:grpSpPr>
        <p:sp>
          <p:nvSpPr>
            <p:cNvPr id="29899" name="Oval 22">
              <a:extLst>
                <a:ext uri="{FF2B5EF4-FFF2-40B4-BE49-F238E27FC236}">
                  <a16:creationId xmlns:a16="http://schemas.microsoft.com/office/drawing/2014/main" id="{DC84D9FC-90CD-4598-93BD-C55FB19215E8}"/>
                </a:ext>
              </a:extLst>
            </p:cNvPr>
            <p:cNvSpPr>
              <a:spLocks noChangeArrowheads="1"/>
            </p:cNvSpPr>
            <p:nvPr/>
          </p:nvSpPr>
          <p:spPr bwMode="auto">
            <a:xfrm>
              <a:off x="624" y="2112"/>
              <a:ext cx="480"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900" name="Line 23">
              <a:extLst>
                <a:ext uri="{FF2B5EF4-FFF2-40B4-BE49-F238E27FC236}">
                  <a16:creationId xmlns:a16="http://schemas.microsoft.com/office/drawing/2014/main" id="{C6B95A69-2500-4F28-BBB6-C5771A8B14A0}"/>
                </a:ext>
              </a:extLst>
            </p:cNvPr>
            <p:cNvSpPr>
              <a:spLocks noChangeShapeType="1"/>
            </p:cNvSpPr>
            <p:nvPr/>
          </p:nvSpPr>
          <p:spPr bwMode="auto">
            <a:xfrm>
              <a:off x="970" y="223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9901" name="Group 24">
              <a:extLst>
                <a:ext uri="{FF2B5EF4-FFF2-40B4-BE49-F238E27FC236}">
                  <a16:creationId xmlns:a16="http://schemas.microsoft.com/office/drawing/2014/main" id="{BEABBF14-9426-4A69-9305-524D24EED376}"/>
                </a:ext>
              </a:extLst>
            </p:cNvPr>
            <p:cNvGrpSpPr>
              <a:grpSpLocks/>
            </p:cNvGrpSpPr>
            <p:nvPr/>
          </p:nvGrpSpPr>
          <p:grpSpPr bwMode="auto">
            <a:xfrm>
              <a:off x="662" y="2188"/>
              <a:ext cx="96" cy="96"/>
              <a:chOff x="672" y="1248"/>
              <a:chExt cx="96" cy="96"/>
            </a:xfrm>
          </p:grpSpPr>
          <p:sp>
            <p:nvSpPr>
              <p:cNvPr id="29903" name="Line 25">
                <a:extLst>
                  <a:ext uri="{FF2B5EF4-FFF2-40B4-BE49-F238E27FC236}">
                    <a16:creationId xmlns:a16="http://schemas.microsoft.com/office/drawing/2014/main" id="{E1700AAF-A709-4797-8DB9-31446109D71B}"/>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904" name="Line 26">
                <a:extLst>
                  <a:ext uri="{FF2B5EF4-FFF2-40B4-BE49-F238E27FC236}">
                    <a16:creationId xmlns:a16="http://schemas.microsoft.com/office/drawing/2014/main" id="{BFDB4B2A-5222-460C-854D-510CA9B43C56}"/>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9902" name="Line 27">
              <a:extLst>
                <a:ext uri="{FF2B5EF4-FFF2-40B4-BE49-F238E27FC236}">
                  <a16:creationId xmlns:a16="http://schemas.microsoft.com/office/drawing/2014/main" id="{FB46272E-1D28-4C4E-B128-E16F82B7AB77}"/>
                </a:ext>
              </a:extLst>
            </p:cNvPr>
            <p:cNvSpPr>
              <a:spLocks noChangeShapeType="1"/>
            </p:cNvSpPr>
            <p:nvPr/>
          </p:nvSpPr>
          <p:spPr bwMode="auto">
            <a:xfrm flipH="1">
              <a:off x="786" y="2236"/>
              <a:ext cx="144" cy="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22909" name="Group 29">
            <a:extLst>
              <a:ext uri="{FF2B5EF4-FFF2-40B4-BE49-F238E27FC236}">
                <a16:creationId xmlns:a16="http://schemas.microsoft.com/office/drawing/2014/main" id="{CAB43693-9845-476E-9E00-F60BBCCE4173}"/>
              </a:ext>
            </a:extLst>
          </p:cNvPr>
          <p:cNvGrpSpPr>
            <a:grpSpLocks/>
          </p:cNvGrpSpPr>
          <p:nvPr/>
        </p:nvGrpSpPr>
        <p:grpSpPr bwMode="auto">
          <a:xfrm rot="-7813423">
            <a:off x="1028700" y="3390900"/>
            <a:ext cx="762000" cy="381000"/>
            <a:chOff x="624" y="2112"/>
            <a:chExt cx="480" cy="240"/>
          </a:xfrm>
        </p:grpSpPr>
        <p:sp>
          <p:nvSpPr>
            <p:cNvPr id="29893" name="Oval 30">
              <a:extLst>
                <a:ext uri="{FF2B5EF4-FFF2-40B4-BE49-F238E27FC236}">
                  <a16:creationId xmlns:a16="http://schemas.microsoft.com/office/drawing/2014/main" id="{E1C68FEB-08CE-41AE-9B9B-A916A9002D8B}"/>
                </a:ext>
              </a:extLst>
            </p:cNvPr>
            <p:cNvSpPr>
              <a:spLocks noChangeArrowheads="1"/>
            </p:cNvSpPr>
            <p:nvPr/>
          </p:nvSpPr>
          <p:spPr bwMode="auto">
            <a:xfrm>
              <a:off x="624" y="2112"/>
              <a:ext cx="480"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894" name="Line 31">
              <a:extLst>
                <a:ext uri="{FF2B5EF4-FFF2-40B4-BE49-F238E27FC236}">
                  <a16:creationId xmlns:a16="http://schemas.microsoft.com/office/drawing/2014/main" id="{8569159E-038D-4038-B7A2-A1BFE5D66562}"/>
                </a:ext>
              </a:extLst>
            </p:cNvPr>
            <p:cNvSpPr>
              <a:spLocks noChangeShapeType="1"/>
            </p:cNvSpPr>
            <p:nvPr/>
          </p:nvSpPr>
          <p:spPr bwMode="auto">
            <a:xfrm>
              <a:off x="970" y="223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9895" name="Group 32">
              <a:extLst>
                <a:ext uri="{FF2B5EF4-FFF2-40B4-BE49-F238E27FC236}">
                  <a16:creationId xmlns:a16="http://schemas.microsoft.com/office/drawing/2014/main" id="{0BFF8FE4-F6B2-4378-9801-73A68B6029D2}"/>
                </a:ext>
              </a:extLst>
            </p:cNvPr>
            <p:cNvGrpSpPr>
              <a:grpSpLocks/>
            </p:cNvGrpSpPr>
            <p:nvPr/>
          </p:nvGrpSpPr>
          <p:grpSpPr bwMode="auto">
            <a:xfrm>
              <a:off x="662" y="2188"/>
              <a:ext cx="96" cy="96"/>
              <a:chOff x="672" y="1248"/>
              <a:chExt cx="96" cy="96"/>
            </a:xfrm>
          </p:grpSpPr>
          <p:sp>
            <p:nvSpPr>
              <p:cNvPr id="29897" name="Line 33">
                <a:extLst>
                  <a:ext uri="{FF2B5EF4-FFF2-40B4-BE49-F238E27FC236}">
                    <a16:creationId xmlns:a16="http://schemas.microsoft.com/office/drawing/2014/main" id="{02FA4972-0405-404B-99EE-35B73BF08189}"/>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898" name="Line 34">
                <a:extLst>
                  <a:ext uri="{FF2B5EF4-FFF2-40B4-BE49-F238E27FC236}">
                    <a16:creationId xmlns:a16="http://schemas.microsoft.com/office/drawing/2014/main" id="{83E05AA4-805A-4A4C-A8F4-FE690823BC8F}"/>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9896" name="Line 35">
              <a:extLst>
                <a:ext uri="{FF2B5EF4-FFF2-40B4-BE49-F238E27FC236}">
                  <a16:creationId xmlns:a16="http://schemas.microsoft.com/office/drawing/2014/main" id="{7614C093-F8BD-4AFD-A834-99462BAD1544}"/>
                </a:ext>
              </a:extLst>
            </p:cNvPr>
            <p:cNvSpPr>
              <a:spLocks noChangeShapeType="1"/>
            </p:cNvSpPr>
            <p:nvPr/>
          </p:nvSpPr>
          <p:spPr bwMode="auto">
            <a:xfrm flipH="1">
              <a:off x="786" y="2236"/>
              <a:ext cx="144" cy="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22923" name="Group 43">
            <a:extLst>
              <a:ext uri="{FF2B5EF4-FFF2-40B4-BE49-F238E27FC236}">
                <a16:creationId xmlns:a16="http://schemas.microsoft.com/office/drawing/2014/main" id="{B369ABAF-9923-4057-ADFC-174C547B302B}"/>
              </a:ext>
            </a:extLst>
          </p:cNvPr>
          <p:cNvGrpSpPr>
            <a:grpSpLocks/>
          </p:cNvGrpSpPr>
          <p:nvPr/>
        </p:nvGrpSpPr>
        <p:grpSpPr bwMode="auto">
          <a:xfrm rot="-1168363">
            <a:off x="1752600" y="3276600"/>
            <a:ext cx="762000" cy="381000"/>
            <a:chOff x="624" y="2112"/>
            <a:chExt cx="480" cy="240"/>
          </a:xfrm>
        </p:grpSpPr>
        <p:sp>
          <p:nvSpPr>
            <p:cNvPr id="29887" name="Oval 44">
              <a:extLst>
                <a:ext uri="{FF2B5EF4-FFF2-40B4-BE49-F238E27FC236}">
                  <a16:creationId xmlns:a16="http://schemas.microsoft.com/office/drawing/2014/main" id="{862BB4B1-265F-42F0-BEEC-FE70E261B0FA}"/>
                </a:ext>
              </a:extLst>
            </p:cNvPr>
            <p:cNvSpPr>
              <a:spLocks noChangeArrowheads="1"/>
            </p:cNvSpPr>
            <p:nvPr/>
          </p:nvSpPr>
          <p:spPr bwMode="auto">
            <a:xfrm>
              <a:off x="624" y="2112"/>
              <a:ext cx="480"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888" name="Line 45">
              <a:extLst>
                <a:ext uri="{FF2B5EF4-FFF2-40B4-BE49-F238E27FC236}">
                  <a16:creationId xmlns:a16="http://schemas.microsoft.com/office/drawing/2014/main" id="{85ED96F8-2B18-4626-B614-DFBD3560456F}"/>
                </a:ext>
              </a:extLst>
            </p:cNvPr>
            <p:cNvSpPr>
              <a:spLocks noChangeShapeType="1"/>
            </p:cNvSpPr>
            <p:nvPr/>
          </p:nvSpPr>
          <p:spPr bwMode="auto">
            <a:xfrm>
              <a:off x="970" y="223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9889" name="Group 46">
              <a:extLst>
                <a:ext uri="{FF2B5EF4-FFF2-40B4-BE49-F238E27FC236}">
                  <a16:creationId xmlns:a16="http://schemas.microsoft.com/office/drawing/2014/main" id="{A3DD0DCD-D3DB-4471-A478-D6A0BE1445BE}"/>
                </a:ext>
              </a:extLst>
            </p:cNvPr>
            <p:cNvGrpSpPr>
              <a:grpSpLocks/>
            </p:cNvGrpSpPr>
            <p:nvPr/>
          </p:nvGrpSpPr>
          <p:grpSpPr bwMode="auto">
            <a:xfrm>
              <a:off x="662" y="2188"/>
              <a:ext cx="96" cy="96"/>
              <a:chOff x="672" y="1248"/>
              <a:chExt cx="96" cy="96"/>
            </a:xfrm>
          </p:grpSpPr>
          <p:sp>
            <p:nvSpPr>
              <p:cNvPr id="29891" name="Line 47">
                <a:extLst>
                  <a:ext uri="{FF2B5EF4-FFF2-40B4-BE49-F238E27FC236}">
                    <a16:creationId xmlns:a16="http://schemas.microsoft.com/office/drawing/2014/main" id="{BCCB226F-A526-41A0-9CBB-F0011751D894}"/>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892" name="Line 48">
                <a:extLst>
                  <a:ext uri="{FF2B5EF4-FFF2-40B4-BE49-F238E27FC236}">
                    <a16:creationId xmlns:a16="http://schemas.microsoft.com/office/drawing/2014/main" id="{AD1C31BC-0C3A-4CB9-B40D-23A7E6FE9A29}"/>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9890" name="Line 49">
              <a:extLst>
                <a:ext uri="{FF2B5EF4-FFF2-40B4-BE49-F238E27FC236}">
                  <a16:creationId xmlns:a16="http://schemas.microsoft.com/office/drawing/2014/main" id="{EA34AF63-534F-4D17-9CF5-AF063B2A9643}"/>
                </a:ext>
              </a:extLst>
            </p:cNvPr>
            <p:cNvSpPr>
              <a:spLocks noChangeShapeType="1"/>
            </p:cNvSpPr>
            <p:nvPr/>
          </p:nvSpPr>
          <p:spPr bwMode="auto">
            <a:xfrm flipH="1">
              <a:off x="786" y="2236"/>
              <a:ext cx="144" cy="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22968" name="Group 88">
            <a:extLst>
              <a:ext uri="{FF2B5EF4-FFF2-40B4-BE49-F238E27FC236}">
                <a16:creationId xmlns:a16="http://schemas.microsoft.com/office/drawing/2014/main" id="{D43AD179-A386-4A4F-8EE3-08F4B1F1EC65}"/>
              </a:ext>
            </a:extLst>
          </p:cNvPr>
          <p:cNvGrpSpPr>
            <a:grpSpLocks/>
          </p:cNvGrpSpPr>
          <p:nvPr/>
        </p:nvGrpSpPr>
        <p:grpSpPr bwMode="auto">
          <a:xfrm rot="10670176" flipV="1">
            <a:off x="996950" y="3986213"/>
            <a:ext cx="762000" cy="381000"/>
            <a:chOff x="624" y="2112"/>
            <a:chExt cx="480" cy="240"/>
          </a:xfrm>
        </p:grpSpPr>
        <p:sp>
          <p:nvSpPr>
            <p:cNvPr id="29881" name="Oval 89">
              <a:extLst>
                <a:ext uri="{FF2B5EF4-FFF2-40B4-BE49-F238E27FC236}">
                  <a16:creationId xmlns:a16="http://schemas.microsoft.com/office/drawing/2014/main" id="{4C1FF71E-D8C1-4EE6-80E8-8F2500E84170}"/>
                </a:ext>
              </a:extLst>
            </p:cNvPr>
            <p:cNvSpPr>
              <a:spLocks noChangeArrowheads="1"/>
            </p:cNvSpPr>
            <p:nvPr/>
          </p:nvSpPr>
          <p:spPr bwMode="auto">
            <a:xfrm>
              <a:off x="624" y="2112"/>
              <a:ext cx="480"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882" name="Line 90">
              <a:extLst>
                <a:ext uri="{FF2B5EF4-FFF2-40B4-BE49-F238E27FC236}">
                  <a16:creationId xmlns:a16="http://schemas.microsoft.com/office/drawing/2014/main" id="{CCA97BF3-1FBC-45A2-8788-99858E239704}"/>
                </a:ext>
              </a:extLst>
            </p:cNvPr>
            <p:cNvSpPr>
              <a:spLocks noChangeShapeType="1"/>
            </p:cNvSpPr>
            <p:nvPr/>
          </p:nvSpPr>
          <p:spPr bwMode="auto">
            <a:xfrm>
              <a:off x="970" y="223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9883" name="Group 91">
              <a:extLst>
                <a:ext uri="{FF2B5EF4-FFF2-40B4-BE49-F238E27FC236}">
                  <a16:creationId xmlns:a16="http://schemas.microsoft.com/office/drawing/2014/main" id="{F9DDB513-6A18-478B-A8BC-F6986905518D}"/>
                </a:ext>
              </a:extLst>
            </p:cNvPr>
            <p:cNvGrpSpPr>
              <a:grpSpLocks/>
            </p:cNvGrpSpPr>
            <p:nvPr/>
          </p:nvGrpSpPr>
          <p:grpSpPr bwMode="auto">
            <a:xfrm>
              <a:off x="662" y="2188"/>
              <a:ext cx="96" cy="96"/>
              <a:chOff x="672" y="1248"/>
              <a:chExt cx="96" cy="96"/>
            </a:xfrm>
          </p:grpSpPr>
          <p:sp>
            <p:nvSpPr>
              <p:cNvPr id="29885" name="Line 92">
                <a:extLst>
                  <a:ext uri="{FF2B5EF4-FFF2-40B4-BE49-F238E27FC236}">
                    <a16:creationId xmlns:a16="http://schemas.microsoft.com/office/drawing/2014/main" id="{EF3E14A9-48F4-49D6-BFF9-90A83A1986A9}"/>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886" name="Line 93">
                <a:extLst>
                  <a:ext uri="{FF2B5EF4-FFF2-40B4-BE49-F238E27FC236}">
                    <a16:creationId xmlns:a16="http://schemas.microsoft.com/office/drawing/2014/main" id="{3E08A7A4-091D-41F6-9CD2-2C4B085FD7D3}"/>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9884" name="Line 94">
              <a:extLst>
                <a:ext uri="{FF2B5EF4-FFF2-40B4-BE49-F238E27FC236}">
                  <a16:creationId xmlns:a16="http://schemas.microsoft.com/office/drawing/2014/main" id="{362A2908-9A6A-492B-8794-980B29C1578F}"/>
                </a:ext>
              </a:extLst>
            </p:cNvPr>
            <p:cNvSpPr>
              <a:spLocks noChangeShapeType="1"/>
            </p:cNvSpPr>
            <p:nvPr/>
          </p:nvSpPr>
          <p:spPr bwMode="auto">
            <a:xfrm flipH="1">
              <a:off x="786" y="2236"/>
              <a:ext cx="144" cy="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22975" name="Group 95">
            <a:extLst>
              <a:ext uri="{FF2B5EF4-FFF2-40B4-BE49-F238E27FC236}">
                <a16:creationId xmlns:a16="http://schemas.microsoft.com/office/drawing/2014/main" id="{50C291DC-191E-4299-B542-7B6185EC1F0A}"/>
              </a:ext>
            </a:extLst>
          </p:cNvPr>
          <p:cNvGrpSpPr>
            <a:grpSpLocks/>
          </p:cNvGrpSpPr>
          <p:nvPr/>
        </p:nvGrpSpPr>
        <p:grpSpPr bwMode="auto">
          <a:xfrm rot="5372523" flipV="1">
            <a:off x="1704975" y="3986213"/>
            <a:ext cx="762000" cy="381000"/>
            <a:chOff x="624" y="2112"/>
            <a:chExt cx="480" cy="240"/>
          </a:xfrm>
        </p:grpSpPr>
        <p:sp>
          <p:nvSpPr>
            <p:cNvPr id="29875" name="Oval 96">
              <a:extLst>
                <a:ext uri="{FF2B5EF4-FFF2-40B4-BE49-F238E27FC236}">
                  <a16:creationId xmlns:a16="http://schemas.microsoft.com/office/drawing/2014/main" id="{98918B96-05F4-403B-B548-F4A825438C26}"/>
                </a:ext>
              </a:extLst>
            </p:cNvPr>
            <p:cNvSpPr>
              <a:spLocks noChangeArrowheads="1"/>
            </p:cNvSpPr>
            <p:nvPr/>
          </p:nvSpPr>
          <p:spPr bwMode="auto">
            <a:xfrm>
              <a:off x="624" y="2112"/>
              <a:ext cx="480"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876" name="Line 97">
              <a:extLst>
                <a:ext uri="{FF2B5EF4-FFF2-40B4-BE49-F238E27FC236}">
                  <a16:creationId xmlns:a16="http://schemas.microsoft.com/office/drawing/2014/main" id="{E61026A8-8F82-4199-BE49-2580D148BA48}"/>
                </a:ext>
              </a:extLst>
            </p:cNvPr>
            <p:cNvSpPr>
              <a:spLocks noChangeShapeType="1"/>
            </p:cNvSpPr>
            <p:nvPr/>
          </p:nvSpPr>
          <p:spPr bwMode="auto">
            <a:xfrm>
              <a:off x="970" y="223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9877" name="Group 98">
              <a:extLst>
                <a:ext uri="{FF2B5EF4-FFF2-40B4-BE49-F238E27FC236}">
                  <a16:creationId xmlns:a16="http://schemas.microsoft.com/office/drawing/2014/main" id="{D78BC3A7-CCA4-4565-8043-8A4AA49B6AE4}"/>
                </a:ext>
              </a:extLst>
            </p:cNvPr>
            <p:cNvGrpSpPr>
              <a:grpSpLocks/>
            </p:cNvGrpSpPr>
            <p:nvPr/>
          </p:nvGrpSpPr>
          <p:grpSpPr bwMode="auto">
            <a:xfrm>
              <a:off x="662" y="2188"/>
              <a:ext cx="96" cy="96"/>
              <a:chOff x="672" y="1248"/>
              <a:chExt cx="96" cy="96"/>
            </a:xfrm>
          </p:grpSpPr>
          <p:sp>
            <p:nvSpPr>
              <p:cNvPr id="29879" name="Line 99">
                <a:extLst>
                  <a:ext uri="{FF2B5EF4-FFF2-40B4-BE49-F238E27FC236}">
                    <a16:creationId xmlns:a16="http://schemas.microsoft.com/office/drawing/2014/main" id="{C5D16AEA-E6A4-4140-A7FB-AF42C544BBC9}"/>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880" name="Line 100">
                <a:extLst>
                  <a:ext uri="{FF2B5EF4-FFF2-40B4-BE49-F238E27FC236}">
                    <a16:creationId xmlns:a16="http://schemas.microsoft.com/office/drawing/2014/main" id="{95F2D648-A184-4EFA-ADBA-09B52D117AFE}"/>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9878" name="Line 101">
              <a:extLst>
                <a:ext uri="{FF2B5EF4-FFF2-40B4-BE49-F238E27FC236}">
                  <a16:creationId xmlns:a16="http://schemas.microsoft.com/office/drawing/2014/main" id="{19601D72-4E08-4924-A446-BF4A23B5A6C3}"/>
                </a:ext>
              </a:extLst>
            </p:cNvPr>
            <p:cNvSpPr>
              <a:spLocks noChangeShapeType="1"/>
            </p:cNvSpPr>
            <p:nvPr/>
          </p:nvSpPr>
          <p:spPr bwMode="auto">
            <a:xfrm flipH="1">
              <a:off x="786" y="2236"/>
              <a:ext cx="144" cy="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22982" name="Group 102">
            <a:extLst>
              <a:ext uri="{FF2B5EF4-FFF2-40B4-BE49-F238E27FC236}">
                <a16:creationId xmlns:a16="http://schemas.microsoft.com/office/drawing/2014/main" id="{220BA1CF-5042-4CD3-A0BC-612571EDEE2A}"/>
              </a:ext>
            </a:extLst>
          </p:cNvPr>
          <p:cNvGrpSpPr>
            <a:grpSpLocks/>
          </p:cNvGrpSpPr>
          <p:nvPr/>
        </p:nvGrpSpPr>
        <p:grpSpPr bwMode="auto">
          <a:xfrm rot="2467859">
            <a:off x="2590800" y="3352800"/>
            <a:ext cx="762000" cy="381000"/>
            <a:chOff x="624" y="2112"/>
            <a:chExt cx="480" cy="240"/>
          </a:xfrm>
        </p:grpSpPr>
        <p:sp>
          <p:nvSpPr>
            <p:cNvPr id="29869" name="Oval 103">
              <a:extLst>
                <a:ext uri="{FF2B5EF4-FFF2-40B4-BE49-F238E27FC236}">
                  <a16:creationId xmlns:a16="http://schemas.microsoft.com/office/drawing/2014/main" id="{00AD370F-A9C1-4F16-8900-A60E32CB0C1D}"/>
                </a:ext>
              </a:extLst>
            </p:cNvPr>
            <p:cNvSpPr>
              <a:spLocks noChangeArrowheads="1"/>
            </p:cNvSpPr>
            <p:nvPr/>
          </p:nvSpPr>
          <p:spPr bwMode="auto">
            <a:xfrm>
              <a:off x="624" y="2112"/>
              <a:ext cx="480"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870" name="Line 104">
              <a:extLst>
                <a:ext uri="{FF2B5EF4-FFF2-40B4-BE49-F238E27FC236}">
                  <a16:creationId xmlns:a16="http://schemas.microsoft.com/office/drawing/2014/main" id="{07D03F22-7D66-496C-80FA-0712A0488B8B}"/>
                </a:ext>
              </a:extLst>
            </p:cNvPr>
            <p:cNvSpPr>
              <a:spLocks noChangeShapeType="1"/>
            </p:cNvSpPr>
            <p:nvPr/>
          </p:nvSpPr>
          <p:spPr bwMode="auto">
            <a:xfrm>
              <a:off x="970" y="223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9871" name="Group 105">
              <a:extLst>
                <a:ext uri="{FF2B5EF4-FFF2-40B4-BE49-F238E27FC236}">
                  <a16:creationId xmlns:a16="http://schemas.microsoft.com/office/drawing/2014/main" id="{C4732502-50A3-4C70-8A5B-6B767209ECB8}"/>
                </a:ext>
              </a:extLst>
            </p:cNvPr>
            <p:cNvGrpSpPr>
              <a:grpSpLocks/>
            </p:cNvGrpSpPr>
            <p:nvPr/>
          </p:nvGrpSpPr>
          <p:grpSpPr bwMode="auto">
            <a:xfrm>
              <a:off x="662" y="2188"/>
              <a:ext cx="96" cy="96"/>
              <a:chOff x="672" y="1248"/>
              <a:chExt cx="96" cy="96"/>
            </a:xfrm>
          </p:grpSpPr>
          <p:sp>
            <p:nvSpPr>
              <p:cNvPr id="29873" name="Line 106">
                <a:extLst>
                  <a:ext uri="{FF2B5EF4-FFF2-40B4-BE49-F238E27FC236}">
                    <a16:creationId xmlns:a16="http://schemas.microsoft.com/office/drawing/2014/main" id="{ADEBCC6F-93C5-4C95-989E-660A69992751}"/>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874" name="Line 107">
                <a:extLst>
                  <a:ext uri="{FF2B5EF4-FFF2-40B4-BE49-F238E27FC236}">
                    <a16:creationId xmlns:a16="http://schemas.microsoft.com/office/drawing/2014/main" id="{D659A261-C602-4E1E-91EB-3431E08075B3}"/>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9872" name="Line 108">
              <a:extLst>
                <a:ext uri="{FF2B5EF4-FFF2-40B4-BE49-F238E27FC236}">
                  <a16:creationId xmlns:a16="http://schemas.microsoft.com/office/drawing/2014/main" id="{97DE90B5-23DD-4055-93AE-20FFB33538F8}"/>
                </a:ext>
              </a:extLst>
            </p:cNvPr>
            <p:cNvSpPr>
              <a:spLocks noChangeShapeType="1"/>
            </p:cNvSpPr>
            <p:nvPr/>
          </p:nvSpPr>
          <p:spPr bwMode="auto">
            <a:xfrm flipH="1">
              <a:off x="786" y="2236"/>
              <a:ext cx="144" cy="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22989" name="Group 109">
            <a:extLst>
              <a:ext uri="{FF2B5EF4-FFF2-40B4-BE49-F238E27FC236}">
                <a16:creationId xmlns:a16="http://schemas.microsoft.com/office/drawing/2014/main" id="{54A47F24-F0FC-4620-99ED-FECE50AA73A2}"/>
              </a:ext>
            </a:extLst>
          </p:cNvPr>
          <p:cNvGrpSpPr>
            <a:grpSpLocks/>
          </p:cNvGrpSpPr>
          <p:nvPr/>
        </p:nvGrpSpPr>
        <p:grpSpPr bwMode="auto">
          <a:xfrm rot="5256454">
            <a:off x="3228975" y="3300413"/>
            <a:ext cx="762000" cy="381000"/>
            <a:chOff x="624" y="2112"/>
            <a:chExt cx="480" cy="240"/>
          </a:xfrm>
        </p:grpSpPr>
        <p:sp>
          <p:nvSpPr>
            <p:cNvPr id="29863" name="Oval 110">
              <a:extLst>
                <a:ext uri="{FF2B5EF4-FFF2-40B4-BE49-F238E27FC236}">
                  <a16:creationId xmlns:a16="http://schemas.microsoft.com/office/drawing/2014/main" id="{DBC30401-C404-4B01-89B5-1EF413BD4521}"/>
                </a:ext>
              </a:extLst>
            </p:cNvPr>
            <p:cNvSpPr>
              <a:spLocks noChangeArrowheads="1"/>
            </p:cNvSpPr>
            <p:nvPr/>
          </p:nvSpPr>
          <p:spPr bwMode="auto">
            <a:xfrm>
              <a:off x="624" y="2112"/>
              <a:ext cx="480"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864" name="Line 111">
              <a:extLst>
                <a:ext uri="{FF2B5EF4-FFF2-40B4-BE49-F238E27FC236}">
                  <a16:creationId xmlns:a16="http://schemas.microsoft.com/office/drawing/2014/main" id="{DC684571-47F9-4325-9DB5-E7642E7D298F}"/>
                </a:ext>
              </a:extLst>
            </p:cNvPr>
            <p:cNvSpPr>
              <a:spLocks noChangeShapeType="1"/>
            </p:cNvSpPr>
            <p:nvPr/>
          </p:nvSpPr>
          <p:spPr bwMode="auto">
            <a:xfrm>
              <a:off x="970" y="223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9865" name="Group 112">
              <a:extLst>
                <a:ext uri="{FF2B5EF4-FFF2-40B4-BE49-F238E27FC236}">
                  <a16:creationId xmlns:a16="http://schemas.microsoft.com/office/drawing/2014/main" id="{D0CCD35A-993B-4FAE-BBD7-6BE0590A8D8F}"/>
                </a:ext>
              </a:extLst>
            </p:cNvPr>
            <p:cNvGrpSpPr>
              <a:grpSpLocks/>
            </p:cNvGrpSpPr>
            <p:nvPr/>
          </p:nvGrpSpPr>
          <p:grpSpPr bwMode="auto">
            <a:xfrm>
              <a:off x="662" y="2188"/>
              <a:ext cx="96" cy="96"/>
              <a:chOff x="672" y="1248"/>
              <a:chExt cx="96" cy="96"/>
            </a:xfrm>
          </p:grpSpPr>
          <p:sp>
            <p:nvSpPr>
              <p:cNvPr id="29867" name="Line 113">
                <a:extLst>
                  <a:ext uri="{FF2B5EF4-FFF2-40B4-BE49-F238E27FC236}">
                    <a16:creationId xmlns:a16="http://schemas.microsoft.com/office/drawing/2014/main" id="{D67199C0-7FAD-4011-A810-1EA07027D294}"/>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868" name="Line 114">
                <a:extLst>
                  <a:ext uri="{FF2B5EF4-FFF2-40B4-BE49-F238E27FC236}">
                    <a16:creationId xmlns:a16="http://schemas.microsoft.com/office/drawing/2014/main" id="{6B5DD297-90A1-4D8E-AF43-A39394606A5E}"/>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9866" name="Line 115">
              <a:extLst>
                <a:ext uri="{FF2B5EF4-FFF2-40B4-BE49-F238E27FC236}">
                  <a16:creationId xmlns:a16="http://schemas.microsoft.com/office/drawing/2014/main" id="{F7DEBECA-41AC-47D6-990D-E2F2052B0A19}"/>
                </a:ext>
              </a:extLst>
            </p:cNvPr>
            <p:cNvSpPr>
              <a:spLocks noChangeShapeType="1"/>
            </p:cNvSpPr>
            <p:nvPr/>
          </p:nvSpPr>
          <p:spPr bwMode="auto">
            <a:xfrm flipH="1">
              <a:off x="786" y="2236"/>
              <a:ext cx="144" cy="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22996" name="Group 116">
            <a:extLst>
              <a:ext uri="{FF2B5EF4-FFF2-40B4-BE49-F238E27FC236}">
                <a16:creationId xmlns:a16="http://schemas.microsoft.com/office/drawing/2014/main" id="{A8EE68DA-8A06-4B6F-A466-6029F325BB3A}"/>
              </a:ext>
            </a:extLst>
          </p:cNvPr>
          <p:cNvGrpSpPr>
            <a:grpSpLocks/>
          </p:cNvGrpSpPr>
          <p:nvPr/>
        </p:nvGrpSpPr>
        <p:grpSpPr bwMode="auto">
          <a:xfrm rot="12079481" flipV="1">
            <a:off x="2438400" y="3986213"/>
            <a:ext cx="762000" cy="381000"/>
            <a:chOff x="624" y="2112"/>
            <a:chExt cx="480" cy="240"/>
          </a:xfrm>
        </p:grpSpPr>
        <p:sp>
          <p:nvSpPr>
            <p:cNvPr id="29857" name="Oval 117">
              <a:extLst>
                <a:ext uri="{FF2B5EF4-FFF2-40B4-BE49-F238E27FC236}">
                  <a16:creationId xmlns:a16="http://schemas.microsoft.com/office/drawing/2014/main" id="{951244E2-20BF-4BEA-BAF2-E3FE80837522}"/>
                </a:ext>
              </a:extLst>
            </p:cNvPr>
            <p:cNvSpPr>
              <a:spLocks noChangeArrowheads="1"/>
            </p:cNvSpPr>
            <p:nvPr/>
          </p:nvSpPr>
          <p:spPr bwMode="auto">
            <a:xfrm>
              <a:off x="624" y="2112"/>
              <a:ext cx="480"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858" name="Line 118">
              <a:extLst>
                <a:ext uri="{FF2B5EF4-FFF2-40B4-BE49-F238E27FC236}">
                  <a16:creationId xmlns:a16="http://schemas.microsoft.com/office/drawing/2014/main" id="{BDEB29FB-D2EC-4C99-A808-5C48D59AB4DB}"/>
                </a:ext>
              </a:extLst>
            </p:cNvPr>
            <p:cNvSpPr>
              <a:spLocks noChangeShapeType="1"/>
            </p:cNvSpPr>
            <p:nvPr/>
          </p:nvSpPr>
          <p:spPr bwMode="auto">
            <a:xfrm>
              <a:off x="970" y="223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9859" name="Group 119">
              <a:extLst>
                <a:ext uri="{FF2B5EF4-FFF2-40B4-BE49-F238E27FC236}">
                  <a16:creationId xmlns:a16="http://schemas.microsoft.com/office/drawing/2014/main" id="{0FE1FB29-BCD8-4B06-A1BB-5620A7350A9C}"/>
                </a:ext>
              </a:extLst>
            </p:cNvPr>
            <p:cNvGrpSpPr>
              <a:grpSpLocks/>
            </p:cNvGrpSpPr>
            <p:nvPr/>
          </p:nvGrpSpPr>
          <p:grpSpPr bwMode="auto">
            <a:xfrm>
              <a:off x="662" y="2188"/>
              <a:ext cx="96" cy="96"/>
              <a:chOff x="672" y="1248"/>
              <a:chExt cx="96" cy="96"/>
            </a:xfrm>
          </p:grpSpPr>
          <p:sp>
            <p:nvSpPr>
              <p:cNvPr id="29861" name="Line 120">
                <a:extLst>
                  <a:ext uri="{FF2B5EF4-FFF2-40B4-BE49-F238E27FC236}">
                    <a16:creationId xmlns:a16="http://schemas.microsoft.com/office/drawing/2014/main" id="{7F097D9E-2469-4167-85D9-57A79A9E1DC8}"/>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862" name="Line 121">
                <a:extLst>
                  <a:ext uri="{FF2B5EF4-FFF2-40B4-BE49-F238E27FC236}">
                    <a16:creationId xmlns:a16="http://schemas.microsoft.com/office/drawing/2014/main" id="{62635592-B90F-41A9-A9A9-0B8BFDAEC9B3}"/>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9860" name="Line 122">
              <a:extLst>
                <a:ext uri="{FF2B5EF4-FFF2-40B4-BE49-F238E27FC236}">
                  <a16:creationId xmlns:a16="http://schemas.microsoft.com/office/drawing/2014/main" id="{4EE32268-BC71-40A2-BAE5-3EAB8F074124}"/>
                </a:ext>
              </a:extLst>
            </p:cNvPr>
            <p:cNvSpPr>
              <a:spLocks noChangeShapeType="1"/>
            </p:cNvSpPr>
            <p:nvPr/>
          </p:nvSpPr>
          <p:spPr bwMode="auto">
            <a:xfrm flipH="1">
              <a:off x="786" y="2236"/>
              <a:ext cx="144" cy="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23003" name="Group 123">
            <a:extLst>
              <a:ext uri="{FF2B5EF4-FFF2-40B4-BE49-F238E27FC236}">
                <a16:creationId xmlns:a16="http://schemas.microsoft.com/office/drawing/2014/main" id="{4E448D6B-9400-40D6-BB7C-319ED6B8DEF8}"/>
              </a:ext>
            </a:extLst>
          </p:cNvPr>
          <p:cNvGrpSpPr>
            <a:grpSpLocks/>
          </p:cNvGrpSpPr>
          <p:nvPr/>
        </p:nvGrpSpPr>
        <p:grpSpPr bwMode="auto">
          <a:xfrm rot="8684160" flipV="1">
            <a:off x="3228975" y="3986213"/>
            <a:ext cx="762000" cy="381000"/>
            <a:chOff x="624" y="2112"/>
            <a:chExt cx="480" cy="240"/>
          </a:xfrm>
        </p:grpSpPr>
        <p:sp>
          <p:nvSpPr>
            <p:cNvPr id="29851" name="Oval 124">
              <a:extLst>
                <a:ext uri="{FF2B5EF4-FFF2-40B4-BE49-F238E27FC236}">
                  <a16:creationId xmlns:a16="http://schemas.microsoft.com/office/drawing/2014/main" id="{2C473170-C8B5-4F42-ACFA-F91C1FA6F28E}"/>
                </a:ext>
              </a:extLst>
            </p:cNvPr>
            <p:cNvSpPr>
              <a:spLocks noChangeArrowheads="1"/>
            </p:cNvSpPr>
            <p:nvPr/>
          </p:nvSpPr>
          <p:spPr bwMode="auto">
            <a:xfrm>
              <a:off x="624" y="2112"/>
              <a:ext cx="480"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852" name="Line 125">
              <a:extLst>
                <a:ext uri="{FF2B5EF4-FFF2-40B4-BE49-F238E27FC236}">
                  <a16:creationId xmlns:a16="http://schemas.microsoft.com/office/drawing/2014/main" id="{4CBC25D1-FE7C-4197-95D5-22307D86FFA8}"/>
                </a:ext>
              </a:extLst>
            </p:cNvPr>
            <p:cNvSpPr>
              <a:spLocks noChangeShapeType="1"/>
            </p:cNvSpPr>
            <p:nvPr/>
          </p:nvSpPr>
          <p:spPr bwMode="auto">
            <a:xfrm>
              <a:off x="970" y="223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9853" name="Group 126">
              <a:extLst>
                <a:ext uri="{FF2B5EF4-FFF2-40B4-BE49-F238E27FC236}">
                  <a16:creationId xmlns:a16="http://schemas.microsoft.com/office/drawing/2014/main" id="{56EFBEE9-DBC7-4D58-9FF1-030926972C7C}"/>
                </a:ext>
              </a:extLst>
            </p:cNvPr>
            <p:cNvGrpSpPr>
              <a:grpSpLocks/>
            </p:cNvGrpSpPr>
            <p:nvPr/>
          </p:nvGrpSpPr>
          <p:grpSpPr bwMode="auto">
            <a:xfrm>
              <a:off x="662" y="2188"/>
              <a:ext cx="96" cy="96"/>
              <a:chOff x="672" y="1248"/>
              <a:chExt cx="96" cy="96"/>
            </a:xfrm>
          </p:grpSpPr>
          <p:sp>
            <p:nvSpPr>
              <p:cNvPr id="29855" name="Line 127">
                <a:extLst>
                  <a:ext uri="{FF2B5EF4-FFF2-40B4-BE49-F238E27FC236}">
                    <a16:creationId xmlns:a16="http://schemas.microsoft.com/office/drawing/2014/main" id="{562F8A79-CF34-4037-AF8F-52416E0A701E}"/>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856" name="Line 128">
                <a:extLst>
                  <a:ext uri="{FF2B5EF4-FFF2-40B4-BE49-F238E27FC236}">
                    <a16:creationId xmlns:a16="http://schemas.microsoft.com/office/drawing/2014/main" id="{4C8CCA45-625F-43CB-976C-582F1F6E1D3E}"/>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9854" name="Line 129">
              <a:extLst>
                <a:ext uri="{FF2B5EF4-FFF2-40B4-BE49-F238E27FC236}">
                  <a16:creationId xmlns:a16="http://schemas.microsoft.com/office/drawing/2014/main" id="{CDD6D51A-F87B-4819-BF88-44BB463AE9C0}"/>
                </a:ext>
              </a:extLst>
            </p:cNvPr>
            <p:cNvSpPr>
              <a:spLocks noChangeShapeType="1"/>
            </p:cNvSpPr>
            <p:nvPr/>
          </p:nvSpPr>
          <p:spPr bwMode="auto">
            <a:xfrm flipH="1">
              <a:off x="786" y="2236"/>
              <a:ext cx="144" cy="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23010" name="Rectangle 130">
            <a:extLst>
              <a:ext uri="{FF2B5EF4-FFF2-40B4-BE49-F238E27FC236}">
                <a16:creationId xmlns:a16="http://schemas.microsoft.com/office/drawing/2014/main" id="{D46CC38C-2662-43D7-ABA2-76565A54D493}"/>
              </a:ext>
            </a:extLst>
          </p:cNvPr>
          <p:cNvSpPr>
            <a:spLocks noChangeArrowheads="1"/>
          </p:cNvSpPr>
          <p:nvPr/>
        </p:nvSpPr>
        <p:spPr bwMode="auto">
          <a:xfrm>
            <a:off x="958850" y="3033713"/>
            <a:ext cx="3124200" cy="16002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3067" name="Rectangle 187">
            <a:extLst>
              <a:ext uri="{FF2B5EF4-FFF2-40B4-BE49-F238E27FC236}">
                <a16:creationId xmlns:a16="http://schemas.microsoft.com/office/drawing/2014/main" id="{EE5DD7BE-B501-428D-AE22-4F38FACC0A2C}"/>
              </a:ext>
            </a:extLst>
          </p:cNvPr>
          <p:cNvSpPr>
            <a:spLocks noChangeArrowheads="1"/>
          </p:cNvSpPr>
          <p:nvPr/>
        </p:nvSpPr>
        <p:spPr bwMode="auto">
          <a:xfrm>
            <a:off x="5257800" y="3048000"/>
            <a:ext cx="3200400" cy="16002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123068" name="Group 188">
            <a:extLst>
              <a:ext uri="{FF2B5EF4-FFF2-40B4-BE49-F238E27FC236}">
                <a16:creationId xmlns:a16="http://schemas.microsoft.com/office/drawing/2014/main" id="{F56C1236-DA47-4928-9FA6-09FE453D2807}"/>
              </a:ext>
            </a:extLst>
          </p:cNvPr>
          <p:cNvGrpSpPr>
            <a:grpSpLocks/>
          </p:cNvGrpSpPr>
          <p:nvPr/>
        </p:nvGrpSpPr>
        <p:grpSpPr bwMode="auto">
          <a:xfrm flipH="1">
            <a:off x="5334000" y="3948113"/>
            <a:ext cx="762000" cy="381000"/>
            <a:chOff x="624" y="2112"/>
            <a:chExt cx="480" cy="240"/>
          </a:xfrm>
        </p:grpSpPr>
        <p:sp>
          <p:nvSpPr>
            <p:cNvPr id="29845" name="Oval 189">
              <a:extLst>
                <a:ext uri="{FF2B5EF4-FFF2-40B4-BE49-F238E27FC236}">
                  <a16:creationId xmlns:a16="http://schemas.microsoft.com/office/drawing/2014/main" id="{7DC8F2A0-0AED-4812-BD78-9A8B80ECBEC4}"/>
                </a:ext>
              </a:extLst>
            </p:cNvPr>
            <p:cNvSpPr>
              <a:spLocks noChangeArrowheads="1"/>
            </p:cNvSpPr>
            <p:nvPr/>
          </p:nvSpPr>
          <p:spPr bwMode="auto">
            <a:xfrm>
              <a:off x="624" y="2112"/>
              <a:ext cx="480"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846" name="Line 190">
              <a:extLst>
                <a:ext uri="{FF2B5EF4-FFF2-40B4-BE49-F238E27FC236}">
                  <a16:creationId xmlns:a16="http://schemas.microsoft.com/office/drawing/2014/main" id="{99B65350-3B9A-492B-BEB0-3256C0E650C4}"/>
                </a:ext>
              </a:extLst>
            </p:cNvPr>
            <p:cNvSpPr>
              <a:spLocks noChangeShapeType="1"/>
            </p:cNvSpPr>
            <p:nvPr/>
          </p:nvSpPr>
          <p:spPr bwMode="auto">
            <a:xfrm>
              <a:off x="970" y="223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9847" name="Group 191">
              <a:extLst>
                <a:ext uri="{FF2B5EF4-FFF2-40B4-BE49-F238E27FC236}">
                  <a16:creationId xmlns:a16="http://schemas.microsoft.com/office/drawing/2014/main" id="{E982BDB6-3480-4006-ACEE-2ECA7FEC5A4B}"/>
                </a:ext>
              </a:extLst>
            </p:cNvPr>
            <p:cNvGrpSpPr>
              <a:grpSpLocks/>
            </p:cNvGrpSpPr>
            <p:nvPr/>
          </p:nvGrpSpPr>
          <p:grpSpPr bwMode="auto">
            <a:xfrm>
              <a:off x="662" y="2188"/>
              <a:ext cx="96" cy="96"/>
              <a:chOff x="672" y="1248"/>
              <a:chExt cx="96" cy="96"/>
            </a:xfrm>
          </p:grpSpPr>
          <p:sp>
            <p:nvSpPr>
              <p:cNvPr id="29849" name="Line 192">
                <a:extLst>
                  <a:ext uri="{FF2B5EF4-FFF2-40B4-BE49-F238E27FC236}">
                    <a16:creationId xmlns:a16="http://schemas.microsoft.com/office/drawing/2014/main" id="{2D979E46-47AE-4071-B4B7-DDE3FCB8AAA3}"/>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850" name="Line 193">
                <a:extLst>
                  <a:ext uri="{FF2B5EF4-FFF2-40B4-BE49-F238E27FC236}">
                    <a16:creationId xmlns:a16="http://schemas.microsoft.com/office/drawing/2014/main" id="{759D9278-44EA-4ABB-9146-C616D3AF2BC5}"/>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9848" name="Line 194">
              <a:extLst>
                <a:ext uri="{FF2B5EF4-FFF2-40B4-BE49-F238E27FC236}">
                  <a16:creationId xmlns:a16="http://schemas.microsoft.com/office/drawing/2014/main" id="{80150303-856B-489E-B947-857F33925C5A}"/>
                </a:ext>
              </a:extLst>
            </p:cNvPr>
            <p:cNvSpPr>
              <a:spLocks noChangeShapeType="1"/>
            </p:cNvSpPr>
            <p:nvPr/>
          </p:nvSpPr>
          <p:spPr bwMode="auto">
            <a:xfrm flipH="1">
              <a:off x="786" y="2236"/>
              <a:ext cx="144" cy="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23075" name="Group 195">
            <a:extLst>
              <a:ext uri="{FF2B5EF4-FFF2-40B4-BE49-F238E27FC236}">
                <a16:creationId xmlns:a16="http://schemas.microsoft.com/office/drawing/2014/main" id="{1ED92C92-7759-4707-B7E4-011B13E4C28D}"/>
              </a:ext>
            </a:extLst>
          </p:cNvPr>
          <p:cNvGrpSpPr>
            <a:grpSpLocks/>
          </p:cNvGrpSpPr>
          <p:nvPr/>
        </p:nvGrpSpPr>
        <p:grpSpPr bwMode="auto">
          <a:xfrm rot="1838125" flipH="1">
            <a:off x="6064250" y="3262313"/>
            <a:ext cx="762000" cy="381000"/>
            <a:chOff x="624" y="2112"/>
            <a:chExt cx="480" cy="240"/>
          </a:xfrm>
        </p:grpSpPr>
        <p:sp>
          <p:nvSpPr>
            <p:cNvPr id="29839" name="Oval 196">
              <a:extLst>
                <a:ext uri="{FF2B5EF4-FFF2-40B4-BE49-F238E27FC236}">
                  <a16:creationId xmlns:a16="http://schemas.microsoft.com/office/drawing/2014/main" id="{4E1EA4FC-0360-4583-9F2D-3389B5795EBD}"/>
                </a:ext>
              </a:extLst>
            </p:cNvPr>
            <p:cNvSpPr>
              <a:spLocks noChangeArrowheads="1"/>
            </p:cNvSpPr>
            <p:nvPr/>
          </p:nvSpPr>
          <p:spPr bwMode="auto">
            <a:xfrm>
              <a:off x="624" y="2112"/>
              <a:ext cx="480"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840" name="Line 197">
              <a:extLst>
                <a:ext uri="{FF2B5EF4-FFF2-40B4-BE49-F238E27FC236}">
                  <a16:creationId xmlns:a16="http://schemas.microsoft.com/office/drawing/2014/main" id="{919ADD66-CE87-48AD-894E-6A3F9DE1743E}"/>
                </a:ext>
              </a:extLst>
            </p:cNvPr>
            <p:cNvSpPr>
              <a:spLocks noChangeShapeType="1"/>
            </p:cNvSpPr>
            <p:nvPr/>
          </p:nvSpPr>
          <p:spPr bwMode="auto">
            <a:xfrm>
              <a:off x="970" y="223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9841" name="Group 198">
              <a:extLst>
                <a:ext uri="{FF2B5EF4-FFF2-40B4-BE49-F238E27FC236}">
                  <a16:creationId xmlns:a16="http://schemas.microsoft.com/office/drawing/2014/main" id="{C8F9F151-6DB6-427C-B35D-00BE42A1498A}"/>
                </a:ext>
              </a:extLst>
            </p:cNvPr>
            <p:cNvGrpSpPr>
              <a:grpSpLocks/>
            </p:cNvGrpSpPr>
            <p:nvPr/>
          </p:nvGrpSpPr>
          <p:grpSpPr bwMode="auto">
            <a:xfrm>
              <a:off x="662" y="2188"/>
              <a:ext cx="96" cy="96"/>
              <a:chOff x="672" y="1248"/>
              <a:chExt cx="96" cy="96"/>
            </a:xfrm>
          </p:grpSpPr>
          <p:sp>
            <p:nvSpPr>
              <p:cNvPr id="29843" name="Line 199">
                <a:extLst>
                  <a:ext uri="{FF2B5EF4-FFF2-40B4-BE49-F238E27FC236}">
                    <a16:creationId xmlns:a16="http://schemas.microsoft.com/office/drawing/2014/main" id="{EE2410D6-812A-42AE-A674-54C13C59DE60}"/>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844" name="Line 200">
                <a:extLst>
                  <a:ext uri="{FF2B5EF4-FFF2-40B4-BE49-F238E27FC236}">
                    <a16:creationId xmlns:a16="http://schemas.microsoft.com/office/drawing/2014/main" id="{F0F2C099-C267-48A7-863B-B6BC1527D104}"/>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9842" name="Line 201">
              <a:extLst>
                <a:ext uri="{FF2B5EF4-FFF2-40B4-BE49-F238E27FC236}">
                  <a16:creationId xmlns:a16="http://schemas.microsoft.com/office/drawing/2014/main" id="{023C7081-BDF3-490A-BB20-436ACBF415BD}"/>
                </a:ext>
              </a:extLst>
            </p:cNvPr>
            <p:cNvSpPr>
              <a:spLocks noChangeShapeType="1"/>
            </p:cNvSpPr>
            <p:nvPr/>
          </p:nvSpPr>
          <p:spPr bwMode="auto">
            <a:xfrm flipH="1">
              <a:off x="786" y="2236"/>
              <a:ext cx="144" cy="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23082" name="Group 202">
            <a:extLst>
              <a:ext uri="{FF2B5EF4-FFF2-40B4-BE49-F238E27FC236}">
                <a16:creationId xmlns:a16="http://schemas.microsoft.com/office/drawing/2014/main" id="{180C94FB-171C-458D-8DA4-CE3A8BFC8F5D}"/>
              </a:ext>
            </a:extLst>
          </p:cNvPr>
          <p:cNvGrpSpPr>
            <a:grpSpLocks/>
          </p:cNvGrpSpPr>
          <p:nvPr/>
        </p:nvGrpSpPr>
        <p:grpSpPr bwMode="auto">
          <a:xfrm rot="19569105" flipH="1">
            <a:off x="6096000" y="3948113"/>
            <a:ext cx="762000" cy="381000"/>
            <a:chOff x="624" y="2112"/>
            <a:chExt cx="480" cy="240"/>
          </a:xfrm>
        </p:grpSpPr>
        <p:sp>
          <p:nvSpPr>
            <p:cNvPr id="29833" name="Oval 203">
              <a:extLst>
                <a:ext uri="{FF2B5EF4-FFF2-40B4-BE49-F238E27FC236}">
                  <a16:creationId xmlns:a16="http://schemas.microsoft.com/office/drawing/2014/main" id="{17E3DAFD-C027-48DD-9099-7AF01249D998}"/>
                </a:ext>
              </a:extLst>
            </p:cNvPr>
            <p:cNvSpPr>
              <a:spLocks noChangeArrowheads="1"/>
            </p:cNvSpPr>
            <p:nvPr/>
          </p:nvSpPr>
          <p:spPr bwMode="auto">
            <a:xfrm>
              <a:off x="624" y="2112"/>
              <a:ext cx="480"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834" name="Line 204">
              <a:extLst>
                <a:ext uri="{FF2B5EF4-FFF2-40B4-BE49-F238E27FC236}">
                  <a16:creationId xmlns:a16="http://schemas.microsoft.com/office/drawing/2014/main" id="{EC70390A-4D30-4AB1-8986-1BE1DA911274}"/>
                </a:ext>
              </a:extLst>
            </p:cNvPr>
            <p:cNvSpPr>
              <a:spLocks noChangeShapeType="1"/>
            </p:cNvSpPr>
            <p:nvPr/>
          </p:nvSpPr>
          <p:spPr bwMode="auto">
            <a:xfrm>
              <a:off x="970" y="223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9835" name="Group 205">
              <a:extLst>
                <a:ext uri="{FF2B5EF4-FFF2-40B4-BE49-F238E27FC236}">
                  <a16:creationId xmlns:a16="http://schemas.microsoft.com/office/drawing/2014/main" id="{9E7DDC4B-68E9-400B-B07A-6DC3EA0FECC1}"/>
                </a:ext>
              </a:extLst>
            </p:cNvPr>
            <p:cNvGrpSpPr>
              <a:grpSpLocks/>
            </p:cNvGrpSpPr>
            <p:nvPr/>
          </p:nvGrpSpPr>
          <p:grpSpPr bwMode="auto">
            <a:xfrm>
              <a:off x="662" y="2188"/>
              <a:ext cx="96" cy="96"/>
              <a:chOff x="672" y="1248"/>
              <a:chExt cx="96" cy="96"/>
            </a:xfrm>
          </p:grpSpPr>
          <p:sp>
            <p:nvSpPr>
              <p:cNvPr id="29837" name="Line 206">
                <a:extLst>
                  <a:ext uri="{FF2B5EF4-FFF2-40B4-BE49-F238E27FC236}">
                    <a16:creationId xmlns:a16="http://schemas.microsoft.com/office/drawing/2014/main" id="{CF5357B1-88D1-46EF-8EE7-971736F51383}"/>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838" name="Line 207">
                <a:extLst>
                  <a:ext uri="{FF2B5EF4-FFF2-40B4-BE49-F238E27FC236}">
                    <a16:creationId xmlns:a16="http://schemas.microsoft.com/office/drawing/2014/main" id="{F97A8338-802C-4CA4-BAC2-89418D26A316}"/>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9836" name="Line 208">
              <a:extLst>
                <a:ext uri="{FF2B5EF4-FFF2-40B4-BE49-F238E27FC236}">
                  <a16:creationId xmlns:a16="http://schemas.microsoft.com/office/drawing/2014/main" id="{58C42761-6455-46E6-8129-87E2E4160A10}"/>
                </a:ext>
              </a:extLst>
            </p:cNvPr>
            <p:cNvSpPr>
              <a:spLocks noChangeShapeType="1"/>
            </p:cNvSpPr>
            <p:nvPr/>
          </p:nvSpPr>
          <p:spPr bwMode="auto">
            <a:xfrm flipH="1">
              <a:off x="786" y="2236"/>
              <a:ext cx="144" cy="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23089" name="Group 209">
            <a:extLst>
              <a:ext uri="{FF2B5EF4-FFF2-40B4-BE49-F238E27FC236}">
                <a16:creationId xmlns:a16="http://schemas.microsoft.com/office/drawing/2014/main" id="{79317EE1-FD2B-4849-A5DC-70C84AFD2865}"/>
              </a:ext>
            </a:extLst>
          </p:cNvPr>
          <p:cNvGrpSpPr>
            <a:grpSpLocks/>
          </p:cNvGrpSpPr>
          <p:nvPr/>
        </p:nvGrpSpPr>
        <p:grpSpPr bwMode="auto">
          <a:xfrm flipH="1">
            <a:off x="6826250" y="3262313"/>
            <a:ext cx="762000" cy="381000"/>
            <a:chOff x="624" y="2112"/>
            <a:chExt cx="480" cy="240"/>
          </a:xfrm>
        </p:grpSpPr>
        <p:sp>
          <p:nvSpPr>
            <p:cNvPr id="29827" name="Oval 210">
              <a:extLst>
                <a:ext uri="{FF2B5EF4-FFF2-40B4-BE49-F238E27FC236}">
                  <a16:creationId xmlns:a16="http://schemas.microsoft.com/office/drawing/2014/main" id="{2E601001-A764-477C-958D-A2DA0DF9022D}"/>
                </a:ext>
              </a:extLst>
            </p:cNvPr>
            <p:cNvSpPr>
              <a:spLocks noChangeArrowheads="1"/>
            </p:cNvSpPr>
            <p:nvPr/>
          </p:nvSpPr>
          <p:spPr bwMode="auto">
            <a:xfrm>
              <a:off x="624" y="2112"/>
              <a:ext cx="480"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828" name="Line 211">
              <a:extLst>
                <a:ext uri="{FF2B5EF4-FFF2-40B4-BE49-F238E27FC236}">
                  <a16:creationId xmlns:a16="http://schemas.microsoft.com/office/drawing/2014/main" id="{C8329BC8-E822-4E03-8D27-D7B4811B5E1F}"/>
                </a:ext>
              </a:extLst>
            </p:cNvPr>
            <p:cNvSpPr>
              <a:spLocks noChangeShapeType="1"/>
            </p:cNvSpPr>
            <p:nvPr/>
          </p:nvSpPr>
          <p:spPr bwMode="auto">
            <a:xfrm>
              <a:off x="970" y="223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9829" name="Group 212">
              <a:extLst>
                <a:ext uri="{FF2B5EF4-FFF2-40B4-BE49-F238E27FC236}">
                  <a16:creationId xmlns:a16="http://schemas.microsoft.com/office/drawing/2014/main" id="{A2A8D5E2-CBB8-4EDB-8D2E-D529313782F3}"/>
                </a:ext>
              </a:extLst>
            </p:cNvPr>
            <p:cNvGrpSpPr>
              <a:grpSpLocks/>
            </p:cNvGrpSpPr>
            <p:nvPr/>
          </p:nvGrpSpPr>
          <p:grpSpPr bwMode="auto">
            <a:xfrm>
              <a:off x="662" y="2188"/>
              <a:ext cx="96" cy="96"/>
              <a:chOff x="672" y="1248"/>
              <a:chExt cx="96" cy="96"/>
            </a:xfrm>
          </p:grpSpPr>
          <p:sp>
            <p:nvSpPr>
              <p:cNvPr id="29831" name="Line 213">
                <a:extLst>
                  <a:ext uri="{FF2B5EF4-FFF2-40B4-BE49-F238E27FC236}">
                    <a16:creationId xmlns:a16="http://schemas.microsoft.com/office/drawing/2014/main" id="{2CE41BE3-1297-4E62-A045-69A48EAF4D3A}"/>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832" name="Line 214">
                <a:extLst>
                  <a:ext uri="{FF2B5EF4-FFF2-40B4-BE49-F238E27FC236}">
                    <a16:creationId xmlns:a16="http://schemas.microsoft.com/office/drawing/2014/main" id="{42E0C119-163B-4AF6-A4FE-FF667DDB4E20}"/>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9830" name="Line 215">
              <a:extLst>
                <a:ext uri="{FF2B5EF4-FFF2-40B4-BE49-F238E27FC236}">
                  <a16:creationId xmlns:a16="http://schemas.microsoft.com/office/drawing/2014/main" id="{62EF48D6-1546-4C73-86AB-F384254B16B4}"/>
                </a:ext>
              </a:extLst>
            </p:cNvPr>
            <p:cNvSpPr>
              <a:spLocks noChangeShapeType="1"/>
            </p:cNvSpPr>
            <p:nvPr/>
          </p:nvSpPr>
          <p:spPr bwMode="auto">
            <a:xfrm flipH="1">
              <a:off x="786" y="2236"/>
              <a:ext cx="144" cy="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23096" name="Group 216">
            <a:extLst>
              <a:ext uri="{FF2B5EF4-FFF2-40B4-BE49-F238E27FC236}">
                <a16:creationId xmlns:a16="http://schemas.microsoft.com/office/drawing/2014/main" id="{53FE2FC7-F32E-4D3E-9732-B56D99C22D48}"/>
              </a:ext>
            </a:extLst>
          </p:cNvPr>
          <p:cNvGrpSpPr>
            <a:grpSpLocks/>
          </p:cNvGrpSpPr>
          <p:nvPr/>
        </p:nvGrpSpPr>
        <p:grpSpPr bwMode="auto">
          <a:xfrm rot="1919562" flipH="1">
            <a:off x="6826250" y="3948113"/>
            <a:ext cx="762000" cy="381000"/>
            <a:chOff x="624" y="2112"/>
            <a:chExt cx="480" cy="240"/>
          </a:xfrm>
        </p:grpSpPr>
        <p:sp>
          <p:nvSpPr>
            <p:cNvPr id="29821" name="Oval 217">
              <a:extLst>
                <a:ext uri="{FF2B5EF4-FFF2-40B4-BE49-F238E27FC236}">
                  <a16:creationId xmlns:a16="http://schemas.microsoft.com/office/drawing/2014/main" id="{0962D350-278F-4903-B639-2FEF749E1C6E}"/>
                </a:ext>
              </a:extLst>
            </p:cNvPr>
            <p:cNvSpPr>
              <a:spLocks noChangeArrowheads="1"/>
            </p:cNvSpPr>
            <p:nvPr/>
          </p:nvSpPr>
          <p:spPr bwMode="auto">
            <a:xfrm>
              <a:off x="624" y="2112"/>
              <a:ext cx="480"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822" name="Line 218">
              <a:extLst>
                <a:ext uri="{FF2B5EF4-FFF2-40B4-BE49-F238E27FC236}">
                  <a16:creationId xmlns:a16="http://schemas.microsoft.com/office/drawing/2014/main" id="{385C2779-2289-44D9-9AE2-2EA716FA9038}"/>
                </a:ext>
              </a:extLst>
            </p:cNvPr>
            <p:cNvSpPr>
              <a:spLocks noChangeShapeType="1"/>
            </p:cNvSpPr>
            <p:nvPr/>
          </p:nvSpPr>
          <p:spPr bwMode="auto">
            <a:xfrm>
              <a:off x="970" y="223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9823" name="Group 219">
              <a:extLst>
                <a:ext uri="{FF2B5EF4-FFF2-40B4-BE49-F238E27FC236}">
                  <a16:creationId xmlns:a16="http://schemas.microsoft.com/office/drawing/2014/main" id="{472A3E70-A4B9-4061-A01A-8C9C7BA3F423}"/>
                </a:ext>
              </a:extLst>
            </p:cNvPr>
            <p:cNvGrpSpPr>
              <a:grpSpLocks/>
            </p:cNvGrpSpPr>
            <p:nvPr/>
          </p:nvGrpSpPr>
          <p:grpSpPr bwMode="auto">
            <a:xfrm>
              <a:off x="662" y="2188"/>
              <a:ext cx="96" cy="96"/>
              <a:chOff x="672" y="1248"/>
              <a:chExt cx="96" cy="96"/>
            </a:xfrm>
          </p:grpSpPr>
          <p:sp>
            <p:nvSpPr>
              <p:cNvPr id="29825" name="Line 220">
                <a:extLst>
                  <a:ext uri="{FF2B5EF4-FFF2-40B4-BE49-F238E27FC236}">
                    <a16:creationId xmlns:a16="http://schemas.microsoft.com/office/drawing/2014/main" id="{8362392E-0DDB-4E7A-B626-904230EED83C}"/>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826" name="Line 221">
                <a:extLst>
                  <a:ext uri="{FF2B5EF4-FFF2-40B4-BE49-F238E27FC236}">
                    <a16:creationId xmlns:a16="http://schemas.microsoft.com/office/drawing/2014/main" id="{16F72120-7920-43D3-8A31-90C38F38E05E}"/>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9824" name="Line 222">
              <a:extLst>
                <a:ext uri="{FF2B5EF4-FFF2-40B4-BE49-F238E27FC236}">
                  <a16:creationId xmlns:a16="http://schemas.microsoft.com/office/drawing/2014/main" id="{7E8A1C2B-9D7D-4A51-A715-911A25FCA51B}"/>
                </a:ext>
              </a:extLst>
            </p:cNvPr>
            <p:cNvSpPr>
              <a:spLocks noChangeShapeType="1"/>
            </p:cNvSpPr>
            <p:nvPr/>
          </p:nvSpPr>
          <p:spPr bwMode="auto">
            <a:xfrm flipH="1">
              <a:off x="786" y="2236"/>
              <a:ext cx="144" cy="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23103" name="Group 223">
            <a:extLst>
              <a:ext uri="{FF2B5EF4-FFF2-40B4-BE49-F238E27FC236}">
                <a16:creationId xmlns:a16="http://schemas.microsoft.com/office/drawing/2014/main" id="{E4E143FB-9731-4148-B7C4-A04ADF0DEE76}"/>
              </a:ext>
            </a:extLst>
          </p:cNvPr>
          <p:cNvGrpSpPr>
            <a:grpSpLocks/>
          </p:cNvGrpSpPr>
          <p:nvPr/>
        </p:nvGrpSpPr>
        <p:grpSpPr bwMode="auto">
          <a:xfrm rot="20466834" flipH="1">
            <a:off x="7620000" y="3262313"/>
            <a:ext cx="762000" cy="381000"/>
            <a:chOff x="624" y="2112"/>
            <a:chExt cx="480" cy="240"/>
          </a:xfrm>
        </p:grpSpPr>
        <p:sp>
          <p:nvSpPr>
            <p:cNvPr id="29815" name="Oval 224">
              <a:extLst>
                <a:ext uri="{FF2B5EF4-FFF2-40B4-BE49-F238E27FC236}">
                  <a16:creationId xmlns:a16="http://schemas.microsoft.com/office/drawing/2014/main" id="{1866828F-3D08-4A21-AEC1-FB0C273856A2}"/>
                </a:ext>
              </a:extLst>
            </p:cNvPr>
            <p:cNvSpPr>
              <a:spLocks noChangeArrowheads="1"/>
            </p:cNvSpPr>
            <p:nvPr/>
          </p:nvSpPr>
          <p:spPr bwMode="auto">
            <a:xfrm>
              <a:off x="624" y="2112"/>
              <a:ext cx="480"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816" name="Line 225">
              <a:extLst>
                <a:ext uri="{FF2B5EF4-FFF2-40B4-BE49-F238E27FC236}">
                  <a16:creationId xmlns:a16="http://schemas.microsoft.com/office/drawing/2014/main" id="{0FFA9738-66A5-40F6-96C3-E8AD530C921A}"/>
                </a:ext>
              </a:extLst>
            </p:cNvPr>
            <p:cNvSpPr>
              <a:spLocks noChangeShapeType="1"/>
            </p:cNvSpPr>
            <p:nvPr/>
          </p:nvSpPr>
          <p:spPr bwMode="auto">
            <a:xfrm>
              <a:off x="970" y="223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9817" name="Group 226">
              <a:extLst>
                <a:ext uri="{FF2B5EF4-FFF2-40B4-BE49-F238E27FC236}">
                  <a16:creationId xmlns:a16="http://schemas.microsoft.com/office/drawing/2014/main" id="{0510558C-E867-4270-8487-F5AC12825784}"/>
                </a:ext>
              </a:extLst>
            </p:cNvPr>
            <p:cNvGrpSpPr>
              <a:grpSpLocks/>
            </p:cNvGrpSpPr>
            <p:nvPr/>
          </p:nvGrpSpPr>
          <p:grpSpPr bwMode="auto">
            <a:xfrm>
              <a:off x="662" y="2188"/>
              <a:ext cx="96" cy="96"/>
              <a:chOff x="672" y="1248"/>
              <a:chExt cx="96" cy="96"/>
            </a:xfrm>
          </p:grpSpPr>
          <p:sp>
            <p:nvSpPr>
              <p:cNvPr id="29819" name="Line 227">
                <a:extLst>
                  <a:ext uri="{FF2B5EF4-FFF2-40B4-BE49-F238E27FC236}">
                    <a16:creationId xmlns:a16="http://schemas.microsoft.com/office/drawing/2014/main" id="{DDFF062C-1BD0-46D7-A206-72259D52F52D}"/>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820" name="Line 228">
                <a:extLst>
                  <a:ext uri="{FF2B5EF4-FFF2-40B4-BE49-F238E27FC236}">
                    <a16:creationId xmlns:a16="http://schemas.microsoft.com/office/drawing/2014/main" id="{044DC9A7-72A0-4F52-A44D-A4E56F2522B2}"/>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9818" name="Line 229">
              <a:extLst>
                <a:ext uri="{FF2B5EF4-FFF2-40B4-BE49-F238E27FC236}">
                  <a16:creationId xmlns:a16="http://schemas.microsoft.com/office/drawing/2014/main" id="{677D2480-20A9-48E6-89B5-264F92BCF40F}"/>
                </a:ext>
              </a:extLst>
            </p:cNvPr>
            <p:cNvSpPr>
              <a:spLocks noChangeShapeType="1"/>
            </p:cNvSpPr>
            <p:nvPr/>
          </p:nvSpPr>
          <p:spPr bwMode="auto">
            <a:xfrm flipH="1">
              <a:off x="786" y="2236"/>
              <a:ext cx="144" cy="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23110" name="Group 230">
            <a:extLst>
              <a:ext uri="{FF2B5EF4-FFF2-40B4-BE49-F238E27FC236}">
                <a16:creationId xmlns:a16="http://schemas.microsoft.com/office/drawing/2014/main" id="{7CC71559-1622-4E07-8564-5D897345919C}"/>
              </a:ext>
            </a:extLst>
          </p:cNvPr>
          <p:cNvGrpSpPr>
            <a:grpSpLocks/>
          </p:cNvGrpSpPr>
          <p:nvPr/>
        </p:nvGrpSpPr>
        <p:grpSpPr bwMode="auto">
          <a:xfrm flipH="1">
            <a:off x="7620000" y="3948113"/>
            <a:ext cx="762000" cy="381000"/>
            <a:chOff x="624" y="2112"/>
            <a:chExt cx="480" cy="240"/>
          </a:xfrm>
        </p:grpSpPr>
        <p:sp>
          <p:nvSpPr>
            <p:cNvPr id="29809" name="Oval 231">
              <a:extLst>
                <a:ext uri="{FF2B5EF4-FFF2-40B4-BE49-F238E27FC236}">
                  <a16:creationId xmlns:a16="http://schemas.microsoft.com/office/drawing/2014/main" id="{CA04FBB7-5985-4C74-A51C-8A49A274BEE3}"/>
                </a:ext>
              </a:extLst>
            </p:cNvPr>
            <p:cNvSpPr>
              <a:spLocks noChangeArrowheads="1"/>
            </p:cNvSpPr>
            <p:nvPr/>
          </p:nvSpPr>
          <p:spPr bwMode="auto">
            <a:xfrm>
              <a:off x="624" y="2112"/>
              <a:ext cx="480"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810" name="Line 232">
              <a:extLst>
                <a:ext uri="{FF2B5EF4-FFF2-40B4-BE49-F238E27FC236}">
                  <a16:creationId xmlns:a16="http://schemas.microsoft.com/office/drawing/2014/main" id="{06026C4D-8DB2-4D21-B50F-EA48FF6F3ECE}"/>
                </a:ext>
              </a:extLst>
            </p:cNvPr>
            <p:cNvSpPr>
              <a:spLocks noChangeShapeType="1"/>
            </p:cNvSpPr>
            <p:nvPr/>
          </p:nvSpPr>
          <p:spPr bwMode="auto">
            <a:xfrm>
              <a:off x="970" y="223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9811" name="Group 233">
              <a:extLst>
                <a:ext uri="{FF2B5EF4-FFF2-40B4-BE49-F238E27FC236}">
                  <a16:creationId xmlns:a16="http://schemas.microsoft.com/office/drawing/2014/main" id="{0D59432A-604D-438E-AFDA-AB256ABBA5C0}"/>
                </a:ext>
              </a:extLst>
            </p:cNvPr>
            <p:cNvGrpSpPr>
              <a:grpSpLocks/>
            </p:cNvGrpSpPr>
            <p:nvPr/>
          </p:nvGrpSpPr>
          <p:grpSpPr bwMode="auto">
            <a:xfrm>
              <a:off x="662" y="2188"/>
              <a:ext cx="96" cy="96"/>
              <a:chOff x="672" y="1248"/>
              <a:chExt cx="96" cy="96"/>
            </a:xfrm>
          </p:grpSpPr>
          <p:sp>
            <p:nvSpPr>
              <p:cNvPr id="29813" name="Line 234">
                <a:extLst>
                  <a:ext uri="{FF2B5EF4-FFF2-40B4-BE49-F238E27FC236}">
                    <a16:creationId xmlns:a16="http://schemas.microsoft.com/office/drawing/2014/main" id="{B6310610-407C-4B16-A42A-7C939CADF8D6}"/>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814" name="Line 235">
                <a:extLst>
                  <a:ext uri="{FF2B5EF4-FFF2-40B4-BE49-F238E27FC236}">
                    <a16:creationId xmlns:a16="http://schemas.microsoft.com/office/drawing/2014/main" id="{9AFA3E7D-513B-4D38-B80C-932A6D455861}"/>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9812" name="Line 236">
              <a:extLst>
                <a:ext uri="{FF2B5EF4-FFF2-40B4-BE49-F238E27FC236}">
                  <a16:creationId xmlns:a16="http://schemas.microsoft.com/office/drawing/2014/main" id="{E7AE45DB-FE84-4AC8-9478-F563B7C782E5}"/>
                </a:ext>
              </a:extLst>
            </p:cNvPr>
            <p:cNvSpPr>
              <a:spLocks noChangeShapeType="1"/>
            </p:cNvSpPr>
            <p:nvPr/>
          </p:nvSpPr>
          <p:spPr bwMode="auto">
            <a:xfrm flipH="1">
              <a:off x="786" y="2236"/>
              <a:ext cx="144" cy="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23120" name="Group 240">
            <a:extLst>
              <a:ext uri="{FF2B5EF4-FFF2-40B4-BE49-F238E27FC236}">
                <a16:creationId xmlns:a16="http://schemas.microsoft.com/office/drawing/2014/main" id="{2298EFC2-78B4-46C6-B43E-E64E2513BD8B}"/>
              </a:ext>
            </a:extLst>
          </p:cNvPr>
          <p:cNvGrpSpPr>
            <a:grpSpLocks/>
          </p:cNvGrpSpPr>
          <p:nvPr/>
        </p:nvGrpSpPr>
        <p:grpSpPr bwMode="auto">
          <a:xfrm>
            <a:off x="2362200" y="2590800"/>
            <a:ext cx="762000" cy="366713"/>
            <a:chOff x="1488" y="1881"/>
            <a:chExt cx="480" cy="231"/>
          </a:xfrm>
        </p:grpSpPr>
        <p:sp>
          <p:nvSpPr>
            <p:cNvPr id="29807" name="Rectangle 238">
              <a:extLst>
                <a:ext uri="{FF2B5EF4-FFF2-40B4-BE49-F238E27FC236}">
                  <a16:creationId xmlns:a16="http://schemas.microsoft.com/office/drawing/2014/main" id="{54D6F9B7-8E6A-42B4-B741-350FE465634F}"/>
                </a:ext>
              </a:extLst>
            </p:cNvPr>
            <p:cNvSpPr>
              <a:spLocks noChangeArrowheads="1"/>
            </p:cNvSpPr>
            <p:nvPr/>
          </p:nvSpPr>
          <p:spPr bwMode="auto">
            <a:xfrm>
              <a:off x="1488" y="1881"/>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66FFFF"/>
                  </a:solidFill>
                </a:rPr>
                <a:t>E = 0</a:t>
              </a:r>
              <a:endParaRPr lang="en-US" altLang="en-US" sz="1800">
                <a:solidFill>
                  <a:srgbClr val="66FFFF"/>
                </a:solidFill>
              </a:endParaRPr>
            </a:p>
          </p:txBody>
        </p:sp>
        <p:sp>
          <p:nvSpPr>
            <p:cNvPr id="29808" name="Line 239">
              <a:extLst>
                <a:ext uri="{FF2B5EF4-FFF2-40B4-BE49-F238E27FC236}">
                  <a16:creationId xmlns:a16="http://schemas.microsoft.com/office/drawing/2014/main" id="{874A0B13-FED2-4575-84D5-C5AF0AE42BC3}"/>
                </a:ext>
              </a:extLst>
            </p:cNvPr>
            <p:cNvSpPr>
              <a:spLocks noChangeShapeType="1"/>
            </p:cNvSpPr>
            <p:nvPr/>
          </p:nvSpPr>
          <p:spPr bwMode="auto">
            <a:xfrm>
              <a:off x="1536" y="1896"/>
              <a:ext cx="144" cy="0"/>
            </a:xfrm>
            <a:prstGeom prst="line">
              <a:avLst/>
            </a:prstGeom>
            <a:noFill/>
            <a:ln w="19050">
              <a:solidFill>
                <a:srgbClr val="66FF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23195" name="Group 315">
            <a:extLst>
              <a:ext uri="{FF2B5EF4-FFF2-40B4-BE49-F238E27FC236}">
                <a16:creationId xmlns:a16="http://schemas.microsoft.com/office/drawing/2014/main" id="{1C733425-854E-42B3-A848-16116E70E4CE}"/>
              </a:ext>
            </a:extLst>
          </p:cNvPr>
          <p:cNvGrpSpPr>
            <a:grpSpLocks/>
          </p:cNvGrpSpPr>
          <p:nvPr/>
        </p:nvGrpSpPr>
        <p:grpSpPr bwMode="auto">
          <a:xfrm>
            <a:off x="6629400" y="2590800"/>
            <a:ext cx="1219200" cy="366713"/>
            <a:chOff x="4176" y="1632"/>
            <a:chExt cx="768" cy="231"/>
          </a:xfrm>
        </p:grpSpPr>
        <p:grpSp>
          <p:nvGrpSpPr>
            <p:cNvPr id="29803" name="Group 241">
              <a:extLst>
                <a:ext uri="{FF2B5EF4-FFF2-40B4-BE49-F238E27FC236}">
                  <a16:creationId xmlns:a16="http://schemas.microsoft.com/office/drawing/2014/main" id="{910DB82C-B0F4-42F4-82C7-FB3A0107C9C2}"/>
                </a:ext>
              </a:extLst>
            </p:cNvPr>
            <p:cNvGrpSpPr>
              <a:grpSpLocks/>
            </p:cNvGrpSpPr>
            <p:nvPr/>
          </p:nvGrpSpPr>
          <p:grpSpPr bwMode="auto">
            <a:xfrm>
              <a:off x="4176" y="1632"/>
              <a:ext cx="240" cy="231"/>
              <a:chOff x="4704" y="1545"/>
              <a:chExt cx="240" cy="231"/>
            </a:xfrm>
          </p:grpSpPr>
          <p:sp>
            <p:nvSpPr>
              <p:cNvPr id="29805" name="Rectangle 242">
                <a:extLst>
                  <a:ext uri="{FF2B5EF4-FFF2-40B4-BE49-F238E27FC236}">
                    <a16:creationId xmlns:a16="http://schemas.microsoft.com/office/drawing/2014/main" id="{B934744B-C263-408B-AD9F-2E9890F3EA47}"/>
                  </a:ext>
                </a:extLst>
              </p:cNvPr>
              <p:cNvSpPr>
                <a:spLocks noChangeArrowheads="1"/>
              </p:cNvSpPr>
              <p:nvPr/>
            </p:nvSpPr>
            <p:spPr bwMode="auto">
              <a:xfrm>
                <a:off x="4704" y="1545"/>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66FFFF"/>
                    </a:solidFill>
                  </a:rPr>
                  <a:t>E</a:t>
                </a:r>
                <a:endParaRPr lang="en-US" altLang="en-US" sz="1800">
                  <a:solidFill>
                    <a:srgbClr val="66FFFF"/>
                  </a:solidFill>
                </a:endParaRPr>
              </a:p>
            </p:txBody>
          </p:sp>
          <p:sp>
            <p:nvSpPr>
              <p:cNvPr id="29806" name="Line 243">
                <a:extLst>
                  <a:ext uri="{FF2B5EF4-FFF2-40B4-BE49-F238E27FC236}">
                    <a16:creationId xmlns:a16="http://schemas.microsoft.com/office/drawing/2014/main" id="{67F33C7D-8B3A-44AA-8F46-FD926329418B}"/>
                  </a:ext>
                </a:extLst>
              </p:cNvPr>
              <p:cNvSpPr>
                <a:spLocks noChangeShapeType="1"/>
              </p:cNvSpPr>
              <p:nvPr/>
            </p:nvSpPr>
            <p:spPr bwMode="auto">
              <a:xfrm>
                <a:off x="4752" y="1560"/>
                <a:ext cx="144" cy="0"/>
              </a:xfrm>
              <a:prstGeom prst="line">
                <a:avLst/>
              </a:prstGeom>
              <a:noFill/>
              <a:ln w="19050">
                <a:solidFill>
                  <a:srgbClr val="66FF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9804" name="Line 244">
              <a:extLst>
                <a:ext uri="{FF2B5EF4-FFF2-40B4-BE49-F238E27FC236}">
                  <a16:creationId xmlns:a16="http://schemas.microsoft.com/office/drawing/2014/main" id="{DECDCAB0-D8E4-4842-AFEE-BEE8B5ED10F5}"/>
                </a:ext>
              </a:extLst>
            </p:cNvPr>
            <p:cNvSpPr>
              <a:spLocks noChangeShapeType="1"/>
            </p:cNvSpPr>
            <p:nvPr/>
          </p:nvSpPr>
          <p:spPr bwMode="auto">
            <a:xfrm>
              <a:off x="4416" y="1767"/>
              <a:ext cx="528" cy="0"/>
            </a:xfrm>
            <a:prstGeom prst="line">
              <a:avLst/>
            </a:prstGeom>
            <a:noFill/>
            <a:ln w="2857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23135" name="Group 255">
            <a:extLst>
              <a:ext uri="{FF2B5EF4-FFF2-40B4-BE49-F238E27FC236}">
                <a16:creationId xmlns:a16="http://schemas.microsoft.com/office/drawing/2014/main" id="{9D991AC4-B805-4ECE-B9D9-1E99240904B6}"/>
              </a:ext>
            </a:extLst>
          </p:cNvPr>
          <p:cNvGrpSpPr>
            <a:grpSpLocks/>
          </p:cNvGrpSpPr>
          <p:nvPr/>
        </p:nvGrpSpPr>
        <p:grpSpPr bwMode="auto">
          <a:xfrm>
            <a:off x="2362200" y="4648200"/>
            <a:ext cx="762000" cy="366713"/>
            <a:chOff x="1488" y="2976"/>
            <a:chExt cx="480" cy="231"/>
          </a:xfrm>
        </p:grpSpPr>
        <p:sp>
          <p:nvSpPr>
            <p:cNvPr id="29801" name="Rectangle 246">
              <a:extLst>
                <a:ext uri="{FF2B5EF4-FFF2-40B4-BE49-F238E27FC236}">
                  <a16:creationId xmlns:a16="http://schemas.microsoft.com/office/drawing/2014/main" id="{D5A4AC58-AA11-4BB3-86FF-634D283209E0}"/>
                </a:ext>
              </a:extLst>
            </p:cNvPr>
            <p:cNvSpPr>
              <a:spLocks noChangeArrowheads="1"/>
            </p:cNvSpPr>
            <p:nvPr/>
          </p:nvSpPr>
          <p:spPr bwMode="auto">
            <a:xfrm>
              <a:off x="1488" y="2976"/>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33CC"/>
                  </a:solidFill>
                </a:rPr>
                <a:t>p = 0</a:t>
              </a:r>
              <a:endParaRPr lang="en-US" altLang="en-US" sz="1800">
                <a:solidFill>
                  <a:srgbClr val="FF33CC"/>
                </a:solidFill>
              </a:endParaRPr>
            </a:p>
          </p:txBody>
        </p:sp>
        <p:sp>
          <p:nvSpPr>
            <p:cNvPr id="29802" name="Line 247">
              <a:extLst>
                <a:ext uri="{FF2B5EF4-FFF2-40B4-BE49-F238E27FC236}">
                  <a16:creationId xmlns:a16="http://schemas.microsoft.com/office/drawing/2014/main" id="{6347D33C-3D68-427F-95FD-B047B039538C}"/>
                </a:ext>
              </a:extLst>
            </p:cNvPr>
            <p:cNvSpPr>
              <a:spLocks noChangeShapeType="1"/>
            </p:cNvSpPr>
            <p:nvPr/>
          </p:nvSpPr>
          <p:spPr bwMode="auto">
            <a:xfrm>
              <a:off x="1536" y="3021"/>
              <a:ext cx="144" cy="0"/>
            </a:xfrm>
            <a:prstGeom prst="line">
              <a:avLst/>
            </a:prstGeom>
            <a:noFill/>
            <a:ln w="19050">
              <a:solidFill>
                <a:srgbClr val="FF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23196" name="Group 316">
            <a:extLst>
              <a:ext uri="{FF2B5EF4-FFF2-40B4-BE49-F238E27FC236}">
                <a16:creationId xmlns:a16="http://schemas.microsoft.com/office/drawing/2014/main" id="{7736725C-DC87-4DA3-87DD-53B1F92CB1FC}"/>
              </a:ext>
            </a:extLst>
          </p:cNvPr>
          <p:cNvGrpSpPr>
            <a:grpSpLocks/>
          </p:cNvGrpSpPr>
          <p:nvPr/>
        </p:nvGrpSpPr>
        <p:grpSpPr bwMode="auto">
          <a:xfrm>
            <a:off x="6629400" y="4648200"/>
            <a:ext cx="1219200" cy="366713"/>
            <a:chOff x="4176" y="2928"/>
            <a:chExt cx="768" cy="231"/>
          </a:xfrm>
        </p:grpSpPr>
        <p:grpSp>
          <p:nvGrpSpPr>
            <p:cNvPr id="29797" name="Group 254">
              <a:extLst>
                <a:ext uri="{FF2B5EF4-FFF2-40B4-BE49-F238E27FC236}">
                  <a16:creationId xmlns:a16="http://schemas.microsoft.com/office/drawing/2014/main" id="{3BE9E8A6-347A-4898-9C75-8F738CA0747E}"/>
                </a:ext>
              </a:extLst>
            </p:cNvPr>
            <p:cNvGrpSpPr>
              <a:grpSpLocks/>
            </p:cNvGrpSpPr>
            <p:nvPr/>
          </p:nvGrpSpPr>
          <p:grpSpPr bwMode="auto">
            <a:xfrm>
              <a:off x="4176" y="2928"/>
              <a:ext cx="240" cy="231"/>
              <a:chOff x="4176" y="2976"/>
              <a:chExt cx="240" cy="231"/>
            </a:xfrm>
          </p:grpSpPr>
          <p:sp>
            <p:nvSpPr>
              <p:cNvPr id="29799" name="Rectangle 249">
                <a:extLst>
                  <a:ext uri="{FF2B5EF4-FFF2-40B4-BE49-F238E27FC236}">
                    <a16:creationId xmlns:a16="http://schemas.microsoft.com/office/drawing/2014/main" id="{0A8B1F36-1BE7-469C-B479-8605187FAC52}"/>
                  </a:ext>
                </a:extLst>
              </p:cNvPr>
              <p:cNvSpPr>
                <a:spLocks noChangeArrowheads="1"/>
              </p:cNvSpPr>
              <p:nvPr/>
            </p:nvSpPr>
            <p:spPr bwMode="auto">
              <a:xfrm>
                <a:off x="4176" y="2976"/>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33CC"/>
                    </a:solidFill>
                  </a:rPr>
                  <a:t>p</a:t>
                </a:r>
                <a:endParaRPr lang="en-US" altLang="en-US" sz="1800">
                  <a:solidFill>
                    <a:srgbClr val="FF33CC"/>
                  </a:solidFill>
                </a:endParaRPr>
              </a:p>
            </p:txBody>
          </p:sp>
          <p:sp>
            <p:nvSpPr>
              <p:cNvPr id="29800" name="Line 250">
                <a:extLst>
                  <a:ext uri="{FF2B5EF4-FFF2-40B4-BE49-F238E27FC236}">
                    <a16:creationId xmlns:a16="http://schemas.microsoft.com/office/drawing/2014/main" id="{B01CA552-2D02-4DD8-A7DD-8A652471BFF9}"/>
                  </a:ext>
                </a:extLst>
              </p:cNvPr>
              <p:cNvSpPr>
                <a:spLocks noChangeShapeType="1"/>
              </p:cNvSpPr>
              <p:nvPr/>
            </p:nvSpPr>
            <p:spPr bwMode="auto">
              <a:xfrm>
                <a:off x="4224" y="3021"/>
                <a:ext cx="144" cy="0"/>
              </a:xfrm>
              <a:prstGeom prst="line">
                <a:avLst/>
              </a:prstGeom>
              <a:noFill/>
              <a:ln w="19050">
                <a:solidFill>
                  <a:srgbClr val="FF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9798" name="Line 251">
              <a:extLst>
                <a:ext uri="{FF2B5EF4-FFF2-40B4-BE49-F238E27FC236}">
                  <a16:creationId xmlns:a16="http://schemas.microsoft.com/office/drawing/2014/main" id="{FB62C272-97DE-4AAA-A1DA-09C89AE92728}"/>
                </a:ext>
              </a:extLst>
            </p:cNvPr>
            <p:cNvSpPr>
              <a:spLocks noChangeShapeType="1"/>
            </p:cNvSpPr>
            <p:nvPr/>
          </p:nvSpPr>
          <p:spPr bwMode="auto">
            <a:xfrm>
              <a:off x="4416" y="3063"/>
              <a:ext cx="528" cy="0"/>
            </a:xfrm>
            <a:prstGeom prst="line">
              <a:avLst/>
            </a:prstGeom>
            <a:noFill/>
            <a:ln w="2857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23132" name="Text Box 252">
            <a:extLst>
              <a:ext uri="{FF2B5EF4-FFF2-40B4-BE49-F238E27FC236}">
                <a16:creationId xmlns:a16="http://schemas.microsoft.com/office/drawing/2014/main" id="{1AFBA57D-D385-4E11-A287-DCA7FA09D918}"/>
              </a:ext>
            </a:extLst>
          </p:cNvPr>
          <p:cNvSpPr txBox="1">
            <a:spLocks noChangeArrowheads="1"/>
          </p:cNvSpPr>
          <p:nvPr/>
        </p:nvSpPr>
        <p:spPr bwMode="auto">
          <a:xfrm>
            <a:off x="381000" y="4953000"/>
            <a:ext cx="40386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6699"/>
                </a:solidFill>
              </a:rPr>
              <a:t>In the absence of external electric field, the permanent dipoles of the molecules orient in random directions and hence the </a:t>
            </a:r>
            <a:r>
              <a:rPr lang="en-US" altLang="en-US" sz="1800" b="1">
                <a:solidFill>
                  <a:srgbClr val="00FFCC"/>
                </a:solidFill>
              </a:rPr>
              <a:t>net dipole moment is zero</a:t>
            </a:r>
            <a:r>
              <a:rPr lang="en-US" altLang="en-US" sz="1800" b="1">
                <a:solidFill>
                  <a:srgbClr val="FF6699"/>
                </a:solidFill>
              </a:rPr>
              <a:t>.</a:t>
            </a:r>
          </a:p>
        </p:txBody>
      </p:sp>
      <p:sp>
        <p:nvSpPr>
          <p:cNvPr id="123133" name="Text Box 253">
            <a:extLst>
              <a:ext uri="{FF2B5EF4-FFF2-40B4-BE49-F238E27FC236}">
                <a16:creationId xmlns:a16="http://schemas.microsoft.com/office/drawing/2014/main" id="{CD929781-A315-40C0-8666-150537F6D393}"/>
              </a:ext>
            </a:extLst>
          </p:cNvPr>
          <p:cNvSpPr txBox="1">
            <a:spLocks noChangeArrowheads="1"/>
          </p:cNvSpPr>
          <p:nvPr/>
        </p:nvSpPr>
        <p:spPr bwMode="auto">
          <a:xfrm>
            <a:off x="4876800" y="4953000"/>
            <a:ext cx="40386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CCFF"/>
                </a:solidFill>
              </a:rPr>
              <a:t>When electric field is applied, the dipoles orient themselves in a regular fashion and hence </a:t>
            </a:r>
            <a:r>
              <a:rPr lang="en-US" altLang="en-US" sz="1800" b="1">
                <a:solidFill>
                  <a:srgbClr val="66FF33"/>
                </a:solidFill>
              </a:rPr>
              <a:t>dipole moment is induced</a:t>
            </a:r>
            <a:r>
              <a:rPr lang="en-US" altLang="en-US" sz="1800" b="1">
                <a:solidFill>
                  <a:srgbClr val="00CCFF"/>
                </a:solidFill>
              </a:rPr>
              <a:t>.  </a:t>
            </a:r>
            <a:r>
              <a:rPr lang="en-US" altLang="en-US" sz="1800" b="1">
                <a:solidFill>
                  <a:srgbClr val="FF99FF"/>
                </a:solidFill>
              </a:rPr>
              <a:t>Complete allignment is not possible due to thermal agitation</a:t>
            </a:r>
            <a:r>
              <a:rPr lang="en-US" altLang="en-US" sz="1800" b="1">
                <a:solidFill>
                  <a:srgbClr val="00CCFF"/>
                </a:solidFill>
              </a:rPr>
              <a:t>.</a:t>
            </a:r>
          </a:p>
        </p:txBody>
      </p:sp>
      <p:grpSp>
        <p:nvGrpSpPr>
          <p:cNvPr id="123194" name="Group 314">
            <a:extLst>
              <a:ext uri="{FF2B5EF4-FFF2-40B4-BE49-F238E27FC236}">
                <a16:creationId xmlns:a16="http://schemas.microsoft.com/office/drawing/2014/main" id="{3A856CBC-7630-4122-B8AF-F5AA33FF70CB}"/>
              </a:ext>
            </a:extLst>
          </p:cNvPr>
          <p:cNvGrpSpPr>
            <a:grpSpLocks/>
          </p:cNvGrpSpPr>
          <p:nvPr/>
        </p:nvGrpSpPr>
        <p:grpSpPr bwMode="auto">
          <a:xfrm>
            <a:off x="5257800" y="3048000"/>
            <a:ext cx="3200400" cy="1600200"/>
            <a:chOff x="700" y="2007"/>
            <a:chExt cx="1968" cy="1008"/>
          </a:xfrm>
        </p:grpSpPr>
        <p:grpSp>
          <p:nvGrpSpPr>
            <p:cNvPr id="29740" name="Group 257">
              <a:extLst>
                <a:ext uri="{FF2B5EF4-FFF2-40B4-BE49-F238E27FC236}">
                  <a16:creationId xmlns:a16="http://schemas.microsoft.com/office/drawing/2014/main" id="{4F842C05-A0F2-486E-8832-F602D7723EDA}"/>
                </a:ext>
              </a:extLst>
            </p:cNvPr>
            <p:cNvGrpSpPr>
              <a:grpSpLocks/>
            </p:cNvGrpSpPr>
            <p:nvPr/>
          </p:nvGrpSpPr>
          <p:grpSpPr bwMode="auto">
            <a:xfrm rot="-7813423">
              <a:off x="744" y="2232"/>
              <a:ext cx="480" cy="240"/>
              <a:chOff x="624" y="2112"/>
              <a:chExt cx="480" cy="240"/>
            </a:xfrm>
          </p:grpSpPr>
          <p:sp>
            <p:nvSpPr>
              <p:cNvPr id="29791" name="Oval 258">
                <a:extLst>
                  <a:ext uri="{FF2B5EF4-FFF2-40B4-BE49-F238E27FC236}">
                    <a16:creationId xmlns:a16="http://schemas.microsoft.com/office/drawing/2014/main" id="{85F73681-F77F-4484-98C8-2940075D8FA7}"/>
                  </a:ext>
                </a:extLst>
              </p:cNvPr>
              <p:cNvSpPr>
                <a:spLocks noChangeArrowheads="1"/>
              </p:cNvSpPr>
              <p:nvPr/>
            </p:nvSpPr>
            <p:spPr bwMode="auto">
              <a:xfrm>
                <a:off x="624" y="2112"/>
                <a:ext cx="480"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792" name="Line 259">
                <a:extLst>
                  <a:ext uri="{FF2B5EF4-FFF2-40B4-BE49-F238E27FC236}">
                    <a16:creationId xmlns:a16="http://schemas.microsoft.com/office/drawing/2014/main" id="{BD1D1B21-32F3-498D-97AD-194688C35F17}"/>
                  </a:ext>
                </a:extLst>
              </p:cNvPr>
              <p:cNvSpPr>
                <a:spLocks noChangeShapeType="1"/>
              </p:cNvSpPr>
              <p:nvPr/>
            </p:nvSpPr>
            <p:spPr bwMode="auto">
              <a:xfrm>
                <a:off x="970" y="223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9793" name="Group 260">
                <a:extLst>
                  <a:ext uri="{FF2B5EF4-FFF2-40B4-BE49-F238E27FC236}">
                    <a16:creationId xmlns:a16="http://schemas.microsoft.com/office/drawing/2014/main" id="{3B3CE153-A095-4C4F-BF7C-EE0FFDC1690E}"/>
                  </a:ext>
                </a:extLst>
              </p:cNvPr>
              <p:cNvGrpSpPr>
                <a:grpSpLocks/>
              </p:cNvGrpSpPr>
              <p:nvPr/>
            </p:nvGrpSpPr>
            <p:grpSpPr bwMode="auto">
              <a:xfrm>
                <a:off x="662" y="2188"/>
                <a:ext cx="96" cy="96"/>
                <a:chOff x="672" y="1248"/>
                <a:chExt cx="96" cy="96"/>
              </a:xfrm>
            </p:grpSpPr>
            <p:sp>
              <p:nvSpPr>
                <p:cNvPr id="29795" name="Line 261">
                  <a:extLst>
                    <a:ext uri="{FF2B5EF4-FFF2-40B4-BE49-F238E27FC236}">
                      <a16:creationId xmlns:a16="http://schemas.microsoft.com/office/drawing/2014/main" id="{8BF44ED9-D9E1-42C3-9DC6-C26566ABF91D}"/>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96" name="Line 262">
                  <a:extLst>
                    <a:ext uri="{FF2B5EF4-FFF2-40B4-BE49-F238E27FC236}">
                      <a16:creationId xmlns:a16="http://schemas.microsoft.com/office/drawing/2014/main" id="{50BD3AB8-AE60-41F3-9A41-2E1D30F666F9}"/>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9794" name="Line 263">
                <a:extLst>
                  <a:ext uri="{FF2B5EF4-FFF2-40B4-BE49-F238E27FC236}">
                    <a16:creationId xmlns:a16="http://schemas.microsoft.com/office/drawing/2014/main" id="{AEF5E32D-EFBE-4208-AD01-51D3EC46D20C}"/>
                  </a:ext>
                </a:extLst>
              </p:cNvPr>
              <p:cNvSpPr>
                <a:spLocks noChangeShapeType="1"/>
              </p:cNvSpPr>
              <p:nvPr/>
            </p:nvSpPr>
            <p:spPr bwMode="auto">
              <a:xfrm flipH="1">
                <a:off x="786" y="2236"/>
                <a:ext cx="144" cy="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9741" name="Group 264">
              <a:extLst>
                <a:ext uri="{FF2B5EF4-FFF2-40B4-BE49-F238E27FC236}">
                  <a16:creationId xmlns:a16="http://schemas.microsoft.com/office/drawing/2014/main" id="{3504D3DD-2159-4033-83A1-D8B67608EFC7}"/>
                </a:ext>
              </a:extLst>
            </p:cNvPr>
            <p:cNvGrpSpPr>
              <a:grpSpLocks/>
            </p:cNvGrpSpPr>
            <p:nvPr/>
          </p:nvGrpSpPr>
          <p:grpSpPr bwMode="auto">
            <a:xfrm rot="-1168363">
              <a:off x="1200" y="2160"/>
              <a:ext cx="480" cy="240"/>
              <a:chOff x="624" y="2112"/>
              <a:chExt cx="480" cy="240"/>
            </a:xfrm>
          </p:grpSpPr>
          <p:sp>
            <p:nvSpPr>
              <p:cNvPr id="29785" name="Oval 265">
                <a:extLst>
                  <a:ext uri="{FF2B5EF4-FFF2-40B4-BE49-F238E27FC236}">
                    <a16:creationId xmlns:a16="http://schemas.microsoft.com/office/drawing/2014/main" id="{3BA7CA42-1B9D-456D-A25E-44401673B200}"/>
                  </a:ext>
                </a:extLst>
              </p:cNvPr>
              <p:cNvSpPr>
                <a:spLocks noChangeArrowheads="1"/>
              </p:cNvSpPr>
              <p:nvPr/>
            </p:nvSpPr>
            <p:spPr bwMode="auto">
              <a:xfrm>
                <a:off x="624" y="2112"/>
                <a:ext cx="480"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786" name="Line 266">
                <a:extLst>
                  <a:ext uri="{FF2B5EF4-FFF2-40B4-BE49-F238E27FC236}">
                    <a16:creationId xmlns:a16="http://schemas.microsoft.com/office/drawing/2014/main" id="{B3C9B1AB-6CAE-4642-B903-C11D153D3A6F}"/>
                  </a:ext>
                </a:extLst>
              </p:cNvPr>
              <p:cNvSpPr>
                <a:spLocks noChangeShapeType="1"/>
              </p:cNvSpPr>
              <p:nvPr/>
            </p:nvSpPr>
            <p:spPr bwMode="auto">
              <a:xfrm>
                <a:off x="970" y="223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9787" name="Group 267">
                <a:extLst>
                  <a:ext uri="{FF2B5EF4-FFF2-40B4-BE49-F238E27FC236}">
                    <a16:creationId xmlns:a16="http://schemas.microsoft.com/office/drawing/2014/main" id="{33B65207-8878-42E2-BCAA-646CE9043E6C}"/>
                  </a:ext>
                </a:extLst>
              </p:cNvPr>
              <p:cNvGrpSpPr>
                <a:grpSpLocks/>
              </p:cNvGrpSpPr>
              <p:nvPr/>
            </p:nvGrpSpPr>
            <p:grpSpPr bwMode="auto">
              <a:xfrm>
                <a:off x="662" y="2188"/>
                <a:ext cx="96" cy="96"/>
                <a:chOff x="672" y="1248"/>
                <a:chExt cx="96" cy="96"/>
              </a:xfrm>
            </p:grpSpPr>
            <p:sp>
              <p:nvSpPr>
                <p:cNvPr id="29789" name="Line 268">
                  <a:extLst>
                    <a:ext uri="{FF2B5EF4-FFF2-40B4-BE49-F238E27FC236}">
                      <a16:creationId xmlns:a16="http://schemas.microsoft.com/office/drawing/2014/main" id="{B184BA5E-CA5B-4367-8B21-CACAC1517771}"/>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90" name="Line 269">
                  <a:extLst>
                    <a:ext uri="{FF2B5EF4-FFF2-40B4-BE49-F238E27FC236}">
                      <a16:creationId xmlns:a16="http://schemas.microsoft.com/office/drawing/2014/main" id="{C320EFA3-5512-4835-ACE7-5AA2B5467352}"/>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9788" name="Line 270">
                <a:extLst>
                  <a:ext uri="{FF2B5EF4-FFF2-40B4-BE49-F238E27FC236}">
                    <a16:creationId xmlns:a16="http://schemas.microsoft.com/office/drawing/2014/main" id="{060012C5-121F-4920-A5E5-DA3E5AB8B44F}"/>
                  </a:ext>
                </a:extLst>
              </p:cNvPr>
              <p:cNvSpPr>
                <a:spLocks noChangeShapeType="1"/>
              </p:cNvSpPr>
              <p:nvPr/>
            </p:nvSpPr>
            <p:spPr bwMode="auto">
              <a:xfrm flipH="1">
                <a:off x="786" y="2236"/>
                <a:ext cx="144" cy="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9742" name="Group 271">
              <a:extLst>
                <a:ext uri="{FF2B5EF4-FFF2-40B4-BE49-F238E27FC236}">
                  <a16:creationId xmlns:a16="http://schemas.microsoft.com/office/drawing/2014/main" id="{CF790A26-C73B-49F4-B3FE-71B036C66FD4}"/>
                </a:ext>
              </a:extLst>
            </p:cNvPr>
            <p:cNvGrpSpPr>
              <a:grpSpLocks/>
            </p:cNvGrpSpPr>
            <p:nvPr/>
          </p:nvGrpSpPr>
          <p:grpSpPr bwMode="auto">
            <a:xfrm rot="10670176" flipV="1">
              <a:off x="724" y="2607"/>
              <a:ext cx="480" cy="240"/>
              <a:chOff x="624" y="2112"/>
              <a:chExt cx="480" cy="240"/>
            </a:xfrm>
          </p:grpSpPr>
          <p:sp>
            <p:nvSpPr>
              <p:cNvPr id="29779" name="Oval 272">
                <a:extLst>
                  <a:ext uri="{FF2B5EF4-FFF2-40B4-BE49-F238E27FC236}">
                    <a16:creationId xmlns:a16="http://schemas.microsoft.com/office/drawing/2014/main" id="{6D215D5A-FC12-4CB0-A4A4-361F1288F795}"/>
                  </a:ext>
                </a:extLst>
              </p:cNvPr>
              <p:cNvSpPr>
                <a:spLocks noChangeArrowheads="1"/>
              </p:cNvSpPr>
              <p:nvPr/>
            </p:nvSpPr>
            <p:spPr bwMode="auto">
              <a:xfrm>
                <a:off x="624" y="2112"/>
                <a:ext cx="480"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780" name="Line 273">
                <a:extLst>
                  <a:ext uri="{FF2B5EF4-FFF2-40B4-BE49-F238E27FC236}">
                    <a16:creationId xmlns:a16="http://schemas.microsoft.com/office/drawing/2014/main" id="{9AFC550E-A7B2-44F0-997E-AC8C6A805620}"/>
                  </a:ext>
                </a:extLst>
              </p:cNvPr>
              <p:cNvSpPr>
                <a:spLocks noChangeShapeType="1"/>
              </p:cNvSpPr>
              <p:nvPr/>
            </p:nvSpPr>
            <p:spPr bwMode="auto">
              <a:xfrm>
                <a:off x="970" y="223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9781" name="Group 274">
                <a:extLst>
                  <a:ext uri="{FF2B5EF4-FFF2-40B4-BE49-F238E27FC236}">
                    <a16:creationId xmlns:a16="http://schemas.microsoft.com/office/drawing/2014/main" id="{DC84E50A-E4A4-44CC-893B-4624AE6FAEA5}"/>
                  </a:ext>
                </a:extLst>
              </p:cNvPr>
              <p:cNvGrpSpPr>
                <a:grpSpLocks/>
              </p:cNvGrpSpPr>
              <p:nvPr/>
            </p:nvGrpSpPr>
            <p:grpSpPr bwMode="auto">
              <a:xfrm>
                <a:off x="662" y="2188"/>
                <a:ext cx="96" cy="96"/>
                <a:chOff x="672" y="1248"/>
                <a:chExt cx="96" cy="96"/>
              </a:xfrm>
            </p:grpSpPr>
            <p:sp>
              <p:nvSpPr>
                <p:cNvPr id="29783" name="Line 275">
                  <a:extLst>
                    <a:ext uri="{FF2B5EF4-FFF2-40B4-BE49-F238E27FC236}">
                      <a16:creationId xmlns:a16="http://schemas.microsoft.com/office/drawing/2014/main" id="{4C7D55FF-3FF8-488A-8B80-46234B346D72}"/>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84" name="Line 276">
                  <a:extLst>
                    <a:ext uri="{FF2B5EF4-FFF2-40B4-BE49-F238E27FC236}">
                      <a16:creationId xmlns:a16="http://schemas.microsoft.com/office/drawing/2014/main" id="{52EC9968-7BAF-4C18-97E5-A994515B03A1}"/>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9782" name="Line 277">
                <a:extLst>
                  <a:ext uri="{FF2B5EF4-FFF2-40B4-BE49-F238E27FC236}">
                    <a16:creationId xmlns:a16="http://schemas.microsoft.com/office/drawing/2014/main" id="{A1007373-11D1-464E-8D0F-7EDFB84278F6}"/>
                  </a:ext>
                </a:extLst>
              </p:cNvPr>
              <p:cNvSpPr>
                <a:spLocks noChangeShapeType="1"/>
              </p:cNvSpPr>
              <p:nvPr/>
            </p:nvSpPr>
            <p:spPr bwMode="auto">
              <a:xfrm flipH="1">
                <a:off x="786" y="2236"/>
                <a:ext cx="144" cy="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9743" name="Group 278">
              <a:extLst>
                <a:ext uri="{FF2B5EF4-FFF2-40B4-BE49-F238E27FC236}">
                  <a16:creationId xmlns:a16="http://schemas.microsoft.com/office/drawing/2014/main" id="{048FE817-8A15-43E7-8C6A-C27DA33A184E}"/>
                </a:ext>
              </a:extLst>
            </p:cNvPr>
            <p:cNvGrpSpPr>
              <a:grpSpLocks/>
            </p:cNvGrpSpPr>
            <p:nvPr/>
          </p:nvGrpSpPr>
          <p:grpSpPr bwMode="auto">
            <a:xfrm rot="5372523" flipV="1">
              <a:off x="1170" y="2607"/>
              <a:ext cx="480" cy="240"/>
              <a:chOff x="624" y="2112"/>
              <a:chExt cx="480" cy="240"/>
            </a:xfrm>
          </p:grpSpPr>
          <p:sp>
            <p:nvSpPr>
              <p:cNvPr id="29773" name="Oval 279">
                <a:extLst>
                  <a:ext uri="{FF2B5EF4-FFF2-40B4-BE49-F238E27FC236}">
                    <a16:creationId xmlns:a16="http://schemas.microsoft.com/office/drawing/2014/main" id="{B5A5ECFA-296A-4C74-B678-CCA55D918131}"/>
                  </a:ext>
                </a:extLst>
              </p:cNvPr>
              <p:cNvSpPr>
                <a:spLocks noChangeArrowheads="1"/>
              </p:cNvSpPr>
              <p:nvPr/>
            </p:nvSpPr>
            <p:spPr bwMode="auto">
              <a:xfrm>
                <a:off x="624" y="2112"/>
                <a:ext cx="480"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774" name="Line 280">
                <a:extLst>
                  <a:ext uri="{FF2B5EF4-FFF2-40B4-BE49-F238E27FC236}">
                    <a16:creationId xmlns:a16="http://schemas.microsoft.com/office/drawing/2014/main" id="{B66048F9-78D3-469C-824F-1943D9BB4E06}"/>
                  </a:ext>
                </a:extLst>
              </p:cNvPr>
              <p:cNvSpPr>
                <a:spLocks noChangeShapeType="1"/>
              </p:cNvSpPr>
              <p:nvPr/>
            </p:nvSpPr>
            <p:spPr bwMode="auto">
              <a:xfrm>
                <a:off x="970" y="223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9775" name="Group 281">
                <a:extLst>
                  <a:ext uri="{FF2B5EF4-FFF2-40B4-BE49-F238E27FC236}">
                    <a16:creationId xmlns:a16="http://schemas.microsoft.com/office/drawing/2014/main" id="{5369670B-7682-4886-925D-B40C386C77B8}"/>
                  </a:ext>
                </a:extLst>
              </p:cNvPr>
              <p:cNvGrpSpPr>
                <a:grpSpLocks/>
              </p:cNvGrpSpPr>
              <p:nvPr/>
            </p:nvGrpSpPr>
            <p:grpSpPr bwMode="auto">
              <a:xfrm>
                <a:off x="662" y="2188"/>
                <a:ext cx="96" cy="96"/>
                <a:chOff x="672" y="1248"/>
                <a:chExt cx="96" cy="96"/>
              </a:xfrm>
            </p:grpSpPr>
            <p:sp>
              <p:nvSpPr>
                <p:cNvPr id="29777" name="Line 282">
                  <a:extLst>
                    <a:ext uri="{FF2B5EF4-FFF2-40B4-BE49-F238E27FC236}">
                      <a16:creationId xmlns:a16="http://schemas.microsoft.com/office/drawing/2014/main" id="{42F67ABF-2AF7-4EA1-A858-19D6A69B94A4}"/>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78" name="Line 283">
                  <a:extLst>
                    <a:ext uri="{FF2B5EF4-FFF2-40B4-BE49-F238E27FC236}">
                      <a16:creationId xmlns:a16="http://schemas.microsoft.com/office/drawing/2014/main" id="{074A1284-3661-4C9A-95BA-50C13976D907}"/>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9776" name="Line 284">
                <a:extLst>
                  <a:ext uri="{FF2B5EF4-FFF2-40B4-BE49-F238E27FC236}">
                    <a16:creationId xmlns:a16="http://schemas.microsoft.com/office/drawing/2014/main" id="{B5F6EB1F-58D2-4BB9-8E0E-3FC8C798DFEF}"/>
                  </a:ext>
                </a:extLst>
              </p:cNvPr>
              <p:cNvSpPr>
                <a:spLocks noChangeShapeType="1"/>
              </p:cNvSpPr>
              <p:nvPr/>
            </p:nvSpPr>
            <p:spPr bwMode="auto">
              <a:xfrm flipH="1">
                <a:off x="786" y="2236"/>
                <a:ext cx="144" cy="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9744" name="Group 285">
              <a:extLst>
                <a:ext uri="{FF2B5EF4-FFF2-40B4-BE49-F238E27FC236}">
                  <a16:creationId xmlns:a16="http://schemas.microsoft.com/office/drawing/2014/main" id="{DEA16DBE-C1C3-475F-9BE8-AD8FB43A4E9A}"/>
                </a:ext>
              </a:extLst>
            </p:cNvPr>
            <p:cNvGrpSpPr>
              <a:grpSpLocks/>
            </p:cNvGrpSpPr>
            <p:nvPr/>
          </p:nvGrpSpPr>
          <p:grpSpPr bwMode="auto">
            <a:xfrm rot="2467859">
              <a:off x="1728" y="2208"/>
              <a:ext cx="480" cy="240"/>
              <a:chOff x="624" y="2112"/>
              <a:chExt cx="480" cy="240"/>
            </a:xfrm>
          </p:grpSpPr>
          <p:sp>
            <p:nvSpPr>
              <p:cNvPr id="29767" name="Oval 286">
                <a:extLst>
                  <a:ext uri="{FF2B5EF4-FFF2-40B4-BE49-F238E27FC236}">
                    <a16:creationId xmlns:a16="http://schemas.microsoft.com/office/drawing/2014/main" id="{B7F7CDD3-1F48-46E5-8DAF-0B84F29D7C77}"/>
                  </a:ext>
                </a:extLst>
              </p:cNvPr>
              <p:cNvSpPr>
                <a:spLocks noChangeArrowheads="1"/>
              </p:cNvSpPr>
              <p:nvPr/>
            </p:nvSpPr>
            <p:spPr bwMode="auto">
              <a:xfrm>
                <a:off x="624" y="2112"/>
                <a:ext cx="480"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768" name="Line 287">
                <a:extLst>
                  <a:ext uri="{FF2B5EF4-FFF2-40B4-BE49-F238E27FC236}">
                    <a16:creationId xmlns:a16="http://schemas.microsoft.com/office/drawing/2014/main" id="{FFBE4F83-B82F-4216-8642-5DBA0FEBD141}"/>
                  </a:ext>
                </a:extLst>
              </p:cNvPr>
              <p:cNvSpPr>
                <a:spLocks noChangeShapeType="1"/>
              </p:cNvSpPr>
              <p:nvPr/>
            </p:nvSpPr>
            <p:spPr bwMode="auto">
              <a:xfrm>
                <a:off x="970" y="223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9769" name="Group 288">
                <a:extLst>
                  <a:ext uri="{FF2B5EF4-FFF2-40B4-BE49-F238E27FC236}">
                    <a16:creationId xmlns:a16="http://schemas.microsoft.com/office/drawing/2014/main" id="{B7704A2B-3202-4635-B77D-114183642226}"/>
                  </a:ext>
                </a:extLst>
              </p:cNvPr>
              <p:cNvGrpSpPr>
                <a:grpSpLocks/>
              </p:cNvGrpSpPr>
              <p:nvPr/>
            </p:nvGrpSpPr>
            <p:grpSpPr bwMode="auto">
              <a:xfrm>
                <a:off x="662" y="2188"/>
                <a:ext cx="96" cy="96"/>
                <a:chOff x="672" y="1248"/>
                <a:chExt cx="96" cy="96"/>
              </a:xfrm>
            </p:grpSpPr>
            <p:sp>
              <p:nvSpPr>
                <p:cNvPr id="29771" name="Line 289">
                  <a:extLst>
                    <a:ext uri="{FF2B5EF4-FFF2-40B4-BE49-F238E27FC236}">
                      <a16:creationId xmlns:a16="http://schemas.microsoft.com/office/drawing/2014/main" id="{28A6C8EE-F041-4AD5-91F2-5A75763C2AA2}"/>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72" name="Line 290">
                  <a:extLst>
                    <a:ext uri="{FF2B5EF4-FFF2-40B4-BE49-F238E27FC236}">
                      <a16:creationId xmlns:a16="http://schemas.microsoft.com/office/drawing/2014/main" id="{A2C5BFDD-A900-451F-BE03-0F7FD5CA4CDD}"/>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9770" name="Line 291">
                <a:extLst>
                  <a:ext uri="{FF2B5EF4-FFF2-40B4-BE49-F238E27FC236}">
                    <a16:creationId xmlns:a16="http://schemas.microsoft.com/office/drawing/2014/main" id="{7446F1FD-E6C4-4EDC-AE34-A2E39B417296}"/>
                  </a:ext>
                </a:extLst>
              </p:cNvPr>
              <p:cNvSpPr>
                <a:spLocks noChangeShapeType="1"/>
              </p:cNvSpPr>
              <p:nvPr/>
            </p:nvSpPr>
            <p:spPr bwMode="auto">
              <a:xfrm flipH="1">
                <a:off x="786" y="2236"/>
                <a:ext cx="144" cy="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9745" name="Group 292">
              <a:extLst>
                <a:ext uri="{FF2B5EF4-FFF2-40B4-BE49-F238E27FC236}">
                  <a16:creationId xmlns:a16="http://schemas.microsoft.com/office/drawing/2014/main" id="{2C6E9D12-E7CE-4245-9F76-9CA6BA76D467}"/>
                </a:ext>
              </a:extLst>
            </p:cNvPr>
            <p:cNvGrpSpPr>
              <a:grpSpLocks/>
            </p:cNvGrpSpPr>
            <p:nvPr/>
          </p:nvGrpSpPr>
          <p:grpSpPr bwMode="auto">
            <a:xfrm rot="5256454">
              <a:off x="2130" y="2175"/>
              <a:ext cx="480" cy="240"/>
              <a:chOff x="624" y="2112"/>
              <a:chExt cx="480" cy="240"/>
            </a:xfrm>
          </p:grpSpPr>
          <p:sp>
            <p:nvSpPr>
              <p:cNvPr id="29761" name="Oval 293">
                <a:extLst>
                  <a:ext uri="{FF2B5EF4-FFF2-40B4-BE49-F238E27FC236}">
                    <a16:creationId xmlns:a16="http://schemas.microsoft.com/office/drawing/2014/main" id="{03BDC973-DE98-4DFA-B2AF-B8449409621F}"/>
                  </a:ext>
                </a:extLst>
              </p:cNvPr>
              <p:cNvSpPr>
                <a:spLocks noChangeArrowheads="1"/>
              </p:cNvSpPr>
              <p:nvPr/>
            </p:nvSpPr>
            <p:spPr bwMode="auto">
              <a:xfrm>
                <a:off x="624" y="2112"/>
                <a:ext cx="480"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762" name="Line 294">
                <a:extLst>
                  <a:ext uri="{FF2B5EF4-FFF2-40B4-BE49-F238E27FC236}">
                    <a16:creationId xmlns:a16="http://schemas.microsoft.com/office/drawing/2014/main" id="{B1A3233F-19F0-443E-BD43-54F98896618B}"/>
                  </a:ext>
                </a:extLst>
              </p:cNvPr>
              <p:cNvSpPr>
                <a:spLocks noChangeShapeType="1"/>
              </p:cNvSpPr>
              <p:nvPr/>
            </p:nvSpPr>
            <p:spPr bwMode="auto">
              <a:xfrm>
                <a:off x="970" y="223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9763" name="Group 295">
                <a:extLst>
                  <a:ext uri="{FF2B5EF4-FFF2-40B4-BE49-F238E27FC236}">
                    <a16:creationId xmlns:a16="http://schemas.microsoft.com/office/drawing/2014/main" id="{E8DE5F49-9A9E-4C44-A030-AD4D43C38EBD}"/>
                  </a:ext>
                </a:extLst>
              </p:cNvPr>
              <p:cNvGrpSpPr>
                <a:grpSpLocks/>
              </p:cNvGrpSpPr>
              <p:nvPr/>
            </p:nvGrpSpPr>
            <p:grpSpPr bwMode="auto">
              <a:xfrm>
                <a:off x="662" y="2188"/>
                <a:ext cx="96" cy="96"/>
                <a:chOff x="672" y="1248"/>
                <a:chExt cx="96" cy="96"/>
              </a:xfrm>
            </p:grpSpPr>
            <p:sp>
              <p:nvSpPr>
                <p:cNvPr id="29765" name="Line 296">
                  <a:extLst>
                    <a:ext uri="{FF2B5EF4-FFF2-40B4-BE49-F238E27FC236}">
                      <a16:creationId xmlns:a16="http://schemas.microsoft.com/office/drawing/2014/main" id="{0EB87E1D-11C4-4EB6-8041-54BC83884B98}"/>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66" name="Line 297">
                  <a:extLst>
                    <a:ext uri="{FF2B5EF4-FFF2-40B4-BE49-F238E27FC236}">
                      <a16:creationId xmlns:a16="http://schemas.microsoft.com/office/drawing/2014/main" id="{815256DE-FDF1-4C5F-903F-704346DEFF29}"/>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9764" name="Line 298">
                <a:extLst>
                  <a:ext uri="{FF2B5EF4-FFF2-40B4-BE49-F238E27FC236}">
                    <a16:creationId xmlns:a16="http://schemas.microsoft.com/office/drawing/2014/main" id="{C2B8867C-01C7-4A01-8F4E-1431BEEE19A7}"/>
                  </a:ext>
                </a:extLst>
              </p:cNvPr>
              <p:cNvSpPr>
                <a:spLocks noChangeShapeType="1"/>
              </p:cNvSpPr>
              <p:nvPr/>
            </p:nvSpPr>
            <p:spPr bwMode="auto">
              <a:xfrm flipH="1">
                <a:off x="786" y="2236"/>
                <a:ext cx="144" cy="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9746" name="Group 299">
              <a:extLst>
                <a:ext uri="{FF2B5EF4-FFF2-40B4-BE49-F238E27FC236}">
                  <a16:creationId xmlns:a16="http://schemas.microsoft.com/office/drawing/2014/main" id="{FC174C85-99E7-49E7-8631-56130DC0DE38}"/>
                </a:ext>
              </a:extLst>
            </p:cNvPr>
            <p:cNvGrpSpPr>
              <a:grpSpLocks/>
            </p:cNvGrpSpPr>
            <p:nvPr/>
          </p:nvGrpSpPr>
          <p:grpSpPr bwMode="auto">
            <a:xfrm rot="12079481" flipV="1">
              <a:off x="1632" y="2607"/>
              <a:ext cx="480" cy="240"/>
              <a:chOff x="624" y="2112"/>
              <a:chExt cx="480" cy="240"/>
            </a:xfrm>
          </p:grpSpPr>
          <p:sp>
            <p:nvSpPr>
              <p:cNvPr id="29755" name="Oval 300">
                <a:extLst>
                  <a:ext uri="{FF2B5EF4-FFF2-40B4-BE49-F238E27FC236}">
                    <a16:creationId xmlns:a16="http://schemas.microsoft.com/office/drawing/2014/main" id="{7729578A-8A6A-4D82-B684-9203B344473A}"/>
                  </a:ext>
                </a:extLst>
              </p:cNvPr>
              <p:cNvSpPr>
                <a:spLocks noChangeArrowheads="1"/>
              </p:cNvSpPr>
              <p:nvPr/>
            </p:nvSpPr>
            <p:spPr bwMode="auto">
              <a:xfrm>
                <a:off x="624" y="2112"/>
                <a:ext cx="480"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756" name="Line 301">
                <a:extLst>
                  <a:ext uri="{FF2B5EF4-FFF2-40B4-BE49-F238E27FC236}">
                    <a16:creationId xmlns:a16="http://schemas.microsoft.com/office/drawing/2014/main" id="{4CD3D932-80D9-4653-90DD-969461BE3749}"/>
                  </a:ext>
                </a:extLst>
              </p:cNvPr>
              <p:cNvSpPr>
                <a:spLocks noChangeShapeType="1"/>
              </p:cNvSpPr>
              <p:nvPr/>
            </p:nvSpPr>
            <p:spPr bwMode="auto">
              <a:xfrm>
                <a:off x="970" y="223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9757" name="Group 302">
                <a:extLst>
                  <a:ext uri="{FF2B5EF4-FFF2-40B4-BE49-F238E27FC236}">
                    <a16:creationId xmlns:a16="http://schemas.microsoft.com/office/drawing/2014/main" id="{441F593E-4148-4603-957D-66CF7C7D4DE9}"/>
                  </a:ext>
                </a:extLst>
              </p:cNvPr>
              <p:cNvGrpSpPr>
                <a:grpSpLocks/>
              </p:cNvGrpSpPr>
              <p:nvPr/>
            </p:nvGrpSpPr>
            <p:grpSpPr bwMode="auto">
              <a:xfrm>
                <a:off x="662" y="2188"/>
                <a:ext cx="96" cy="96"/>
                <a:chOff x="672" y="1248"/>
                <a:chExt cx="96" cy="96"/>
              </a:xfrm>
            </p:grpSpPr>
            <p:sp>
              <p:nvSpPr>
                <p:cNvPr id="29759" name="Line 303">
                  <a:extLst>
                    <a:ext uri="{FF2B5EF4-FFF2-40B4-BE49-F238E27FC236}">
                      <a16:creationId xmlns:a16="http://schemas.microsoft.com/office/drawing/2014/main" id="{155259B3-B351-4B24-A8E3-DE006487313E}"/>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60" name="Line 304">
                  <a:extLst>
                    <a:ext uri="{FF2B5EF4-FFF2-40B4-BE49-F238E27FC236}">
                      <a16:creationId xmlns:a16="http://schemas.microsoft.com/office/drawing/2014/main" id="{B6414DE7-5A5F-484B-8FF9-1560AB15F99C}"/>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9758" name="Line 305">
                <a:extLst>
                  <a:ext uri="{FF2B5EF4-FFF2-40B4-BE49-F238E27FC236}">
                    <a16:creationId xmlns:a16="http://schemas.microsoft.com/office/drawing/2014/main" id="{5101D3CD-2B6F-4D2C-A416-26F543DEC04C}"/>
                  </a:ext>
                </a:extLst>
              </p:cNvPr>
              <p:cNvSpPr>
                <a:spLocks noChangeShapeType="1"/>
              </p:cNvSpPr>
              <p:nvPr/>
            </p:nvSpPr>
            <p:spPr bwMode="auto">
              <a:xfrm flipH="1">
                <a:off x="786" y="2236"/>
                <a:ext cx="144" cy="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9747" name="Group 306">
              <a:extLst>
                <a:ext uri="{FF2B5EF4-FFF2-40B4-BE49-F238E27FC236}">
                  <a16:creationId xmlns:a16="http://schemas.microsoft.com/office/drawing/2014/main" id="{EB644052-F4D1-4087-AD83-CF8D39C98E1A}"/>
                </a:ext>
              </a:extLst>
            </p:cNvPr>
            <p:cNvGrpSpPr>
              <a:grpSpLocks/>
            </p:cNvGrpSpPr>
            <p:nvPr/>
          </p:nvGrpSpPr>
          <p:grpSpPr bwMode="auto">
            <a:xfrm rot="8684160" flipV="1">
              <a:off x="2130" y="2607"/>
              <a:ext cx="480" cy="240"/>
              <a:chOff x="624" y="2112"/>
              <a:chExt cx="480" cy="240"/>
            </a:xfrm>
          </p:grpSpPr>
          <p:sp>
            <p:nvSpPr>
              <p:cNvPr id="29749" name="Oval 307">
                <a:extLst>
                  <a:ext uri="{FF2B5EF4-FFF2-40B4-BE49-F238E27FC236}">
                    <a16:creationId xmlns:a16="http://schemas.microsoft.com/office/drawing/2014/main" id="{3EC57973-DEBE-4354-A810-42F5FBEEDB9D}"/>
                  </a:ext>
                </a:extLst>
              </p:cNvPr>
              <p:cNvSpPr>
                <a:spLocks noChangeArrowheads="1"/>
              </p:cNvSpPr>
              <p:nvPr/>
            </p:nvSpPr>
            <p:spPr bwMode="auto">
              <a:xfrm>
                <a:off x="624" y="2112"/>
                <a:ext cx="480"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750" name="Line 308">
                <a:extLst>
                  <a:ext uri="{FF2B5EF4-FFF2-40B4-BE49-F238E27FC236}">
                    <a16:creationId xmlns:a16="http://schemas.microsoft.com/office/drawing/2014/main" id="{10B5F3C7-BD53-485A-AEB8-CEC6FCB09146}"/>
                  </a:ext>
                </a:extLst>
              </p:cNvPr>
              <p:cNvSpPr>
                <a:spLocks noChangeShapeType="1"/>
              </p:cNvSpPr>
              <p:nvPr/>
            </p:nvSpPr>
            <p:spPr bwMode="auto">
              <a:xfrm>
                <a:off x="970" y="223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9751" name="Group 309">
                <a:extLst>
                  <a:ext uri="{FF2B5EF4-FFF2-40B4-BE49-F238E27FC236}">
                    <a16:creationId xmlns:a16="http://schemas.microsoft.com/office/drawing/2014/main" id="{1B1A4A82-23F1-4781-864D-D32F61499B00}"/>
                  </a:ext>
                </a:extLst>
              </p:cNvPr>
              <p:cNvGrpSpPr>
                <a:grpSpLocks/>
              </p:cNvGrpSpPr>
              <p:nvPr/>
            </p:nvGrpSpPr>
            <p:grpSpPr bwMode="auto">
              <a:xfrm>
                <a:off x="662" y="2188"/>
                <a:ext cx="96" cy="96"/>
                <a:chOff x="672" y="1248"/>
                <a:chExt cx="96" cy="96"/>
              </a:xfrm>
            </p:grpSpPr>
            <p:sp>
              <p:nvSpPr>
                <p:cNvPr id="29753" name="Line 310">
                  <a:extLst>
                    <a:ext uri="{FF2B5EF4-FFF2-40B4-BE49-F238E27FC236}">
                      <a16:creationId xmlns:a16="http://schemas.microsoft.com/office/drawing/2014/main" id="{DE6B6A2E-7C12-4605-B579-C1EE3A66BAA6}"/>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54" name="Line 311">
                  <a:extLst>
                    <a:ext uri="{FF2B5EF4-FFF2-40B4-BE49-F238E27FC236}">
                      <a16:creationId xmlns:a16="http://schemas.microsoft.com/office/drawing/2014/main" id="{F4F9B31E-C0A4-47AF-972F-F658B26656F8}"/>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9752" name="Line 312">
                <a:extLst>
                  <a:ext uri="{FF2B5EF4-FFF2-40B4-BE49-F238E27FC236}">
                    <a16:creationId xmlns:a16="http://schemas.microsoft.com/office/drawing/2014/main" id="{7EDFC208-B667-4E65-AD01-A16C56929F16}"/>
                  </a:ext>
                </a:extLst>
              </p:cNvPr>
              <p:cNvSpPr>
                <a:spLocks noChangeShapeType="1"/>
              </p:cNvSpPr>
              <p:nvPr/>
            </p:nvSpPr>
            <p:spPr bwMode="auto">
              <a:xfrm flipH="1">
                <a:off x="786" y="2236"/>
                <a:ext cx="144" cy="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9748" name="Rectangle 313">
              <a:extLst>
                <a:ext uri="{FF2B5EF4-FFF2-40B4-BE49-F238E27FC236}">
                  <a16:creationId xmlns:a16="http://schemas.microsoft.com/office/drawing/2014/main" id="{40B46B73-6EBB-4198-B2E9-D79EFA5EE25B}"/>
                </a:ext>
              </a:extLst>
            </p:cNvPr>
            <p:cNvSpPr>
              <a:spLocks noChangeArrowheads="1"/>
            </p:cNvSpPr>
            <p:nvPr/>
          </p:nvSpPr>
          <p:spPr bwMode="auto">
            <a:xfrm>
              <a:off x="700" y="2007"/>
              <a:ext cx="1968" cy="1008"/>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3202" name="Group 322">
            <a:extLst>
              <a:ext uri="{FF2B5EF4-FFF2-40B4-BE49-F238E27FC236}">
                <a16:creationId xmlns:a16="http://schemas.microsoft.com/office/drawing/2014/main" id="{00805BBE-5EDA-42C5-AF0C-18E9B3B21B01}"/>
              </a:ext>
            </a:extLst>
          </p:cNvPr>
          <p:cNvGrpSpPr>
            <a:grpSpLocks/>
          </p:cNvGrpSpPr>
          <p:nvPr/>
        </p:nvGrpSpPr>
        <p:grpSpPr bwMode="auto">
          <a:xfrm>
            <a:off x="7772400" y="1385888"/>
            <a:ext cx="381000" cy="442912"/>
            <a:chOff x="4896" y="873"/>
            <a:chExt cx="240" cy="279"/>
          </a:xfrm>
        </p:grpSpPr>
        <p:sp>
          <p:nvSpPr>
            <p:cNvPr id="29736" name="Line 317">
              <a:extLst>
                <a:ext uri="{FF2B5EF4-FFF2-40B4-BE49-F238E27FC236}">
                  <a16:creationId xmlns:a16="http://schemas.microsoft.com/office/drawing/2014/main" id="{332B1797-C3C6-4A41-87DC-79E40D6F2D97}"/>
                </a:ext>
              </a:extLst>
            </p:cNvPr>
            <p:cNvSpPr>
              <a:spLocks noChangeShapeType="1"/>
            </p:cNvSpPr>
            <p:nvPr/>
          </p:nvSpPr>
          <p:spPr bwMode="auto">
            <a:xfrm>
              <a:off x="4896" y="912"/>
              <a:ext cx="0" cy="240"/>
            </a:xfrm>
            <a:prstGeom prst="line">
              <a:avLst/>
            </a:prstGeom>
            <a:noFill/>
            <a:ln w="28575">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9737" name="Group 321">
              <a:extLst>
                <a:ext uri="{FF2B5EF4-FFF2-40B4-BE49-F238E27FC236}">
                  <a16:creationId xmlns:a16="http://schemas.microsoft.com/office/drawing/2014/main" id="{EA78DB14-315A-4BE2-A73F-3B855FFF5063}"/>
                </a:ext>
              </a:extLst>
            </p:cNvPr>
            <p:cNvGrpSpPr>
              <a:grpSpLocks/>
            </p:cNvGrpSpPr>
            <p:nvPr/>
          </p:nvGrpSpPr>
          <p:grpSpPr bwMode="auto">
            <a:xfrm>
              <a:off x="4896" y="873"/>
              <a:ext cx="240" cy="231"/>
              <a:chOff x="4752" y="1056"/>
              <a:chExt cx="240" cy="231"/>
            </a:xfrm>
          </p:grpSpPr>
          <p:sp>
            <p:nvSpPr>
              <p:cNvPr id="29738" name="Rectangle 319">
                <a:extLst>
                  <a:ext uri="{FF2B5EF4-FFF2-40B4-BE49-F238E27FC236}">
                    <a16:creationId xmlns:a16="http://schemas.microsoft.com/office/drawing/2014/main" id="{726DB8D2-E6FA-457C-9734-119796B1FC90}"/>
                  </a:ext>
                </a:extLst>
              </p:cNvPr>
              <p:cNvSpPr>
                <a:spLocks noChangeArrowheads="1"/>
              </p:cNvSpPr>
              <p:nvPr/>
            </p:nvSpPr>
            <p:spPr bwMode="auto">
              <a:xfrm>
                <a:off x="4752" y="1056"/>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33CC"/>
                    </a:solidFill>
                  </a:rPr>
                  <a:t>p </a:t>
                </a:r>
                <a:endParaRPr lang="en-US" altLang="en-US" sz="1800">
                  <a:solidFill>
                    <a:srgbClr val="FF33CC"/>
                  </a:solidFill>
                </a:endParaRPr>
              </a:p>
            </p:txBody>
          </p:sp>
          <p:sp>
            <p:nvSpPr>
              <p:cNvPr id="29739" name="Line 320">
                <a:extLst>
                  <a:ext uri="{FF2B5EF4-FFF2-40B4-BE49-F238E27FC236}">
                    <a16:creationId xmlns:a16="http://schemas.microsoft.com/office/drawing/2014/main" id="{6A29FF69-3641-41DF-B8B1-1C74B66DF13E}"/>
                  </a:ext>
                </a:extLst>
              </p:cNvPr>
              <p:cNvSpPr>
                <a:spLocks noChangeShapeType="1"/>
              </p:cNvSpPr>
              <p:nvPr/>
            </p:nvSpPr>
            <p:spPr bwMode="auto">
              <a:xfrm>
                <a:off x="4800" y="1101"/>
                <a:ext cx="144" cy="0"/>
              </a:xfrm>
              <a:prstGeom prst="line">
                <a:avLst/>
              </a:prstGeom>
              <a:noFill/>
              <a:ln w="19050">
                <a:solidFill>
                  <a:srgbClr val="FF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2886"/>
                                        </p:tgtEl>
                                        <p:attrNameLst>
                                          <p:attrName>style.visibility</p:attrName>
                                        </p:attrNameLst>
                                      </p:cBhvr>
                                      <p:to>
                                        <p:strVal val="visible"/>
                                      </p:to>
                                    </p:set>
                                    <p:animEffect transition="in" filter="slide(fromTop)">
                                      <p:cBhvr>
                                        <p:cTn id="7" dur="500"/>
                                        <p:tgtEl>
                                          <p:spTgt spid="1228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22887">
                                            <p:txEl>
                                              <p:pRg st="0" end="0"/>
                                            </p:txEl>
                                          </p:spTgt>
                                        </p:tgtEl>
                                        <p:attrNameLst>
                                          <p:attrName>style.visibility</p:attrName>
                                        </p:attrNameLst>
                                      </p:cBhvr>
                                      <p:to>
                                        <p:strVal val="visible"/>
                                      </p:to>
                                    </p:set>
                                    <p:animEffect transition="in" filter="wipe(up)">
                                      <p:cBhvr>
                                        <p:cTn id="12" dur="500"/>
                                        <p:tgtEl>
                                          <p:spTgt spid="1228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122900"/>
                                        </p:tgtEl>
                                        <p:attrNameLst>
                                          <p:attrName>style.visibility</p:attrName>
                                        </p:attrNameLst>
                                      </p:cBhvr>
                                      <p:to>
                                        <p:strVal val="visible"/>
                                      </p:to>
                                    </p:set>
                                    <p:anim calcmode="lin" valueType="num">
                                      <p:cBhvr>
                                        <p:cTn id="17" dur="500" fill="hold"/>
                                        <p:tgtEl>
                                          <p:spTgt spid="122900"/>
                                        </p:tgtEl>
                                        <p:attrNameLst>
                                          <p:attrName>ppt_w</p:attrName>
                                        </p:attrNameLst>
                                      </p:cBhvr>
                                      <p:tavLst>
                                        <p:tav tm="0">
                                          <p:val>
                                            <p:fltVal val="0"/>
                                          </p:val>
                                        </p:tav>
                                        <p:tav tm="100000">
                                          <p:val>
                                            <p:strVal val="#ppt_w"/>
                                          </p:val>
                                        </p:tav>
                                      </p:tavLst>
                                    </p:anim>
                                    <p:anim calcmode="lin" valueType="num">
                                      <p:cBhvr>
                                        <p:cTn id="18" dur="500" fill="hold"/>
                                        <p:tgtEl>
                                          <p:spTgt spid="122900"/>
                                        </p:tgtEl>
                                        <p:attrNameLst>
                                          <p:attrName>ppt_h</p:attrName>
                                        </p:attrNameLst>
                                      </p:cBhvr>
                                      <p:tavLst>
                                        <p:tav tm="0">
                                          <p:val>
                                            <p:fltVal val="0"/>
                                          </p:val>
                                        </p:tav>
                                        <p:tav tm="100000">
                                          <p:val>
                                            <p:strVal val="#ppt_h"/>
                                          </p:val>
                                        </p:tav>
                                      </p:tavLst>
                                    </p:anim>
                                    <p:animEffect transition="in" filter="fade">
                                      <p:cBhvr>
                                        <p:cTn id="19" dur="500"/>
                                        <p:tgtEl>
                                          <p:spTgt spid="12290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22890"/>
                                        </p:tgtEl>
                                        <p:attrNameLst>
                                          <p:attrName>style.visibility</p:attrName>
                                        </p:attrNameLst>
                                      </p:cBhvr>
                                      <p:to>
                                        <p:strVal val="visible"/>
                                      </p:to>
                                    </p:set>
                                    <p:anim calcmode="lin" valueType="num">
                                      <p:cBhvr>
                                        <p:cTn id="24" dur="500" fill="hold"/>
                                        <p:tgtEl>
                                          <p:spTgt spid="122890"/>
                                        </p:tgtEl>
                                        <p:attrNameLst>
                                          <p:attrName>ppt_w</p:attrName>
                                        </p:attrNameLst>
                                      </p:cBhvr>
                                      <p:tavLst>
                                        <p:tav tm="0">
                                          <p:val>
                                            <p:fltVal val="0"/>
                                          </p:val>
                                        </p:tav>
                                        <p:tav tm="100000">
                                          <p:val>
                                            <p:strVal val="#ppt_w"/>
                                          </p:val>
                                        </p:tav>
                                      </p:tavLst>
                                    </p:anim>
                                    <p:anim calcmode="lin" valueType="num">
                                      <p:cBhvr>
                                        <p:cTn id="25" dur="500" fill="hold"/>
                                        <p:tgtEl>
                                          <p:spTgt spid="122890"/>
                                        </p:tgtEl>
                                        <p:attrNameLst>
                                          <p:attrName>ppt_h</p:attrName>
                                        </p:attrNameLst>
                                      </p:cBhvr>
                                      <p:tavLst>
                                        <p:tav tm="0">
                                          <p:val>
                                            <p:fltVal val="0"/>
                                          </p:val>
                                        </p:tav>
                                        <p:tav tm="100000">
                                          <p:val>
                                            <p:strVal val="#ppt_h"/>
                                          </p:val>
                                        </p:tav>
                                      </p:tavLst>
                                    </p:anim>
                                    <p:animEffect transition="in" filter="fade">
                                      <p:cBhvr>
                                        <p:cTn id="26" dur="500"/>
                                        <p:tgtEl>
                                          <p:spTgt spid="122890"/>
                                        </p:tgtEl>
                                      </p:cBhvr>
                                    </p:animEffect>
                                  </p:childTnLst>
                                </p:cTn>
                              </p:par>
                            </p:childTnLst>
                          </p:cTn>
                        </p:par>
                        <p:par>
                          <p:cTn id="27" fill="hold" nodeType="afterGroup">
                            <p:stCondLst>
                              <p:cond delay="500"/>
                            </p:stCondLst>
                            <p:childTnLst>
                              <p:par>
                                <p:cTn id="28" presetID="53" presetClass="entr" presetSubtype="0" fill="hold" grpId="0" nodeType="afterEffect">
                                  <p:stCondLst>
                                    <p:cond delay="0"/>
                                  </p:stCondLst>
                                  <p:childTnLst>
                                    <p:set>
                                      <p:cBhvr>
                                        <p:cTn id="29" dur="1" fill="hold">
                                          <p:stCondLst>
                                            <p:cond delay="0"/>
                                          </p:stCondLst>
                                        </p:cTn>
                                        <p:tgtEl>
                                          <p:spTgt spid="122894"/>
                                        </p:tgtEl>
                                        <p:attrNameLst>
                                          <p:attrName>style.visibility</p:attrName>
                                        </p:attrNameLst>
                                      </p:cBhvr>
                                      <p:to>
                                        <p:strVal val="visible"/>
                                      </p:to>
                                    </p:set>
                                    <p:anim calcmode="lin" valueType="num">
                                      <p:cBhvr>
                                        <p:cTn id="30" dur="500" fill="hold"/>
                                        <p:tgtEl>
                                          <p:spTgt spid="122894"/>
                                        </p:tgtEl>
                                        <p:attrNameLst>
                                          <p:attrName>ppt_w</p:attrName>
                                        </p:attrNameLst>
                                      </p:cBhvr>
                                      <p:tavLst>
                                        <p:tav tm="0">
                                          <p:val>
                                            <p:fltVal val="0"/>
                                          </p:val>
                                        </p:tav>
                                        <p:tav tm="100000">
                                          <p:val>
                                            <p:strVal val="#ppt_w"/>
                                          </p:val>
                                        </p:tav>
                                      </p:tavLst>
                                    </p:anim>
                                    <p:anim calcmode="lin" valueType="num">
                                      <p:cBhvr>
                                        <p:cTn id="31" dur="500" fill="hold"/>
                                        <p:tgtEl>
                                          <p:spTgt spid="122894"/>
                                        </p:tgtEl>
                                        <p:attrNameLst>
                                          <p:attrName>ppt_h</p:attrName>
                                        </p:attrNameLst>
                                      </p:cBhvr>
                                      <p:tavLst>
                                        <p:tav tm="0">
                                          <p:val>
                                            <p:fltVal val="0"/>
                                          </p:val>
                                        </p:tav>
                                        <p:tav tm="100000">
                                          <p:val>
                                            <p:strVal val="#ppt_h"/>
                                          </p:val>
                                        </p:tav>
                                      </p:tavLst>
                                    </p:anim>
                                    <p:animEffect transition="in" filter="fade">
                                      <p:cBhvr>
                                        <p:cTn id="32" dur="500"/>
                                        <p:tgtEl>
                                          <p:spTgt spid="12289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122888"/>
                                        </p:tgtEl>
                                        <p:attrNameLst>
                                          <p:attrName>style.visibility</p:attrName>
                                        </p:attrNameLst>
                                      </p:cBhvr>
                                      <p:to>
                                        <p:strVal val="visible"/>
                                      </p:to>
                                    </p:set>
                                    <p:anim calcmode="lin" valueType="num">
                                      <p:cBhvr>
                                        <p:cTn id="37" dur="500" fill="hold"/>
                                        <p:tgtEl>
                                          <p:spTgt spid="122888"/>
                                        </p:tgtEl>
                                        <p:attrNameLst>
                                          <p:attrName>ppt_w</p:attrName>
                                        </p:attrNameLst>
                                      </p:cBhvr>
                                      <p:tavLst>
                                        <p:tav tm="0">
                                          <p:val>
                                            <p:fltVal val="0"/>
                                          </p:val>
                                        </p:tav>
                                        <p:tav tm="100000">
                                          <p:val>
                                            <p:strVal val="#ppt_w"/>
                                          </p:val>
                                        </p:tav>
                                      </p:tavLst>
                                    </p:anim>
                                    <p:anim calcmode="lin" valueType="num">
                                      <p:cBhvr>
                                        <p:cTn id="38" dur="500" fill="hold"/>
                                        <p:tgtEl>
                                          <p:spTgt spid="122888"/>
                                        </p:tgtEl>
                                        <p:attrNameLst>
                                          <p:attrName>ppt_h</p:attrName>
                                        </p:attrNameLst>
                                      </p:cBhvr>
                                      <p:tavLst>
                                        <p:tav tm="0">
                                          <p:val>
                                            <p:fltVal val="0"/>
                                          </p:val>
                                        </p:tav>
                                        <p:tav tm="100000">
                                          <p:val>
                                            <p:strVal val="#ppt_h"/>
                                          </p:val>
                                        </p:tav>
                                      </p:tavLst>
                                    </p:anim>
                                    <p:animEffect transition="in" filter="fade">
                                      <p:cBhvr>
                                        <p:cTn id="39" dur="500"/>
                                        <p:tgtEl>
                                          <p:spTgt spid="122888"/>
                                        </p:tgtEl>
                                      </p:cBhvr>
                                    </p:animEffect>
                                  </p:childTnLst>
                                </p:cTn>
                              </p:par>
                            </p:childTnLst>
                          </p:cTn>
                        </p:par>
                        <p:par>
                          <p:cTn id="40" fill="hold" nodeType="afterGroup">
                            <p:stCondLst>
                              <p:cond delay="500"/>
                            </p:stCondLst>
                            <p:childTnLst>
                              <p:par>
                                <p:cTn id="41" presetID="53" presetClass="entr" presetSubtype="0" fill="hold" grpId="0" nodeType="afterEffect">
                                  <p:stCondLst>
                                    <p:cond delay="0"/>
                                  </p:stCondLst>
                                  <p:childTnLst>
                                    <p:set>
                                      <p:cBhvr>
                                        <p:cTn id="42" dur="1" fill="hold">
                                          <p:stCondLst>
                                            <p:cond delay="0"/>
                                          </p:stCondLst>
                                        </p:cTn>
                                        <p:tgtEl>
                                          <p:spTgt spid="122895"/>
                                        </p:tgtEl>
                                        <p:attrNameLst>
                                          <p:attrName>style.visibility</p:attrName>
                                        </p:attrNameLst>
                                      </p:cBhvr>
                                      <p:to>
                                        <p:strVal val="visible"/>
                                      </p:to>
                                    </p:set>
                                    <p:anim calcmode="lin" valueType="num">
                                      <p:cBhvr>
                                        <p:cTn id="43" dur="500" fill="hold"/>
                                        <p:tgtEl>
                                          <p:spTgt spid="122895"/>
                                        </p:tgtEl>
                                        <p:attrNameLst>
                                          <p:attrName>ppt_w</p:attrName>
                                        </p:attrNameLst>
                                      </p:cBhvr>
                                      <p:tavLst>
                                        <p:tav tm="0">
                                          <p:val>
                                            <p:fltVal val="0"/>
                                          </p:val>
                                        </p:tav>
                                        <p:tav tm="100000">
                                          <p:val>
                                            <p:strVal val="#ppt_w"/>
                                          </p:val>
                                        </p:tav>
                                      </p:tavLst>
                                    </p:anim>
                                    <p:anim calcmode="lin" valueType="num">
                                      <p:cBhvr>
                                        <p:cTn id="44" dur="500" fill="hold"/>
                                        <p:tgtEl>
                                          <p:spTgt spid="122895"/>
                                        </p:tgtEl>
                                        <p:attrNameLst>
                                          <p:attrName>ppt_h</p:attrName>
                                        </p:attrNameLst>
                                      </p:cBhvr>
                                      <p:tavLst>
                                        <p:tav tm="0">
                                          <p:val>
                                            <p:fltVal val="0"/>
                                          </p:val>
                                        </p:tav>
                                        <p:tav tm="100000">
                                          <p:val>
                                            <p:strVal val="#ppt_h"/>
                                          </p:val>
                                        </p:tav>
                                      </p:tavLst>
                                    </p:anim>
                                    <p:animEffect transition="in" filter="fade">
                                      <p:cBhvr>
                                        <p:cTn id="45" dur="500"/>
                                        <p:tgtEl>
                                          <p:spTgt spid="12289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122889"/>
                                        </p:tgtEl>
                                        <p:attrNameLst>
                                          <p:attrName>style.visibility</p:attrName>
                                        </p:attrNameLst>
                                      </p:cBhvr>
                                      <p:to>
                                        <p:strVal val="visible"/>
                                      </p:to>
                                    </p:set>
                                    <p:anim calcmode="lin" valueType="num">
                                      <p:cBhvr>
                                        <p:cTn id="50" dur="500" fill="hold"/>
                                        <p:tgtEl>
                                          <p:spTgt spid="122889"/>
                                        </p:tgtEl>
                                        <p:attrNameLst>
                                          <p:attrName>ppt_w</p:attrName>
                                        </p:attrNameLst>
                                      </p:cBhvr>
                                      <p:tavLst>
                                        <p:tav tm="0">
                                          <p:val>
                                            <p:fltVal val="0"/>
                                          </p:val>
                                        </p:tav>
                                        <p:tav tm="100000">
                                          <p:val>
                                            <p:strVal val="#ppt_w"/>
                                          </p:val>
                                        </p:tav>
                                      </p:tavLst>
                                    </p:anim>
                                    <p:anim calcmode="lin" valueType="num">
                                      <p:cBhvr>
                                        <p:cTn id="51" dur="500" fill="hold"/>
                                        <p:tgtEl>
                                          <p:spTgt spid="122889"/>
                                        </p:tgtEl>
                                        <p:attrNameLst>
                                          <p:attrName>ppt_h</p:attrName>
                                        </p:attrNameLst>
                                      </p:cBhvr>
                                      <p:tavLst>
                                        <p:tav tm="0">
                                          <p:val>
                                            <p:fltVal val="0"/>
                                          </p:val>
                                        </p:tav>
                                        <p:tav tm="100000">
                                          <p:val>
                                            <p:strVal val="#ppt_h"/>
                                          </p:val>
                                        </p:tav>
                                      </p:tavLst>
                                    </p:anim>
                                    <p:animEffect transition="in" filter="fade">
                                      <p:cBhvr>
                                        <p:cTn id="52" dur="500"/>
                                        <p:tgtEl>
                                          <p:spTgt spid="122889"/>
                                        </p:tgtEl>
                                      </p:cBhvr>
                                    </p:animEffect>
                                  </p:childTnLst>
                                </p:cTn>
                              </p:par>
                            </p:childTnLst>
                          </p:cTn>
                        </p:par>
                        <p:par>
                          <p:cTn id="53" fill="hold" nodeType="afterGroup">
                            <p:stCondLst>
                              <p:cond delay="500"/>
                            </p:stCondLst>
                            <p:childTnLst>
                              <p:par>
                                <p:cTn id="54" presetID="53" presetClass="entr" presetSubtype="0" fill="hold" grpId="0" nodeType="afterEffect">
                                  <p:stCondLst>
                                    <p:cond delay="0"/>
                                  </p:stCondLst>
                                  <p:childTnLst>
                                    <p:set>
                                      <p:cBhvr>
                                        <p:cTn id="55" dur="1" fill="hold">
                                          <p:stCondLst>
                                            <p:cond delay="0"/>
                                          </p:stCondLst>
                                        </p:cTn>
                                        <p:tgtEl>
                                          <p:spTgt spid="122896"/>
                                        </p:tgtEl>
                                        <p:attrNameLst>
                                          <p:attrName>style.visibility</p:attrName>
                                        </p:attrNameLst>
                                      </p:cBhvr>
                                      <p:to>
                                        <p:strVal val="visible"/>
                                      </p:to>
                                    </p:set>
                                    <p:anim calcmode="lin" valueType="num">
                                      <p:cBhvr>
                                        <p:cTn id="56" dur="500" fill="hold"/>
                                        <p:tgtEl>
                                          <p:spTgt spid="122896"/>
                                        </p:tgtEl>
                                        <p:attrNameLst>
                                          <p:attrName>ppt_w</p:attrName>
                                        </p:attrNameLst>
                                      </p:cBhvr>
                                      <p:tavLst>
                                        <p:tav tm="0">
                                          <p:val>
                                            <p:fltVal val="0"/>
                                          </p:val>
                                        </p:tav>
                                        <p:tav tm="100000">
                                          <p:val>
                                            <p:strVal val="#ppt_w"/>
                                          </p:val>
                                        </p:tav>
                                      </p:tavLst>
                                    </p:anim>
                                    <p:anim calcmode="lin" valueType="num">
                                      <p:cBhvr>
                                        <p:cTn id="57" dur="500" fill="hold"/>
                                        <p:tgtEl>
                                          <p:spTgt spid="122896"/>
                                        </p:tgtEl>
                                        <p:attrNameLst>
                                          <p:attrName>ppt_h</p:attrName>
                                        </p:attrNameLst>
                                      </p:cBhvr>
                                      <p:tavLst>
                                        <p:tav tm="0">
                                          <p:val>
                                            <p:fltVal val="0"/>
                                          </p:val>
                                        </p:tav>
                                        <p:tav tm="100000">
                                          <p:val>
                                            <p:strVal val="#ppt_h"/>
                                          </p:val>
                                        </p:tav>
                                      </p:tavLst>
                                    </p:anim>
                                    <p:animEffect transition="in" filter="fade">
                                      <p:cBhvr>
                                        <p:cTn id="58" dur="500"/>
                                        <p:tgtEl>
                                          <p:spTgt spid="12289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4" fill="hold" nodeType="clickEffect">
                                  <p:stCondLst>
                                    <p:cond delay="0"/>
                                  </p:stCondLst>
                                  <p:childTnLst>
                                    <p:set>
                                      <p:cBhvr>
                                        <p:cTn id="62" dur="1" fill="hold">
                                          <p:stCondLst>
                                            <p:cond delay="0"/>
                                          </p:stCondLst>
                                        </p:cTn>
                                        <p:tgtEl>
                                          <p:spTgt spid="122893"/>
                                        </p:tgtEl>
                                        <p:attrNameLst>
                                          <p:attrName>style.visibility</p:attrName>
                                        </p:attrNameLst>
                                      </p:cBhvr>
                                      <p:to>
                                        <p:strVal val="visible"/>
                                      </p:to>
                                    </p:set>
                                    <p:animEffect transition="in" filter="wipe(down)">
                                      <p:cBhvr>
                                        <p:cTn id="63" dur="500"/>
                                        <p:tgtEl>
                                          <p:spTgt spid="12289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childTnLst>
                                    <p:set>
                                      <p:cBhvr>
                                        <p:cTn id="67" dur="1" fill="hold">
                                          <p:stCondLst>
                                            <p:cond delay="0"/>
                                          </p:stCondLst>
                                        </p:cTn>
                                        <p:tgtEl>
                                          <p:spTgt spid="123136"/>
                                        </p:tgtEl>
                                        <p:attrNameLst>
                                          <p:attrName>style.visibility</p:attrName>
                                        </p:attrNameLst>
                                      </p:cBhvr>
                                      <p:to>
                                        <p:strVal val="visible"/>
                                      </p:to>
                                    </p:set>
                                    <p:animEffect transition="in" filter="wipe(left)">
                                      <p:cBhvr>
                                        <p:cTn id="68" dur="500"/>
                                        <p:tgtEl>
                                          <p:spTgt spid="123136"/>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1" fill="hold" nodeType="clickEffect">
                                  <p:stCondLst>
                                    <p:cond delay="0"/>
                                  </p:stCondLst>
                                  <p:childTnLst>
                                    <p:set>
                                      <p:cBhvr>
                                        <p:cTn id="72" dur="1" fill="hold">
                                          <p:stCondLst>
                                            <p:cond delay="0"/>
                                          </p:stCondLst>
                                        </p:cTn>
                                        <p:tgtEl>
                                          <p:spTgt spid="123202"/>
                                        </p:tgtEl>
                                        <p:attrNameLst>
                                          <p:attrName>style.visibility</p:attrName>
                                        </p:attrNameLst>
                                      </p:cBhvr>
                                      <p:to>
                                        <p:strVal val="visible"/>
                                      </p:to>
                                    </p:set>
                                    <p:animEffect transition="in" filter="wipe(up)">
                                      <p:cBhvr>
                                        <p:cTn id="73" dur="500"/>
                                        <p:tgtEl>
                                          <p:spTgt spid="123202"/>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nodeType="clickEffect">
                                  <p:stCondLst>
                                    <p:cond delay="0"/>
                                  </p:stCondLst>
                                  <p:childTnLst>
                                    <p:set>
                                      <p:cBhvr>
                                        <p:cTn id="77" dur="1" fill="hold">
                                          <p:stCondLst>
                                            <p:cond delay="0"/>
                                          </p:stCondLst>
                                        </p:cTn>
                                        <p:tgtEl>
                                          <p:spTgt spid="122887">
                                            <p:txEl>
                                              <p:pRg st="1" end="1"/>
                                            </p:txEl>
                                          </p:spTgt>
                                        </p:tgtEl>
                                        <p:attrNameLst>
                                          <p:attrName>style.visibility</p:attrName>
                                        </p:attrNameLst>
                                      </p:cBhvr>
                                      <p:to>
                                        <p:strVal val="visible"/>
                                      </p:to>
                                    </p:set>
                                    <p:animEffect transition="in" filter="wipe(left)">
                                      <p:cBhvr>
                                        <p:cTn id="78" dur="500"/>
                                        <p:tgtEl>
                                          <p:spTgt spid="122887">
                                            <p:txEl>
                                              <p:pRg st="1" end="1"/>
                                            </p:txEl>
                                          </p:spTgt>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nodeType="clickEffect">
                                  <p:stCondLst>
                                    <p:cond delay="0"/>
                                  </p:stCondLst>
                                  <p:childTnLst>
                                    <p:set>
                                      <p:cBhvr>
                                        <p:cTn id="82" dur="1" fill="hold">
                                          <p:stCondLst>
                                            <p:cond delay="0"/>
                                          </p:stCondLst>
                                        </p:cTn>
                                        <p:tgtEl>
                                          <p:spTgt spid="122887">
                                            <p:txEl>
                                              <p:pRg st="2" end="2"/>
                                            </p:txEl>
                                          </p:spTgt>
                                        </p:tgtEl>
                                        <p:attrNameLst>
                                          <p:attrName>style.visibility</p:attrName>
                                        </p:attrNameLst>
                                      </p:cBhvr>
                                      <p:to>
                                        <p:strVal val="visible"/>
                                      </p:to>
                                    </p:set>
                                    <p:animEffect transition="in" filter="wipe(left)">
                                      <p:cBhvr>
                                        <p:cTn id="83" dur="500"/>
                                        <p:tgtEl>
                                          <p:spTgt spid="122887">
                                            <p:txEl>
                                              <p:pRg st="2" end="2"/>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2" presetClass="entr" presetSubtype="8" fill="hold" grpId="0" nodeType="clickEffect">
                                  <p:stCondLst>
                                    <p:cond delay="0"/>
                                  </p:stCondLst>
                                  <p:childTnLst>
                                    <p:set>
                                      <p:cBhvr>
                                        <p:cTn id="87" dur="1" fill="hold">
                                          <p:stCondLst>
                                            <p:cond delay="0"/>
                                          </p:stCondLst>
                                        </p:cTn>
                                        <p:tgtEl>
                                          <p:spTgt spid="122901"/>
                                        </p:tgtEl>
                                        <p:attrNameLst>
                                          <p:attrName>style.visibility</p:attrName>
                                        </p:attrNameLst>
                                      </p:cBhvr>
                                      <p:to>
                                        <p:strVal val="visible"/>
                                      </p:to>
                                    </p:set>
                                    <p:animEffect transition="in" filter="slide(fromLeft)">
                                      <p:cBhvr>
                                        <p:cTn id="88" dur="500"/>
                                        <p:tgtEl>
                                          <p:spTgt spid="122901"/>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53" presetClass="entr" presetSubtype="0" fill="hold" grpId="0" nodeType="clickEffect">
                                  <p:stCondLst>
                                    <p:cond delay="0"/>
                                  </p:stCondLst>
                                  <p:childTnLst>
                                    <p:set>
                                      <p:cBhvr>
                                        <p:cTn id="92" dur="1" fill="hold">
                                          <p:stCondLst>
                                            <p:cond delay="0"/>
                                          </p:stCondLst>
                                        </p:cTn>
                                        <p:tgtEl>
                                          <p:spTgt spid="123010"/>
                                        </p:tgtEl>
                                        <p:attrNameLst>
                                          <p:attrName>style.visibility</p:attrName>
                                        </p:attrNameLst>
                                      </p:cBhvr>
                                      <p:to>
                                        <p:strVal val="visible"/>
                                      </p:to>
                                    </p:set>
                                    <p:anim calcmode="lin" valueType="num">
                                      <p:cBhvr>
                                        <p:cTn id="93" dur="500" fill="hold"/>
                                        <p:tgtEl>
                                          <p:spTgt spid="123010"/>
                                        </p:tgtEl>
                                        <p:attrNameLst>
                                          <p:attrName>ppt_w</p:attrName>
                                        </p:attrNameLst>
                                      </p:cBhvr>
                                      <p:tavLst>
                                        <p:tav tm="0">
                                          <p:val>
                                            <p:fltVal val="0"/>
                                          </p:val>
                                        </p:tav>
                                        <p:tav tm="100000">
                                          <p:val>
                                            <p:strVal val="#ppt_w"/>
                                          </p:val>
                                        </p:tav>
                                      </p:tavLst>
                                    </p:anim>
                                    <p:anim calcmode="lin" valueType="num">
                                      <p:cBhvr>
                                        <p:cTn id="94" dur="500" fill="hold"/>
                                        <p:tgtEl>
                                          <p:spTgt spid="123010"/>
                                        </p:tgtEl>
                                        <p:attrNameLst>
                                          <p:attrName>ppt_h</p:attrName>
                                        </p:attrNameLst>
                                      </p:cBhvr>
                                      <p:tavLst>
                                        <p:tav tm="0">
                                          <p:val>
                                            <p:fltVal val="0"/>
                                          </p:val>
                                        </p:tav>
                                        <p:tav tm="100000">
                                          <p:val>
                                            <p:strVal val="#ppt_h"/>
                                          </p:val>
                                        </p:tav>
                                      </p:tavLst>
                                    </p:anim>
                                    <p:animEffect transition="in" filter="fade">
                                      <p:cBhvr>
                                        <p:cTn id="95" dur="500"/>
                                        <p:tgtEl>
                                          <p:spTgt spid="123010"/>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9" presetClass="entr" presetSubtype="0" fill="hold" nodeType="clickEffect">
                                  <p:stCondLst>
                                    <p:cond delay="0"/>
                                  </p:stCondLst>
                                  <p:childTnLst>
                                    <p:set>
                                      <p:cBhvr>
                                        <p:cTn id="99" dur="1" fill="hold">
                                          <p:stCondLst>
                                            <p:cond delay="0"/>
                                          </p:stCondLst>
                                        </p:cTn>
                                        <p:tgtEl>
                                          <p:spTgt spid="122909"/>
                                        </p:tgtEl>
                                        <p:attrNameLst>
                                          <p:attrName>style.visibility</p:attrName>
                                        </p:attrNameLst>
                                      </p:cBhvr>
                                      <p:to>
                                        <p:strVal val="visible"/>
                                      </p:to>
                                    </p:set>
                                    <p:animEffect transition="in" filter="dissolve">
                                      <p:cBhvr>
                                        <p:cTn id="100" dur="500"/>
                                        <p:tgtEl>
                                          <p:spTgt spid="122909"/>
                                        </p:tgtEl>
                                      </p:cBhvr>
                                    </p:animEffect>
                                  </p:childTnLst>
                                </p:cTn>
                              </p:par>
                            </p:childTnLst>
                          </p:cTn>
                        </p:par>
                        <p:par>
                          <p:cTn id="101" fill="hold" nodeType="afterGroup">
                            <p:stCondLst>
                              <p:cond delay="500"/>
                            </p:stCondLst>
                            <p:childTnLst>
                              <p:par>
                                <p:cTn id="102" presetID="9" presetClass="entr" presetSubtype="0" fill="hold" nodeType="afterEffect">
                                  <p:stCondLst>
                                    <p:cond delay="0"/>
                                  </p:stCondLst>
                                  <p:childTnLst>
                                    <p:set>
                                      <p:cBhvr>
                                        <p:cTn id="103" dur="1" fill="hold">
                                          <p:stCondLst>
                                            <p:cond delay="0"/>
                                          </p:stCondLst>
                                        </p:cTn>
                                        <p:tgtEl>
                                          <p:spTgt spid="122923"/>
                                        </p:tgtEl>
                                        <p:attrNameLst>
                                          <p:attrName>style.visibility</p:attrName>
                                        </p:attrNameLst>
                                      </p:cBhvr>
                                      <p:to>
                                        <p:strVal val="visible"/>
                                      </p:to>
                                    </p:set>
                                    <p:animEffect transition="in" filter="dissolve">
                                      <p:cBhvr>
                                        <p:cTn id="104" dur="500"/>
                                        <p:tgtEl>
                                          <p:spTgt spid="122923"/>
                                        </p:tgtEl>
                                      </p:cBhvr>
                                    </p:animEffect>
                                  </p:childTnLst>
                                </p:cTn>
                              </p:par>
                            </p:childTnLst>
                          </p:cTn>
                        </p:par>
                        <p:par>
                          <p:cTn id="105" fill="hold" nodeType="afterGroup">
                            <p:stCondLst>
                              <p:cond delay="1000"/>
                            </p:stCondLst>
                            <p:childTnLst>
                              <p:par>
                                <p:cTn id="106" presetID="9" presetClass="entr" presetSubtype="0" fill="hold" nodeType="afterEffect">
                                  <p:stCondLst>
                                    <p:cond delay="0"/>
                                  </p:stCondLst>
                                  <p:childTnLst>
                                    <p:set>
                                      <p:cBhvr>
                                        <p:cTn id="107" dur="1" fill="hold">
                                          <p:stCondLst>
                                            <p:cond delay="0"/>
                                          </p:stCondLst>
                                        </p:cTn>
                                        <p:tgtEl>
                                          <p:spTgt spid="122968"/>
                                        </p:tgtEl>
                                        <p:attrNameLst>
                                          <p:attrName>style.visibility</p:attrName>
                                        </p:attrNameLst>
                                      </p:cBhvr>
                                      <p:to>
                                        <p:strVal val="visible"/>
                                      </p:to>
                                    </p:set>
                                    <p:animEffect transition="in" filter="dissolve">
                                      <p:cBhvr>
                                        <p:cTn id="108" dur="500"/>
                                        <p:tgtEl>
                                          <p:spTgt spid="122968"/>
                                        </p:tgtEl>
                                      </p:cBhvr>
                                    </p:animEffect>
                                  </p:childTnLst>
                                </p:cTn>
                              </p:par>
                            </p:childTnLst>
                          </p:cTn>
                        </p:par>
                        <p:par>
                          <p:cTn id="109" fill="hold" nodeType="afterGroup">
                            <p:stCondLst>
                              <p:cond delay="1500"/>
                            </p:stCondLst>
                            <p:childTnLst>
                              <p:par>
                                <p:cTn id="110" presetID="9" presetClass="entr" presetSubtype="0" fill="hold" nodeType="afterEffect">
                                  <p:stCondLst>
                                    <p:cond delay="0"/>
                                  </p:stCondLst>
                                  <p:childTnLst>
                                    <p:set>
                                      <p:cBhvr>
                                        <p:cTn id="111" dur="1" fill="hold">
                                          <p:stCondLst>
                                            <p:cond delay="0"/>
                                          </p:stCondLst>
                                        </p:cTn>
                                        <p:tgtEl>
                                          <p:spTgt spid="122975"/>
                                        </p:tgtEl>
                                        <p:attrNameLst>
                                          <p:attrName>style.visibility</p:attrName>
                                        </p:attrNameLst>
                                      </p:cBhvr>
                                      <p:to>
                                        <p:strVal val="visible"/>
                                      </p:to>
                                    </p:set>
                                    <p:animEffect transition="in" filter="dissolve">
                                      <p:cBhvr>
                                        <p:cTn id="112" dur="500"/>
                                        <p:tgtEl>
                                          <p:spTgt spid="122975"/>
                                        </p:tgtEl>
                                      </p:cBhvr>
                                    </p:animEffect>
                                  </p:childTnLst>
                                </p:cTn>
                              </p:par>
                            </p:childTnLst>
                          </p:cTn>
                        </p:par>
                        <p:par>
                          <p:cTn id="113" fill="hold" nodeType="afterGroup">
                            <p:stCondLst>
                              <p:cond delay="2000"/>
                            </p:stCondLst>
                            <p:childTnLst>
                              <p:par>
                                <p:cTn id="114" presetID="9" presetClass="entr" presetSubtype="0" fill="hold" nodeType="afterEffect">
                                  <p:stCondLst>
                                    <p:cond delay="0"/>
                                  </p:stCondLst>
                                  <p:childTnLst>
                                    <p:set>
                                      <p:cBhvr>
                                        <p:cTn id="115" dur="1" fill="hold">
                                          <p:stCondLst>
                                            <p:cond delay="0"/>
                                          </p:stCondLst>
                                        </p:cTn>
                                        <p:tgtEl>
                                          <p:spTgt spid="122982"/>
                                        </p:tgtEl>
                                        <p:attrNameLst>
                                          <p:attrName>style.visibility</p:attrName>
                                        </p:attrNameLst>
                                      </p:cBhvr>
                                      <p:to>
                                        <p:strVal val="visible"/>
                                      </p:to>
                                    </p:set>
                                    <p:animEffect transition="in" filter="dissolve">
                                      <p:cBhvr>
                                        <p:cTn id="116" dur="500"/>
                                        <p:tgtEl>
                                          <p:spTgt spid="122982"/>
                                        </p:tgtEl>
                                      </p:cBhvr>
                                    </p:animEffect>
                                  </p:childTnLst>
                                </p:cTn>
                              </p:par>
                            </p:childTnLst>
                          </p:cTn>
                        </p:par>
                        <p:par>
                          <p:cTn id="117" fill="hold" nodeType="afterGroup">
                            <p:stCondLst>
                              <p:cond delay="2500"/>
                            </p:stCondLst>
                            <p:childTnLst>
                              <p:par>
                                <p:cTn id="118" presetID="9" presetClass="entr" presetSubtype="0" fill="hold" nodeType="afterEffect">
                                  <p:stCondLst>
                                    <p:cond delay="0"/>
                                  </p:stCondLst>
                                  <p:childTnLst>
                                    <p:set>
                                      <p:cBhvr>
                                        <p:cTn id="119" dur="1" fill="hold">
                                          <p:stCondLst>
                                            <p:cond delay="0"/>
                                          </p:stCondLst>
                                        </p:cTn>
                                        <p:tgtEl>
                                          <p:spTgt spid="122989"/>
                                        </p:tgtEl>
                                        <p:attrNameLst>
                                          <p:attrName>style.visibility</p:attrName>
                                        </p:attrNameLst>
                                      </p:cBhvr>
                                      <p:to>
                                        <p:strVal val="visible"/>
                                      </p:to>
                                    </p:set>
                                    <p:animEffect transition="in" filter="dissolve">
                                      <p:cBhvr>
                                        <p:cTn id="120" dur="500"/>
                                        <p:tgtEl>
                                          <p:spTgt spid="122989"/>
                                        </p:tgtEl>
                                      </p:cBhvr>
                                    </p:animEffect>
                                  </p:childTnLst>
                                </p:cTn>
                              </p:par>
                            </p:childTnLst>
                          </p:cTn>
                        </p:par>
                        <p:par>
                          <p:cTn id="121" fill="hold" nodeType="afterGroup">
                            <p:stCondLst>
                              <p:cond delay="3000"/>
                            </p:stCondLst>
                            <p:childTnLst>
                              <p:par>
                                <p:cTn id="122" presetID="9" presetClass="entr" presetSubtype="0" fill="hold" nodeType="afterEffect">
                                  <p:stCondLst>
                                    <p:cond delay="0"/>
                                  </p:stCondLst>
                                  <p:childTnLst>
                                    <p:set>
                                      <p:cBhvr>
                                        <p:cTn id="123" dur="1" fill="hold">
                                          <p:stCondLst>
                                            <p:cond delay="0"/>
                                          </p:stCondLst>
                                        </p:cTn>
                                        <p:tgtEl>
                                          <p:spTgt spid="122996"/>
                                        </p:tgtEl>
                                        <p:attrNameLst>
                                          <p:attrName>style.visibility</p:attrName>
                                        </p:attrNameLst>
                                      </p:cBhvr>
                                      <p:to>
                                        <p:strVal val="visible"/>
                                      </p:to>
                                    </p:set>
                                    <p:animEffect transition="in" filter="dissolve">
                                      <p:cBhvr>
                                        <p:cTn id="124" dur="500"/>
                                        <p:tgtEl>
                                          <p:spTgt spid="122996"/>
                                        </p:tgtEl>
                                      </p:cBhvr>
                                    </p:animEffect>
                                  </p:childTnLst>
                                </p:cTn>
                              </p:par>
                            </p:childTnLst>
                          </p:cTn>
                        </p:par>
                        <p:par>
                          <p:cTn id="125" fill="hold" nodeType="afterGroup">
                            <p:stCondLst>
                              <p:cond delay="3500"/>
                            </p:stCondLst>
                            <p:childTnLst>
                              <p:par>
                                <p:cTn id="126" presetID="9" presetClass="entr" presetSubtype="0" fill="hold" nodeType="afterEffect">
                                  <p:stCondLst>
                                    <p:cond delay="0"/>
                                  </p:stCondLst>
                                  <p:childTnLst>
                                    <p:set>
                                      <p:cBhvr>
                                        <p:cTn id="127" dur="1" fill="hold">
                                          <p:stCondLst>
                                            <p:cond delay="0"/>
                                          </p:stCondLst>
                                        </p:cTn>
                                        <p:tgtEl>
                                          <p:spTgt spid="123003"/>
                                        </p:tgtEl>
                                        <p:attrNameLst>
                                          <p:attrName>style.visibility</p:attrName>
                                        </p:attrNameLst>
                                      </p:cBhvr>
                                      <p:to>
                                        <p:strVal val="visible"/>
                                      </p:to>
                                    </p:set>
                                    <p:animEffect transition="in" filter="dissolve">
                                      <p:cBhvr>
                                        <p:cTn id="128" dur="500"/>
                                        <p:tgtEl>
                                          <p:spTgt spid="123003"/>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53" presetClass="entr" presetSubtype="0" fill="hold" nodeType="clickEffect">
                                  <p:stCondLst>
                                    <p:cond delay="0"/>
                                  </p:stCondLst>
                                  <p:childTnLst>
                                    <p:set>
                                      <p:cBhvr>
                                        <p:cTn id="132" dur="1" fill="hold">
                                          <p:stCondLst>
                                            <p:cond delay="0"/>
                                          </p:stCondLst>
                                        </p:cTn>
                                        <p:tgtEl>
                                          <p:spTgt spid="123120"/>
                                        </p:tgtEl>
                                        <p:attrNameLst>
                                          <p:attrName>style.visibility</p:attrName>
                                        </p:attrNameLst>
                                      </p:cBhvr>
                                      <p:to>
                                        <p:strVal val="visible"/>
                                      </p:to>
                                    </p:set>
                                    <p:anim calcmode="lin" valueType="num">
                                      <p:cBhvr>
                                        <p:cTn id="133" dur="500" fill="hold"/>
                                        <p:tgtEl>
                                          <p:spTgt spid="123120"/>
                                        </p:tgtEl>
                                        <p:attrNameLst>
                                          <p:attrName>ppt_w</p:attrName>
                                        </p:attrNameLst>
                                      </p:cBhvr>
                                      <p:tavLst>
                                        <p:tav tm="0">
                                          <p:val>
                                            <p:fltVal val="0"/>
                                          </p:val>
                                        </p:tav>
                                        <p:tav tm="100000">
                                          <p:val>
                                            <p:strVal val="#ppt_w"/>
                                          </p:val>
                                        </p:tav>
                                      </p:tavLst>
                                    </p:anim>
                                    <p:anim calcmode="lin" valueType="num">
                                      <p:cBhvr>
                                        <p:cTn id="134" dur="500" fill="hold"/>
                                        <p:tgtEl>
                                          <p:spTgt spid="123120"/>
                                        </p:tgtEl>
                                        <p:attrNameLst>
                                          <p:attrName>ppt_h</p:attrName>
                                        </p:attrNameLst>
                                      </p:cBhvr>
                                      <p:tavLst>
                                        <p:tav tm="0">
                                          <p:val>
                                            <p:fltVal val="0"/>
                                          </p:val>
                                        </p:tav>
                                        <p:tav tm="100000">
                                          <p:val>
                                            <p:strVal val="#ppt_h"/>
                                          </p:val>
                                        </p:tav>
                                      </p:tavLst>
                                    </p:anim>
                                    <p:animEffect transition="in" filter="fade">
                                      <p:cBhvr>
                                        <p:cTn id="135" dur="500"/>
                                        <p:tgtEl>
                                          <p:spTgt spid="123120"/>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53" presetClass="entr" presetSubtype="0" fill="hold" nodeType="clickEffect">
                                  <p:stCondLst>
                                    <p:cond delay="0"/>
                                  </p:stCondLst>
                                  <p:childTnLst>
                                    <p:set>
                                      <p:cBhvr>
                                        <p:cTn id="139" dur="1" fill="hold">
                                          <p:stCondLst>
                                            <p:cond delay="0"/>
                                          </p:stCondLst>
                                        </p:cTn>
                                        <p:tgtEl>
                                          <p:spTgt spid="123135"/>
                                        </p:tgtEl>
                                        <p:attrNameLst>
                                          <p:attrName>style.visibility</p:attrName>
                                        </p:attrNameLst>
                                      </p:cBhvr>
                                      <p:to>
                                        <p:strVal val="visible"/>
                                      </p:to>
                                    </p:set>
                                    <p:anim calcmode="lin" valueType="num">
                                      <p:cBhvr>
                                        <p:cTn id="140" dur="500" fill="hold"/>
                                        <p:tgtEl>
                                          <p:spTgt spid="123135"/>
                                        </p:tgtEl>
                                        <p:attrNameLst>
                                          <p:attrName>ppt_w</p:attrName>
                                        </p:attrNameLst>
                                      </p:cBhvr>
                                      <p:tavLst>
                                        <p:tav tm="0">
                                          <p:val>
                                            <p:fltVal val="0"/>
                                          </p:val>
                                        </p:tav>
                                        <p:tav tm="100000">
                                          <p:val>
                                            <p:strVal val="#ppt_w"/>
                                          </p:val>
                                        </p:tav>
                                      </p:tavLst>
                                    </p:anim>
                                    <p:anim calcmode="lin" valueType="num">
                                      <p:cBhvr>
                                        <p:cTn id="141" dur="500" fill="hold"/>
                                        <p:tgtEl>
                                          <p:spTgt spid="123135"/>
                                        </p:tgtEl>
                                        <p:attrNameLst>
                                          <p:attrName>ppt_h</p:attrName>
                                        </p:attrNameLst>
                                      </p:cBhvr>
                                      <p:tavLst>
                                        <p:tav tm="0">
                                          <p:val>
                                            <p:fltVal val="0"/>
                                          </p:val>
                                        </p:tav>
                                        <p:tav tm="100000">
                                          <p:val>
                                            <p:strVal val="#ppt_h"/>
                                          </p:val>
                                        </p:tav>
                                      </p:tavLst>
                                    </p:anim>
                                    <p:animEffect transition="in" filter="fade">
                                      <p:cBhvr>
                                        <p:cTn id="142" dur="500"/>
                                        <p:tgtEl>
                                          <p:spTgt spid="123135"/>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53" presetClass="entr" presetSubtype="0" fill="hold" grpId="0" nodeType="clickEffect">
                                  <p:stCondLst>
                                    <p:cond delay="0"/>
                                  </p:stCondLst>
                                  <p:childTnLst>
                                    <p:set>
                                      <p:cBhvr>
                                        <p:cTn id="146" dur="1" fill="hold">
                                          <p:stCondLst>
                                            <p:cond delay="0"/>
                                          </p:stCondLst>
                                        </p:cTn>
                                        <p:tgtEl>
                                          <p:spTgt spid="123132"/>
                                        </p:tgtEl>
                                        <p:attrNameLst>
                                          <p:attrName>style.visibility</p:attrName>
                                        </p:attrNameLst>
                                      </p:cBhvr>
                                      <p:to>
                                        <p:strVal val="visible"/>
                                      </p:to>
                                    </p:set>
                                    <p:anim calcmode="lin" valueType="num">
                                      <p:cBhvr>
                                        <p:cTn id="147" dur="500" fill="hold"/>
                                        <p:tgtEl>
                                          <p:spTgt spid="123132"/>
                                        </p:tgtEl>
                                        <p:attrNameLst>
                                          <p:attrName>ppt_w</p:attrName>
                                        </p:attrNameLst>
                                      </p:cBhvr>
                                      <p:tavLst>
                                        <p:tav tm="0">
                                          <p:val>
                                            <p:fltVal val="0"/>
                                          </p:val>
                                        </p:tav>
                                        <p:tav tm="100000">
                                          <p:val>
                                            <p:strVal val="#ppt_w"/>
                                          </p:val>
                                        </p:tav>
                                      </p:tavLst>
                                    </p:anim>
                                    <p:anim calcmode="lin" valueType="num">
                                      <p:cBhvr>
                                        <p:cTn id="148" dur="500" fill="hold"/>
                                        <p:tgtEl>
                                          <p:spTgt spid="123132"/>
                                        </p:tgtEl>
                                        <p:attrNameLst>
                                          <p:attrName>ppt_h</p:attrName>
                                        </p:attrNameLst>
                                      </p:cBhvr>
                                      <p:tavLst>
                                        <p:tav tm="0">
                                          <p:val>
                                            <p:fltVal val="0"/>
                                          </p:val>
                                        </p:tav>
                                        <p:tav tm="100000">
                                          <p:val>
                                            <p:strVal val="#ppt_h"/>
                                          </p:val>
                                        </p:tav>
                                      </p:tavLst>
                                    </p:anim>
                                    <p:animEffect transition="in" filter="fade">
                                      <p:cBhvr>
                                        <p:cTn id="149" dur="500"/>
                                        <p:tgtEl>
                                          <p:spTgt spid="123132"/>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53" presetClass="entr" presetSubtype="0" fill="hold" nodeType="clickEffect">
                                  <p:stCondLst>
                                    <p:cond delay="0"/>
                                  </p:stCondLst>
                                  <p:childTnLst>
                                    <p:set>
                                      <p:cBhvr>
                                        <p:cTn id="153" dur="1" fill="hold">
                                          <p:stCondLst>
                                            <p:cond delay="0"/>
                                          </p:stCondLst>
                                        </p:cTn>
                                        <p:tgtEl>
                                          <p:spTgt spid="123194"/>
                                        </p:tgtEl>
                                        <p:attrNameLst>
                                          <p:attrName>style.visibility</p:attrName>
                                        </p:attrNameLst>
                                      </p:cBhvr>
                                      <p:to>
                                        <p:strVal val="visible"/>
                                      </p:to>
                                    </p:set>
                                    <p:anim calcmode="lin" valueType="num">
                                      <p:cBhvr>
                                        <p:cTn id="154" dur="500" fill="hold"/>
                                        <p:tgtEl>
                                          <p:spTgt spid="123194"/>
                                        </p:tgtEl>
                                        <p:attrNameLst>
                                          <p:attrName>ppt_w</p:attrName>
                                        </p:attrNameLst>
                                      </p:cBhvr>
                                      <p:tavLst>
                                        <p:tav tm="0">
                                          <p:val>
                                            <p:fltVal val="0"/>
                                          </p:val>
                                        </p:tav>
                                        <p:tav tm="100000">
                                          <p:val>
                                            <p:strVal val="#ppt_w"/>
                                          </p:val>
                                        </p:tav>
                                      </p:tavLst>
                                    </p:anim>
                                    <p:anim calcmode="lin" valueType="num">
                                      <p:cBhvr>
                                        <p:cTn id="155" dur="500" fill="hold"/>
                                        <p:tgtEl>
                                          <p:spTgt spid="123194"/>
                                        </p:tgtEl>
                                        <p:attrNameLst>
                                          <p:attrName>ppt_h</p:attrName>
                                        </p:attrNameLst>
                                      </p:cBhvr>
                                      <p:tavLst>
                                        <p:tav tm="0">
                                          <p:val>
                                            <p:fltVal val="0"/>
                                          </p:val>
                                        </p:tav>
                                        <p:tav tm="100000">
                                          <p:val>
                                            <p:strVal val="#ppt_h"/>
                                          </p:val>
                                        </p:tav>
                                      </p:tavLst>
                                    </p:anim>
                                    <p:animEffect transition="in" filter="fade">
                                      <p:cBhvr>
                                        <p:cTn id="156" dur="500"/>
                                        <p:tgtEl>
                                          <p:spTgt spid="123194"/>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22" presetClass="entr" presetSubtype="8" fill="hold" nodeType="clickEffect">
                                  <p:stCondLst>
                                    <p:cond delay="0"/>
                                  </p:stCondLst>
                                  <p:childTnLst>
                                    <p:set>
                                      <p:cBhvr>
                                        <p:cTn id="160" dur="1" fill="hold">
                                          <p:stCondLst>
                                            <p:cond delay="0"/>
                                          </p:stCondLst>
                                        </p:cTn>
                                        <p:tgtEl>
                                          <p:spTgt spid="123195"/>
                                        </p:tgtEl>
                                        <p:attrNameLst>
                                          <p:attrName>style.visibility</p:attrName>
                                        </p:attrNameLst>
                                      </p:cBhvr>
                                      <p:to>
                                        <p:strVal val="visible"/>
                                      </p:to>
                                    </p:set>
                                    <p:animEffect transition="in" filter="wipe(left)">
                                      <p:cBhvr>
                                        <p:cTn id="161" dur="500"/>
                                        <p:tgtEl>
                                          <p:spTgt spid="123195"/>
                                        </p:tgtEl>
                                      </p:cBhvr>
                                    </p:animEffect>
                                  </p:childTnLst>
                                </p:cTn>
                              </p:par>
                            </p:childTnLst>
                          </p:cTn>
                        </p:par>
                        <p:par>
                          <p:cTn id="162" fill="hold" nodeType="afterGroup">
                            <p:stCondLst>
                              <p:cond delay="500"/>
                            </p:stCondLst>
                            <p:childTnLst>
                              <p:par>
                                <p:cTn id="163" presetID="1" presetClass="exit" presetSubtype="0" fill="hold" nodeType="afterEffect">
                                  <p:stCondLst>
                                    <p:cond delay="0"/>
                                  </p:stCondLst>
                                  <p:childTnLst>
                                    <p:set>
                                      <p:cBhvr>
                                        <p:cTn id="164" dur="1" fill="hold">
                                          <p:stCondLst>
                                            <p:cond delay="0"/>
                                          </p:stCondLst>
                                        </p:cTn>
                                        <p:tgtEl>
                                          <p:spTgt spid="123194"/>
                                        </p:tgtEl>
                                        <p:attrNameLst>
                                          <p:attrName>style.visibility</p:attrName>
                                        </p:attrNameLst>
                                      </p:cBhvr>
                                      <p:to>
                                        <p:strVal val="hidden"/>
                                      </p:to>
                                    </p:set>
                                  </p:childTnLst>
                                </p:cTn>
                              </p:par>
                            </p:childTnLst>
                          </p:cTn>
                        </p:par>
                        <p:par>
                          <p:cTn id="165" fill="hold" nodeType="afterGroup">
                            <p:stCondLst>
                              <p:cond delay="500"/>
                            </p:stCondLst>
                            <p:childTnLst>
                              <p:par>
                                <p:cTn id="166" presetID="1" presetClass="entr" presetSubtype="0" fill="hold" grpId="0" nodeType="afterEffect">
                                  <p:stCondLst>
                                    <p:cond delay="0"/>
                                  </p:stCondLst>
                                  <p:childTnLst>
                                    <p:set>
                                      <p:cBhvr>
                                        <p:cTn id="167" dur="1" fill="hold">
                                          <p:stCondLst>
                                            <p:cond delay="0"/>
                                          </p:stCondLst>
                                        </p:cTn>
                                        <p:tgtEl>
                                          <p:spTgt spid="123067"/>
                                        </p:tgtEl>
                                        <p:attrNameLst>
                                          <p:attrName>style.visibility</p:attrName>
                                        </p:attrNameLst>
                                      </p:cBhvr>
                                      <p:to>
                                        <p:strVal val="visible"/>
                                      </p:to>
                                    </p:set>
                                  </p:childTnLst>
                                </p:cTn>
                              </p:par>
                            </p:childTnLst>
                          </p:cTn>
                        </p:par>
                        <p:par>
                          <p:cTn id="168" fill="hold" nodeType="afterGroup">
                            <p:stCondLst>
                              <p:cond delay="500"/>
                            </p:stCondLst>
                            <p:childTnLst>
                              <p:par>
                                <p:cTn id="169" presetID="1" presetClass="entr" presetSubtype="0" fill="hold" nodeType="afterEffect">
                                  <p:stCondLst>
                                    <p:cond delay="0"/>
                                  </p:stCondLst>
                                  <p:childTnLst>
                                    <p:set>
                                      <p:cBhvr>
                                        <p:cTn id="170" dur="1" fill="hold">
                                          <p:stCondLst>
                                            <p:cond delay="0"/>
                                          </p:stCondLst>
                                        </p:cTn>
                                        <p:tgtEl>
                                          <p:spTgt spid="122908"/>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123068"/>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123075"/>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123082"/>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123089"/>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123096"/>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123103"/>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123110"/>
                                        </p:tgtEl>
                                        <p:attrNameLst>
                                          <p:attrName>style.visibility</p:attrName>
                                        </p:attrNameLst>
                                      </p:cBhvr>
                                      <p:to>
                                        <p:strVal val="visible"/>
                                      </p:to>
                                    </p:se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22" presetClass="entr" presetSubtype="8" fill="hold" nodeType="clickEffect">
                                  <p:stCondLst>
                                    <p:cond delay="0"/>
                                  </p:stCondLst>
                                  <p:childTnLst>
                                    <p:set>
                                      <p:cBhvr>
                                        <p:cTn id="188" dur="1" fill="hold">
                                          <p:stCondLst>
                                            <p:cond delay="0"/>
                                          </p:stCondLst>
                                        </p:cTn>
                                        <p:tgtEl>
                                          <p:spTgt spid="123196"/>
                                        </p:tgtEl>
                                        <p:attrNameLst>
                                          <p:attrName>style.visibility</p:attrName>
                                        </p:attrNameLst>
                                      </p:cBhvr>
                                      <p:to>
                                        <p:strVal val="visible"/>
                                      </p:to>
                                    </p:set>
                                    <p:animEffect transition="in" filter="wipe(left)">
                                      <p:cBhvr>
                                        <p:cTn id="189" dur="500"/>
                                        <p:tgtEl>
                                          <p:spTgt spid="123196"/>
                                        </p:tgtEl>
                                      </p:cBhvr>
                                    </p:animEffec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53" presetClass="entr" presetSubtype="0" fill="hold" grpId="0" nodeType="clickEffect">
                                  <p:stCondLst>
                                    <p:cond delay="0"/>
                                  </p:stCondLst>
                                  <p:childTnLst>
                                    <p:set>
                                      <p:cBhvr>
                                        <p:cTn id="193" dur="1" fill="hold">
                                          <p:stCondLst>
                                            <p:cond delay="0"/>
                                          </p:stCondLst>
                                        </p:cTn>
                                        <p:tgtEl>
                                          <p:spTgt spid="123133"/>
                                        </p:tgtEl>
                                        <p:attrNameLst>
                                          <p:attrName>style.visibility</p:attrName>
                                        </p:attrNameLst>
                                      </p:cBhvr>
                                      <p:to>
                                        <p:strVal val="visible"/>
                                      </p:to>
                                    </p:set>
                                    <p:anim calcmode="lin" valueType="num">
                                      <p:cBhvr>
                                        <p:cTn id="194" dur="500" fill="hold"/>
                                        <p:tgtEl>
                                          <p:spTgt spid="123133"/>
                                        </p:tgtEl>
                                        <p:attrNameLst>
                                          <p:attrName>ppt_w</p:attrName>
                                        </p:attrNameLst>
                                      </p:cBhvr>
                                      <p:tavLst>
                                        <p:tav tm="0">
                                          <p:val>
                                            <p:fltVal val="0"/>
                                          </p:val>
                                        </p:tav>
                                        <p:tav tm="100000">
                                          <p:val>
                                            <p:strVal val="#ppt_w"/>
                                          </p:val>
                                        </p:tav>
                                      </p:tavLst>
                                    </p:anim>
                                    <p:anim calcmode="lin" valueType="num">
                                      <p:cBhvr>
                                        <p:cTn id="195" dur="500" fill="hold"/>
                                        <p:tgtEl>
                                          <p:spTgt spid="123133"/>
                                        </p:tgtEl>
                                        <p:attrNameLst>
                                          <p:attrName>ppt_h</p:attrName>
                                        </p:attrNameLst>
                                      </p:cBhvr>
                                      <p:tavLst>
                                        <p:tav tm="0">
                                          <p:val>
                                            <p:fltVal val="0"/>
                                          </p:val>
                                        </p:tav>
                                        <p:tav tm="100000">
                                          <p:val>
                                            <p:strVal val="#ppt_h"/>
                                          </p:val>
                                        </p:tav>
                                      </p:tavLst>
                                    </p:anim>
                                    <p:animEffect transition="in" filter="fade">
                                      <p:cBhvr>
                                        <p:cTn id="196" dur="500"/>
                                        <p:tgtEl>
                                          <p:spTgt spid="123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6" grpId="0"/>
      <p:bldP spid="122888" grpId="0" animBg="1"/>
      <p:bldP spid="122889" grpId="0" animBg="1"/>
      <p:bldP spid="122890" grpId="0" animBg="1"/>
      <p:bldP spid="122894" grpId="0"/>
      <p:bldP spid="122895" grpId="0"/>
      <p:bldP spid="122896" grpId="0"/>
      <p:bldP spid="122900" grpId="0" animBg="1"/>
      <p:bldP spid="122901" grpId="0"/>
      <p:bldP spid="123010" grpId="0" animBg="1"/>
      <p:bldP spid="123067" grpId="0" animBg="1"/>
      <p:bldP spid="123132" grpId="0"/>
      <p:bldP spid="1231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7" name="Text Box 7">
            <a:extLst>
              <a:ext uri="{FF2B5EF4-FFF2-40B4-BE49-F238E27FC236}">
                <a16:creationId xmlns:a16="http://schemas.microsoft.com/office/drawing/2014/main" id="{339DCC1D-EB7E-4FA4-AAB9-3584EA4A6E59}"/>
              </a:ext>
            </a:extLst>
          </p:cNvPr>
          <p:cNvSpPr txBox="1">
            <a:spLocks noChangeArrowheads="1"/>
          </p:cNvSpPr>
          <p:nvPr/>
        </p:nvSpPr>
        <p:spPr bwMode="auto">
          <a:xfrm>
            <a:off x="228600" y="11113"/>
            <a:ext cx="3276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a:solidFill>
                  <a:srgbClr val="FF6600"/>
                </a:solidFill>
              </a:rPr>
              <a:t>Non - polar Molecules:</a:t>
            </a:r>
          </a:p>
        </p:txBody>
      </p:sp>
      <p:sp>
        <p:nvSpPr>
          <p:cNvPr id="133128" name="Text Box 8">
            <a:extLst>
              <a:ext uri="{FF2B5EF4-FFF2-40B4-BE49-F238E27FC236}">
                <a16:creationId xmlns:a16="http://schemas.microsoft.com/office/drawing/2014/main" id="{C81D0082-01B7-4603-BAB2-AFB168F733A8}"/>
              </a:ext>
            </a:extLst>
          </p:cNvPr>
          <p:cNvSpPr txBox="1">
            <a:spLocks noChangeArrowheads="1"/>
          </p:cNvSpPr>
          <p:nvPr/>
        </p:nvSpPr>
        <p:spPr bwMode="auto">
          <a:xfrm>
            <a:off x="228600" y="450850"/>
            <a:ext cx="88392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CCFF"/>
                </a:solidFill>
              </a:rPr>
              <a:t>A molecule in which the centre of positive charges coincides with the centre of negative charges is called a non-polar molecule.</a:t>
            </a:r>
          </a:p>
          <a:p>
            <a:pPr eaLnBrk="1" hangingPunct="1">
              <a:spcBef>
                <a:spcPct val="50000"/>
              </a:spcBef>
              <a:buFontTx/>
              <a:buNone/>
            </a:pPr>
            <a:r>
              <a:rPr lang="en-US" altLang="en-US" sz="1800" b="1">
                <a:solidFill>
                  <a:srgbClr val="00FF99"/>
                </a:solidFill>
              </a:rPr>
              <a:t>Non-polar molecule has symmetrical shape.</a:t>
            </a:r>
          </a:p>
          <a:p>
            <a:pPr eaLnBrk="1" hangingPunct="1">
              <a:spcBef>
                <a:spcPct val="50000"/>
              </a:spcBef>
              <a:buFontTx/>
              <a:buNone/>
            </a:pPr>
            <a:r>
              <a:rPr lang="en-US" altLang="en-US" sz="1800" b="1">
                <a:solidFill>
                  <a:srgbClr val="FF9933"/>
                </a:solidFill>
              </a:rPr>
              <a:t>Eg. N</a:t>
            </a:r>
            <a:r>
              <a:rPr lang="en-US" altLang="en-US" sz="1800" b="1" baseline="-25000">
                <a:solidFill>
                  <a:srgbClr val="FF9933"/>
                </a:solidFill>
              </a:rPr>
              <a:t>2</a:t>
            </a:r>
            <a:r>
              <a:rPr lang="en-US" altLang="en-US" sz="1800" b="1">
                <a:solidFill>
                  <a:srgbClr val="FF9933"/>
                </a:solidFill>
              </a:rPr>
              <a:t> , C H</a:t>
            </a:r>
            <a:r>
              <a:rPr lang="en-US" altLang="en-US" sz="1800" b="1" baseline="-25000">
                <a:solidFill>
                  <a:srgbClr val="FF9933"/>
                </a:solidFill>
              </a:rPr>
              <a:t>4</a:t>
            </a:r>
            <a:r>
              <a:rPr lang="en-US" altLang="en-US" sz="1800" b="1">
                <a:solidFill>
                  <a:srgbClr val="FF9933"/>
                </a:solidFill>
              </a:rPr>
              <a:t>, O</a:t>
            </a:r>
            <a:r>
              <a:rPr lang="en-US" altLang="en-US" sz="1800" b="1" baseline="-25000">
                <a:solidFill>
                  <a:srgbClr val="FF9933"/>
                </a:solidFill>
              </a:rPr>
              <a:t>2</a:t>
            </a:r>
            <a:r>
              <a:rPr lang="en-US" altLang="en-US" sz="1800" b="1">
                <a:solidFill>
                  <a:srgbClr val="FF9933"/>
                </a:solidFill>
              </a:rPr>
              <a:t>, C</a:t>
            </a:r>
            <a:r>
              <a:rPr lang="en-US" altLang="en-US" sz="1800" b="1" baseline="-25000">
                <a:solidFill>
                  <a:srgbClr val="FF9933"/>
                </a:solidFill>
              </a:rPr>
              <a:t>6</a:t>
            </a:r>
            <a:r>
              <a:rPr lang="en-US" altLang="en-US" sz="1800" b="1">
                <a:solidFill>
                  <a:srgbClr val="FF9933"/>
                </a:solidFill>
              </a:rPr>
              <a:t> H</a:t>
            </a:r>
            <a:r>
              <a:rPr lang="en-US" altLang="en-US" sz="1800" b="1" baseline="-25000">
                <a:solidFill>
                  <a:srgbClr val="FF9933"/>
                </a:solidFill>
              </a:rPr>
              <a:t>6</a:t>
            </a:r>
            <a:r>
              <a:rPr lang="en-US" altLang="en-US" sz="1800" b="1">
                <a:solidFill>
                  <a:srgbClr val="FF9933"/>
                </a:solidFill>
              </a:rPr>
              <a:t>, etc.</a:t>
            </a:r>
          </a:p>
        </p:txBody>
      </p:sp>
      <p:sp>
        <p:nvSpPr>
          <p:cNvPr id="133138" name="Text Box 18">
            <a:extLst>
              <a:ext uri="{FF2B5EF4-FFF2-40B4-BE49-F238E27FC236}">
                <a16:creationId xmlns:a16="http://schemas.microsoft.com/office/drawing/2014/main" id="{770094B7-43DC-4F8B-A22C-50E36702D8CF}"/>
              </a:ext>
            </a:extLst>
          </p:cNvPr>
          <p:cNvSpPr txBox="1">
            <a:spLocks noChangeArrowheads="1"/>
          </p:cNvSpPr>
          <p:nvPr/>
        </p:nvSpPr>
        <p:spPr bwMode="auto">
          <a:xfrm>
            <a:off x="152400" y="2057400"/>
            <a:ext cx="6705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a:solidFill>
                  <a:srgbClr val="66FF33"/>
                </a:solidFill>
              </a:rPr>
              <a:t>Effect of Electric Field on Non-polar Molecules:</a:t>
            </a:r>
          </a:p>
        </p:txBody>
      </p:sp>
      <p:grpSp>
        <p:nvGrpSpPr>
          <p:cNvPr id="133253" name="Group 133">
            <a:extLst>
              <a:ext uri="{FF2B5EF4-FFF2-40B4-BE49-F238E27FC236}">
                <a16:creationId xmlns:a16="http://schemas.microsoft.com/office/drawing/2014/main" id="{C09266B2-5F0C-4D43-BD73-4A2FBE7BB172}"/>
              </a:ext>
            </a:extLst>
          </p:cNvPr>
          <p:cNvGrpSpPr>
            <a:grpSpLocks/>
          </p:cNvGrpSpPr>
          <p:nvPr/>
        </p:nvGrpSpPr>
        <p:grpSpPr bwMode="auto">
          <a:xfrm>
            <a:off x="1828800" y="2514600"/>
            <a:ext cx="762000" cy="366713"/>
            <a:chOff x="1488" y="1881"/>
            <a:chExt cx="480" cy="231"/>
          </a:xfrm>
        </p:grpSpPr>
        <p:sp>
          <p:nvSpPr>
            <p:cNvPr id="31796" name="Rectangle 134">
              <a:extLst>
                <a:ext uri="{FF2B5EF4-FFF2-40B4-BE49-F238E27FC236}">
                  <a16:creationId xmlns:a16="http://schemas.microsoft.com/office/drawing/2014/main" id="{9C5CA10E-83F8-403A-B2BA-5657D933F233}"/>
                </a:ext>
              </a:extLst>
            </p:cNvPr>
            <p:cNvSpPr>
              <a:spLocks noChangeArrowheads="1"/>
            </p:cNvSpPr>
            <p:nvPr/>
          </p:nvSpPr>
          <p:spPr bwMode="auto">
            <a:xfrm>
              <a:off x="1488" y="1881"/>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66FFFF"/>
                  </a:solidFill>
                </a:rPr>
                <a:t>E = 0</a:t>
              </a:r>
              <a:endParaRPr lang="en-US" altLang="en-US" sz="1800">
                <a:solidFill>
                  <a:srgbClr val="66FFFF"/>
                </a:solidFill>
              </a:endParaRPr>
            </a:p>
          </p:txBody>
        </p:sp>
        <p:sp>
          <p:nvSpPr>
            <p:cNvPr id="31797" name="Line 135">
              <a:extLst>
                <a:ext uri="{FF2B5EF4-FFF2-40B4-BE49-F238E27FC236}">
                  <a16:creationId xmlns:a16="http://schemas.microsoft.com/office/drawing/2014/main" id="{A1E8BEDC-60FE-4D14-BCA3-00684185DE87}"/>
                </a:ext>
              </a:extLst>
            </p:cNvPr>
            <p:cNvSpPr>
              <a:spLocks noChangeShapeType="1"/>
            </p:cNvSpPr>
            <p:nvPr/>
          </p:nvSpPr>
          <p:spPr bwMode="auto">
            <a:xfrm>
              <a:off x="1536" y="1896"/>
              <a:ext cx="144" cy="0"/>
            </a:xfrm>
            <a:prstGeom prst="line">
              <a:avLst/>
            </a:prstGeom>
            <a:noFill/>
            <a:ln w="19050">
              <a:solidFill>
                <a:srgbClr val="66FF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318" name="Group 198">
            <a:extLst>
              <a:ext uri="{FF2B5EF4-FFF2-40B4-BE49-F238E27FC236}">
                <a16:creationId xmlns:a16="http://schemas.microsoft.com/office/drawing/2014/main" id="{84D46AE7-FD88-4ACC-9932-6CCA5C060954}"/>
              </a:ext>
            </a:extLst>
          </p:cNvPr>
          <p:cNvGrpSpPr>
            <a:grpSpLocks/>
          </p:cNvGrpSpPr>
          <p:nvPr/>
        </p:nvGrpSpPr>
        <p:grpSpPr bwMode="auto">
          <a:xfrm>
            <a:off x="6781800" y="2514600"/>
            <a:ext cx="1219200" cy="366713"/>
            <a:chOff x="4272" y="1584"/>
            <a:chExt cx="768" cy="231"/>
          </a:xfrm>
        </p:grpSpPr>
        <p:grpSp>
          <p:nvGrpSpPr>
            <p:cNvPr id="31792" name="Group 136">
              <a:extLst>
                <a:ext uri="{FF2B5EF4-FFF2-40B4-BE49-F238E27FC236}">
                  <a16:creationId xmlns:a16="http://schemas.microsoft.com/office/drawing/2014/main" id="{CA93DB56-CCC3-4574-9918-93A28F381D1E}"/>
                </a:ext>
              </a:extLst>
            </p:cNvPr>
            <p:cNvGrpSpPr>
              <a:grpSpLocks/>
            </p:cNvGrpSpPr>
            <p:nvPr/>
          </p:nvGrpSpPr>
          <p:grpSpPr bwMode="auto">
            <a:xfrm>
              <a:off x="4272" y="1584"/>
              <a:ext cx="240" cy="231"/>
              <a:chOff x="4704" y="1545"/>
              <a:chExt cx="240" cy="231"/>
            </a:xfrm>
          </p:grpSpPr>
          <p:sp>
            <p:nvSpPr>
              <p:cNvPr id="31794" name="Rectangle 137">
                <a:extLst>
                  <a:ext uri="{FF2B5EF4-FFF2-40B4-BE49-F238E27FC236}">
                    <a16:creationId xmlns:a16="http://schemas.microsoft.com/office/drawing/2014/main" id="{7075BE77-F8E8-43EF-9A24-5ED599285E3E}"/>
                  </a:ext>
                </a:extLst>
              </p:cNvPr>
              <p:cNvSpPr>
                <a:spLocks noChangeArrowheads="1"/>
              </p:cNvSpPr>
              <p:nvPr/>
            </p:nvSpPr>
            <p:spPr bwMode="auto">
              <a:xfrm>
                <a:off x="4704" y="1545"/>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66FFFF"/>
                    </a:solidFill>
                  </a:rPr>
                  <a:t>E</a:t>
                </a:r>
                <a:endParaRPr lang="en-US" altLang="en-US" sz="1800">
                  <a:solidFill>
                    <a:srgbClr val="66FFFF"/>
                  </a:solidFill>
                </a:endParaRPr>
              </a:p>
            </p:txBody>
          </p:sp>
          <p:sp>
            <p:nvSpPr>
              <p:cNvPr id="31795" name="Line 138">
                <a:extLst>
                  <a:ext uri="{FF2B5EF4-FFF2-40B4-BE49-F238E27FC236}">
                    <a16:creationId xmlns:a16="http://schemas.microsoft.com/office/drawing/2014/main" id="{929A5EE8-04A0-4FC1-A115-0E94C29490E7}"/>
                  </a:ext>
                </a:extLst>
              </p:cNvPr>
              <p:cNvSpPr>
                <a:spLocks noChangeShapeType="1"/>
              </p:cNvSpPr>
              <p:nvPr/>
            </p:nvSpPr>
            <p:spPr bwMode="auto">
              <a:xfrm>
                <a:off x="4752" y="1560"/>
                <a:ext cx="144" cy="0"/>
              </a:xfrm>
              <a:prstGeom prst="line">
                <a:avLst/>
              </a:prstGeom>
              <a:noFill/>
              <a:ln w="19050">
                <a:solidFill>
                  <a:srgbClr val="66FF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1793" name="Line 139">
              <a:extLst>
                <a:ext uri="{FF2B5EF4-FFF2-40B4-BE49-F238E27FC236}">
                  <a16:creationId xmlns:a16="http://schemas.microsoft.com/office/drawing/2014/main" id="{B8B208AB-AD1E-4D3A-BD82-358543FFAC57}"/>
                </a:ext>
              </a:extLst>
            </p:cNvPr>
            <p:cNvSpPr>
              <a:spLocks noChangeShapeType="1"/>
            </p:cNvSpPr>
            <p:nvPr/>
          </p:nvSpPr>
          <p:spPr bwMode="auto">
            <a:xfrm>
              <a:off x="4512" y="1719"/>
              <a:ext cx="528" cy="0"/>
            </a:xfrm>
            <a:prstGeom prst="line">
              <a:avLst/>
            </a:prstGeom>
            <a:noFill/>
            <a:ln w="2857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260" name="Group 140">
            <a:extLst>
              <a:ext uri="{FF2B5EF4-FFF2-40B4-BE49-F238E27FC236}">
                <a16:creationId xmlns:a16="http://schemas.microsoft.com/office/drawing/2014/main" id="{177E351C-6C88-4A47-92EF-6FFAEF69E96A}"/>
              </a:ext>
            </a:extLst>
          </p:cNvPr>
          <p:cNvGrpSpPr>
            <a:grpSpLocks/>
          </p:cNvGrpSpPr>
          <p:nvPr/>
        </p:nvGrpSpPr>
        <p:grpSpPr bwMode="auto">
          <a:xfrm>
            <a:off x="1828800" y="4422775"/>
            <a:ext cx="762000" cy="366713"/>
            <a:chOff x="1488" y="1881"/>
            <a:chExt cx="480" cy="231"/>
          </a:xfrm>
        </p:grpSpPr>
        <p:sp>
          <p:nvSpPr>
            <p:cNvPr id="31790" name="Rectangle 141">
              <a:extLst>
                <a:ext uri="{FF2B5EF4-FFF2-40B4-BE49-F238E27FC236}">
                  <a16:creationId xmlns:a16="http://schemas.microsoft.com/office/drawing/2014/main" id="{3F7422E6-B16E-4041-93F0-BF54E8A4FF2B}"/>
                </a:ext>
              </a:extLst>
            </p:cNvPr>
            <p:cNvSpPr>
              <a:spLocks noChangeArrowheads="1"/>
            </p:cNvSpPr>
            <p:nvPr/>
          </p:nvSpPr>
          <p:spPr bwMode="auto">
            <a:xfrm>
              <a:off x="1488" y="1881"/>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66FFFF"/>
                  </a:solidFill>
                </a:rPr>
                <a:t>p = 0</a:t>
              </a:r>
              <a:endParaRPr lang="en-US" altLang="en-US" sz="1800">
                <a:solidFill>
                  <a:srgbClr val="66FFFF"/>
                </a:solidFill>
              </a:endParaRPr>
            </a:p>
          </p:txBody>
        </p:sp>
        <p:sp>
          <p:nvSpPr>
            <p:cNvPr id="31791" name="Line 142">
              <a:extLst>
                <a:ext uri="{FF2B5EF4-FFF2-40B4-BE49-F238E27FC236}">
                  <a16:creationId xmlns:a16="http://schemas.microsoft.com/office/drawing/2014/main" id="{28B60554-8D2A-4C15-947B-C56F66A0F268}"/>
                </a:ext>
              </a:extLst>
            </p:cNvPr>
            <p:cNvSpPr>
              <a:spLocks noChangeShapeType="1"/>
            </p:cNvSpPr>
            <p:nvPr/>
          </p:nvSpPr>
          <p:spPr bwMode="auto">
            <a:xfrm>
              <a:off x="1536" y="1896"/>
              <a:ext cx="144" cy="0"/>
            </a:xfrm>
            <a:prstGeom prst="line">
              <a:avLst/>
            </a:prstGeom>
            <a:noFill/>
            <a:ln w="19050">
              <a:solidFill>
                <a:srgbClr val="66FF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319" name="Group 199">
            <a:extLst>
              <a:ext uri="{FF2B5EF4-FFF2-40B4-BE49-F238E27FC236}">
                <a16:creationId xmlns:a16="http://schemas.microsoft.com/office/drawing/2014/main" id="{F1314E2F-393D-4383-8A77-D3C0C40F51E7}"/>
              </a:ext>
            </a:extLst>
          </p:cNvPr>
          <p:cNvGrpSpPr>
            <a:grpSpLocks/>
          </p:cNvGrpSpPr>
          <p:nvPr/>
        </p:nvGrpSpPr>
        <p:grpSpPr bwMode="auto">
          <a:xfrm>
            <a:off x="6781800" y="4422775"/>
            <a:ext cx="1219200" cy="366713"/>
            <a:chOff x="4272" y="2786"/>
            <a:chExt cx="768" cy="231"/>
          </a:xfrm>
        </p:grpSpPr>
        <p:grpSp>
          <p:nvGrpSpPr>
            <p:cNvPr id="31786" name="Group 143">
              <a:extLst>
                <a:ext uri="{FF2B5EF4-FFF2-40B4-BE49-F238E27FC236}">
                  <a16:creationId xmlns:a16="http://schemas.microsoft.com/office/drawing/2014/main" id="{31E517E6-1139-4A5D-BB88-7CE8BBCD8652}"/>
                </a:ext>
              </a:extLst>
            </p:cNvPr>
            <p:cNvGrpSpPr>
              <a:grpSpLocks/>
            </p:cNvGrpSpPr>
            <p:nvPr/>
          </p:nvGrpSpPr>
          <p:grpSpPr bwMode="auto">
            <a:xfrm>
              <a:off x="4272" y="2786"/>
              <a:ext cx="240" cy="231"/>
              <a:chOff x="4704" y="1545"/>
              <a:chExt cx="240" cy="231"/>
            </a:xfrm>
          </p:grpSpPr>
          <p:sp>
            <p:nvSpPr>
              <p:cNvPr id="31788" name="Rectangle 144">
                <a:extLst>
                  <a:ext uri="{FF2B5EF4-FFF2-40B4-BE49-F238E27FC236}">
                    <a16:creationId xmlns:a16="http://schemas.microsoft.com/office/drawing/2014/main" id="{6204AA39-3AF7-4D0B-8896-C59C4F6F81EB}"/>
                  </a:ext>
                </a:extLst>
              </p:cNvPr>
              <p:cNvSpPr>
                <a:spLocks noChangeArrowheads="1"/>
              </p:cNvSpPr>
              <p:nvPr/>
            </p:nvSpPr>
            <p:spPr bwMode="auto">
              <a:xfrm>
                <a:off x="4704" y="1545"/>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66FFFF"/>
                    </a:solidFill>
                  </a:rPr>
                  <a:t>p</a:t>
                </a:r>
                <a:endParaRPr lang="en-US" altLang="en-US" sz="1800">
                  <a:solidFill>
                    <a:srgbClr val="66FFFF"/>
                  </a:solidFill>
                </a:endParaRPr>
              </a:p>
            </p:txBody>
          </p:sp>
          <p:sp>
            <p:nvSpPr>
              <p:cNvPr id="31789" name="Line 145">
                <a:extLst>
                  <a:ext uri="{FF2B5EF4-FFF2-40B4-BE49-F238E27FC236}">
                    <a16:creationId xmlns:a16="http://schemas.microsoft.com/office/drawing/2014/main" id="{B565BB83-9879-46C6-A9D7-298B22CBCE97}"/>
                  </a:ext>
                </a:extLst>
              </p:cNvPr>
              <p:cNvSpPr>
                <a:spLocks noChangeShapeType="1"/>
              </p:cNvSpPr>
              <p:nvPr/>
            </p:nvSpPr>
            <p:spPr bwMode="auto">
              <a:xfrm>
                <a:off x="4752" y="1560"/>
                <a:ext cx="144" cy="0"/>
              </a:xfrm>
              <a:prstGeom prst="line">
                <a:avLst/>
              </a:prstGeom>
              <a:noFill/>
              <a:ln w="19050">
                <a:solidFill>
                  <a:srgbClr val="66FF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1787" name="Line 146">
              <a:extLst>
                <a:ext uri="{FF2B5EF4-FFF2-40B4-BE49-F238E27FC236}">
                  <a16:creationId xmlns:a16="http://schemas.microsoft.com/office/drawing/2014/main" id="{78B2D9C7-EB8A-49B9-BF97-EF2EC88CCCC4}"/>
                </a:ext>
              </a:extLst>
            </p:cNvPr>
            <p:cNvSpPr>
              <a:spLocks noChangeShapeType="1"/>
            </p:cNvSpPr>
            <p:nvPr/>
          </p:nvSpPr>
          <p:spPr bwMode="auto">
            <a:xfrm>
              <a:off x="4512" y="2921"/>
              <a:ext cx="528" cy="0"/>
            </a:xfrm>
            <a:prstGeom prst="line">
              <a:avLst/>
            </a:prstGeom>
            <a:noFill/>
            <a:ln w="2857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33267" name="Text Box 147">
            <a:extLst>
              <a:ext uri="{FF2B5EF4-FFF2-40B4-BE49-F238E27FC236}">
                <a16:creationId xmlns:a16="http://schemas.microsoft.com/office/drawing/2014/main" id="{CDA9E8AF-4A87-455A-A99E-809489B5D90B}"/>
              </a:ext>
            </a:extLst>
          </p:cNvPr>
          <p:cNvSpPr txBox="1">
            <a:spLocks noChangeArrowheads="1"/>
          </p:cNvSpPr>
          <p:nvPr/>
        </p:nvSpPr>
        <p:spPr bwMode="auto">
          <a:xfrm>
            <a:off x="152400" y="4876800"/>
            <a:ext cx="35814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66FF"/>
                </a:solidFill>
              </a:rPr>
              <a:t>In the absence of external electric field,  the effective positive and negative </a:t>
            </a:r>
            <a:r>
              <a:rPr lang="en-US" altLang="en-US" sz="1800" b="1">
                <a:solidFill>
                  <a:srgbClr val="00FFFF"/>
                </a:solidFill>
              </a:rPr>
              <a:t>centres coincide</a:t>
            </a:r>
            <a:r>
              <a:rPr lang="en-US" altLang="en-US" sz="1800" b="1">
                <a:solidFill>
                  <a:srgbClr val="FF66FF"/>
                </a:solidFill>
              </a:rPr>
              <a:t> and hence dipole is not formed.</a:t>
            </a:r>
          </a:p>
        </p:txBody>
      </p:sp>
      <p:sp>
        <p:nvSpPr>
          <p:cNvPr id="133268" name="Text Box 148">
            <a:extLst>
              <a:ext uri="{FF2B5EF4-FFF2-40B4-BE49-F238E27FC236}">
                <a16:creationId xmlns:a16="http://schemas.microsoft.com/office/drawing/2014/main" id="{0DBC6984-6E86-4083-9874-609C010940E8}"/>
              </a:ext>
            </a:extLst>
          </p:cNvPr>
          <p:cNvSpPr txBox="1">
            <a:spLocks noChangeArrowheads="1"/>
          </p:cNvSpPr>
          <p:nvPr/>
        </p:nvSpPr>
        <p:spPr bwMode="auto">
          <a:xfrm>
            <a:off x="3733800" y="4889500"/>
            <a:ext cx="5334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99"/>
                </a:solidFill>
              </a:rPr>
              <a:t>When electric field is applied, the positive charges are pushed in the direction of electric field and the electrons are pulled in the direction opposite to the electric field.  </a:t>
            </a:r>
            <a:r>
              <a:rPr lang="en-US" altLang="en-US" sz="1800" b="1">
                <a:solidFill>
                  <a:srgbClr val="FFCCCC"/>
                </a:solidFill>
              </a:rPr>
              <a:t>Due to separation of effective centres of positive and negative charges, dipole is formed.</a:t>
            </a:r>
          </a:p>
        </p:txBody>
      </p:sp>
      <p:grpSp>
        <p:nvGrpSpPr>
          <p:cNvPr id="133296" name="Group 176">
            <a:extLst>
              <a:ext uri="{FF2B5EF4-FFF2-40B4-BE49-F238E27FC236}">
                <a16:creationId xmlns:a16="http://schemas.microsoft.com/office/drawing/2014/main" id="{0BDB65C6-F659-4CFC-9799-2F4A35413611}"/>
              </a:ext>
            </a:extLst>
          </p:cNvPr>
          <p:cNvGrpSpPr>
            <a:grpSpLocks/>
          </p:cNvGrpSpPr>
          <p:nvPr/>
        </p:nvGrpSpPr>
        <p:grpSpPr bwMode="auto">
          <a:xfrm>
            <a:off x="946150" y="3127375"/>
            <a:ext cx="1981200" cy="942975"/>
            <a:chOff x="596" y="1970"/>
            <a:chExt cx="1248" cy="594"/>
          </a:xfrm>
        </p:grpSpPr>
        <p:sp>
          <p:nvSpPr>
            <p:cNvPr id="31778" name="Oval 160">
              <a:extLst>
                <a:ext uri="{FF2B5EF4-FFF2-40B4-BE49-F238E27FC236}">
                  <a16:creationId xmlns:a16="http://schemas.microsoft.com/office/drawing/2014/main" id="{CCD698DB-FFD6-4CE1-A86B-E75BF430EAAE}"/>
                </a:ext>
              </a:extLst>
            </p:cNvPr>
            <p:cNvSpPr>
              <a:spLocks noChangeArrowheads="1"/>
            </p:cNvSpPr>
            <p:nvPr/>
          </p:nvSpPr>
          <p:spPr bwMode="auto">
            <a:xfrm>
              <a:off x="596" y="1970"/>
              <a:ext cx="576" cy="576"/>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79" name="Oval 159">
              <a:extLst>
                <a:ext uri="{FF2B5EF4-FFF2-40B4-BE49-F238E27FC236}">
                  <a16:creationId xmlns:a16="http://schemas.microsoft.com/office/drawing/2014/main" id="{C50F387A-465E-42F7-B0BC-CFD8870D7DAB}"/>
                </a:ext>
              </a:extLst>
            </p:cNvPr>
            <p:cNvSpPr>
              <a:spLocks noChangeArrowheads="1"/>
            </p:cNvSpPr>
            <p:nvPr/>
          </p:nvSpPr>
          <p:spPr bwMode="auto">
            <a:xfrm>
              <a:off x="1268" y="1988"/>
              <a:ext cx="576" cy="576"/>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80" name="Oval 149">
              <a:extLst>
                <a:ext uri="{FF2B5EF4-FFF2-40B4-BE49-F238E27FC236}">
                  <a16:creationId xmlns:a16="http://schemas.microsoft.com/office/drawing/2014/main" id="{78FE642E-4990-4DB7-BBD1-639FDA8FB0FB}"/>
                </a:ext>
              </a:extLst>
            </p:cNvPr>
            <p:cNvSpPr>
              <a:spLocks noChangeArrowheads="1"/>
            </p:cNvSpPr>
            <p:nvPr/>
          </p:nvSpPr>
          <p:spPr bwMode="auto">
            <a:xfrm>
              <a:off x="1152" y="2200"/>
              <a:ext cx="48" cy="50"/>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81" name="Oval 151">
              <a:extLst>
                <a:ext uri="{FF2B5EF4-FFF2-40B4-BE49-F238E27FC236}">
                  <a16:creationId xmlns:a16="http://schemas.microsoft.com/office/drawing/2014/main" id="{79E28707-830D-4F7B-B9D3-BB70431BF38B}"/>
                </a:ext>
              </a:extLst>
            </p:cNvPr>
            <p:cNvSpPr>
              <a:spLocks noChangeArrowheads="1"/>
            </p:cNvSpPr>
            <p:nvPr/>
          </p:nvSpPr>
          <p:spPr bwMode="auto">
            <a:xfrm>
              <a:off x="1488" y="2200"/>
              <a:ext cx="144" cy="144"/>
            </a:xfrm>
            <a:prstGeom prst="ellipse">
              <a:avLst/>
            </a:prstGeom>
            <a:solidFill>
              <a:srgbClr val="A5002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82" name="Oval 152">
              <a:extLst>
                <a:ext uri="{FF2B5EF4-FFF2-40B4-BE49-F238E27FC236}">
                  <a16:creationId xmlns:a16="http://schemas.microsoft.com/office/drawing/2014/main" id="{4CD15A21-C3E0-4FF3-9589-CC76362AB01D}"/>
                </a:ext>
              </a:extLst>
            </p:cNvPr>
            <p:cNvSpPr>
              <a:spLocks noChangeArrowheads="1"/>
            </p:cNvSpPr>
            <p:nvPr/>
          </p:nvSpPr>
          <p:spPr bwMode="auto">
            <a:xfrm>
              <a:off x="1248" y="2200"/>
              <a:ext cx="48" cy="50"/>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83" name="Oval 153">
              <a:extLst>
                <a:ext uri="{FF2B5EF4-FFF2-40B4-BE49-F238E27FC236}">
                  <a16:creationId xmlns:a16="http://schemas.microsoft.com/office/drawing/2014/main" id="{AD8AC71E-EE40-4D9F-BEB2-8C9C6FC09BAB}"/>
                </a:ext>
              </a:extLst>
            </p:cNvPr>
            <p:cNvSpPr>
              <a:spLocks noChangeArrowheads="1"/>
            </p:cNvSpPr>
            <p:nvPr/>
          </p:nvSpPr>
          <p:spPr bwMode="auto">
            <a:xfrm>
              <a:off x="826" y="2200"/>
              <a:ext cx="144" cy="144"/>
            </a:xfrm>
            <a:prstGeom prst="ellipse">
              <a:avLst/>
            </a:prstGeom>
            <a:solidFill>
              <a:srgbClr val="A5002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84" name="Oval 168">
              <a:extLst>
                <a:ext uri="{FF2B5EF4-FFF2-40B4-BE49-F238E27FC236}">
                  <a16:creationId xmlns:a16="http://schemas.microsoft.com/office/drawing/2014/main" id="{D4B7A5F8-F0D5-4BEE-AC3B-6396839EDCC3}"/>
                </a:ext>
              </a:extLst>
            </p:cNvPr>
            <p:cNvSpPr>
              <a:spLocks noChangeArrowheads="1"/>
            </p:cNvSpPr>
            <p:nvPr/>
          </p:nvSpPr>
          <p:spPr bwMode="auto">
            <a:xfrm>
              <a:off x="1152" y="2296"/>
              <a:ext cx="48" cy="50"/>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85" name="Oval 169">
              <a:extLst>
                <a:ext uri="{FF2B5EF4-FFF2-40B4-BE49-F238E27FC236}">
                  <a16:creationId xmlns:a16="http://schemas.microsoft.com/office/drawing/2014/main" id="{B5DEF286-E2B3-4B03-9DEF-7635FB744E5F}"/>
                </a:ext>
              </a:extLst>
            </p:cNvPr>
            <p:cNvSpPr>
              <a:spLocks noChangeArrowheads="1"/>
            </p:cNvSpPr>
            <p:nvPr/>
          </p:nvSpPr>
          <p:spPr bwMode="auto">
            <a:xfrm>
              <a:off x="1248" y="2296"/>
              <a:ext cx="48" cy="50"/>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33317" name="Group 197">
            <a:extLst>
              <a:ext uri="{FF2B5EF4-FFF2-40B4-BE49-F238E27FC236}">
                <a16:creationId xmlns:a16="http://schemas.microsoft.com/office/drawing/2014/main" id="{34CF0ADD-1F15-4C58-A22B-D8EE742221FD}"/>
              </a:ext>
            </a:extLst>
          </p:cNvPr>
          <p:cNvGrpSpPr>
            <a:grpSpLocks/>
          </p:cNvGrpSpPr>
          <p:nvPr/>
        </p:nvGrpSpPr>
        <p:grpSpPr bwMode="auto">
          <a:xfrm>
            <a:off x="5791200" y="2898775"/>
            <a:ext cx="2667000" cy="1371600"/>
            <a:chOff x="3648" y="1826"/>
            <a:chExt cx="1680" cy="864"/>
          </a:xfrm>
        </p:grpSpPr>
        <p:sp>
          <p:nvSpPr>
            <p:cNvPr id="31769" name="Oval 161">
              <a:extLst>
                <a:ext uri="{FF2B5EF4-FFF2-40B4-BE49-F238E27FC236}">
                  <a16:creationId xmlns:a16="http://schemas.microsoft.com/office/drawing/2014/main" id="{89576D83-462F-41D0-94AA-0CBCEA850DB5}"/>
                </a:ext>
              </a:extLst>
            </p:cNvPr>
            <p:cNvSpPr>
              <a:spLocks noChangeArrowheads="1"/>
            </p:cNvSpPr>
            <p:nvPr/>
          </p:nvSpPr>
          <p:spPr bwMode="auto">
            <a:xfrm>
              <a:off x="3678" y="2018"/>
              <a:ext cx="692" cy="490"/>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70" name="Rectangle 163">
              <a:extLst>
                <a:ext uri="{FF2B5EF4-FFF2-40B4-BE49-F238E27FC236}">
                  <a16:creationId xmlns:a16="http://schemas.microsoft.com/office/drawing/2014/main" id="{F5AA1497-2987-4E13-B62F-217C14A5439A}"/>
                </a:ext>
              </a:extLst>
            </p:cNvPr>
            <p:cNvSpPr>
              <a:spLocks noChangeArrowheads="1"/>
            </p:cNvSpPr>
            <p:nvPr/>
          </p:nvSpPr>
          <p:spPr bwMode="auto">
            <a:xfrm>
              <a:off x="3648" y="1826"/>
              <a:ext cx="1680" cy="864"/>
            </a:xfrm>
            <a:prstGeom prst="rect">
              <a:avLst/>
            </a:prstGeom>
            <a:noFill/>
            <a:ln w="28575">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71" name="Oval 165">
              <a:extLst>
                <a:ext uri="{FF2B5EF4-FFF2-40B4-BE49-F238E27FC236}">
                  <a16:creationId xmlns:a16="http://schemas.microsoft.com/office/drawing/2014/main" id="{CFA7749C-3880-4382-B2C2-C804B49C9AA5}"/>
                </a:ext>
              </a:extLst>
            </p:cNvPr>
            <p:cNvSpPr>
              <a:spLocks noChangeArrowheads="1"/>
            </p:cNvSpPr>
            <p:nvPr/>
          </p:nvSpPr>
          <p:spPr bwMode="auto">
            <a:xfrm>
              <a:off x="4916" y="2210"/>
              <a:ext cx="144" cy="144"/>
            </a:xfrm>
            <a:prstGeom prst="ellipse">
              <a:avLst/>
            </a:prstGeom>
            <a:solidFill>
              <a:srgbClr val="A5002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72" name="Oval 167">
              <a:extLst>
                <a:ext uri="{FF2B5EF4-FFF2-40B4-BE49-F238E27FC236}">
                  <a16:creationId xmlns:a16="http://schemas.microsoft.com/office/drawing/2014/main" id="{5A161AE4-B0C5-461B-B02B-2B03EDBA74BD}"/>
                </a:ext>
              </a:extLst>
            </p:cNvPr>
            <p:cNvSpPr>
              <a:spLocks noChangeArrowheads="1"/>
            </p:cNvSpPr>
            <p:nvPr/>
          </p:nvSpPr>
          <p:spPr bwMode="auto">
            <a:xfrm>
              <a:off x="4158" y="2210"/>
              <a:ext cx="144" cy="144"/>
            </a:xfrm>
            <a:prstGeom prst="ellipse">
              <a:avLst/>
            </a:prstGeom>
            <a:solidFill>
              <a:srgbClr val="A5002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73" name="Oval 170">
              <a:extLst>
                <a:ext uri="{FF2B5EF4-FFF2-40B4-BE49-F238E27FC236}">
                  <a16:creationId xmlns:a16="http://schemas.microsoft.com/office/drawing/2014/main" id="{9311AD90-15D9-4940-B8A2-B94A978C20B5}"/>
                </a:ext>
              </a:extLst>
            </p:cNvPr>
            <p:cNvSpPr>
              <a:spLocks noChangeArrowheads="1"/>
            </p:cNvSpPr>
            <p:nvPr/>
          </p:nvSpPr>
          <p:spPr bwMode="auto">
            <a:xfrm>
              <a:off x="4446" y="2018"/>
              <a:ext cx="672" cy="490"/>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74" name="Oval 171">
              <a:extLst>
                <a:ext uri="{FF2B5EF4-FFF2-40B4-BE49-F238E27FC236}">
                  <a16:creationId xmlns:a16="http://schemas.microsoft.com/office/drawing/2014/main" id="{2E246845-3C62-4EF1-BC90-20B6934A0110}"/>
                </a:ext>
              </a:extLst>
            </p:cNvPr>
            <p:cNvSpPr>
              <a:spLocks noChangeArrowheads="1"/>
            </p:cNvSpPr>
            <p:nvPr/>
          </p:nvSpPr>
          <p:spPr bwMode="auto">
            <a:xfrm>
              <a:off x="4350" y="2210"/>
              <a:ext cx="48" cy="50"/>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75" name="Oval 172">
              <a:extLst>
                <a:ext uri="{FF2B5EF4-FFF2-40B4-BE49-F238E27FC236}">
                  <a16:creationId xmlns:a16="http://schemas.microsoft.com/office/drawing/2014/main" id="{3D5EB5E9-3D3C-48CD-B2B5-654E05AC2BD2}"/>
                </a:ext>
              </a:extLst>
            </p:cNvPr>
            <p:cNvSpPr>
              <a:spLocks noChangeArrowheads="1"/>
            </p:cNvSpPr>
            <p:nvPr/>
          </p:nvSpPr>
          <p:spPr bwMode="auto">
            <a:xfrm>
              <a:off x="4446" y="2210"/>
              <a:ext cx="48" cy="50"/>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76" name="Oval 173">
              <a:extLst>
                <a:ext uri="{FF2B5EF4-FFF2-40B4-BE49-F238E27FC236}">
                  <a16:creationId xmlns:a16="http://schemas.microsoft.com/office/drawing/2014/main" id="{1BA4AD63-6E5A-4877-8716-44E4A3B86F0A}"/>
                </a:ext>
              </a:extLst>
            </p:cNvPr>
            <p:cNvSpPr>
              <a:spLocks noChangeArrowheads="1"/>
            </p:cNvSpPr>
            <p:nvPr/>
          </p:nvSpPr>
          <p:spPr bwMode="auto">
            <a:xfrm>
              <a:off x="4350" y="2306"/>
              <a:ext cx="48" cy="50"/>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77" name="Oval 174">
              <a:extLst>
                <a:ext uri="{FF2B5EF4-FFF2-40B4-BE49-F238E27FC236}">
                  <a16:creationId xmlns:a16="http://schemas.microsoft.com/office/drawing/2014/main" id="{69CDCCC4-BA42-4AB3-AEC5-66B60DB84BE9}"/>
                </a:ext>
              </a:extLst>
            </p:cNvPr>
            <p:cNvSpPr>
              <a:spLocks noChangeArrowheads="1"/>
            </p:cNvSpPr>
            <p:nvPr/>
          </p:nvSpPr>
          <p:spPr bwMode="auto">
            <a:xfrm>
              <a:off x="4446" y="2306"/>
              <a:ext cx="48" cy="50"/>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sp>
        <p:nvSpPr>
          <p:cNvPr id="133295" name="Rectangle 175">
            <a:extLst>
              <a:ext uri="{FF2B5EF4-FFF2-40B4-BE49-F238E27FC236}">
                <a16:creationId xmlns:a16="http://schemas.microsoft.com/office/drawing/2014/main" id="{0F3CBA25-0C2C-4CD5-9077-55EE3D976049}"/>
              </a:ext>
            </a:extLst>
          </p:cNvPr>
          <p:cNvSpPr>
            <a:spLocks noChangeArrowheads="1"/>
          </p:cNvSpPr>
          <p:nvPr/>
        </p:nvSpPr>
        <p:spPr bwMode="auto">
          <a:xfrm>
            <a:off x="609600" y="2898775"/>
            <a:ext cx="2667000" cy="1371600"/>
          </a:xfrm>
          <a:prstGeom prst="rect">
            <a:avLst/>
          </a:prstGeom>
          <a:noFill/>
          <a:ln w="28575">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133316" name="Group 196">
            <a:extLst>
              <a:ext uri="{FF2B5EF4-FFF2-40B4-BE49-F238E27FC236}">
                <a16:creationId xmlns:a16="http://schemas.microsoft.com/office/drawing/2014/main" id="{950F09CA-22EF-4D2F-91D6-05A0AB8D2796}"/>
              </a:ext>
            </a:extLst>
          </p:cNvPr>
          <p:cNvGrpSpPr>
            <a:grpSpLocks/>
          </p:cNvGrpSpPr>
          <p:nvPr/>
        </p:nvGrpSpPr>
        <p:grpSpPr bwMode="auto">
          <a:xfrm>
            <a:off x="5791200" y="2895600"/>
            <a:ext cx="2667000" cy="1371600"/>
            <a:chOff x="3648" y="1824"/>
            <a:chExt cx="1680" cy="864"/>
          </a:xfrm>
        </p:grpSpPr>
        <p:grpSp>
          <p:nvGrpSpPr>
            <p:cNvPr id="31759" name="Group 186">
              <a:extLst>
                <a:ext uri="{FF2B5EF4-FFF2-40B4-BE49-F238E27FC236}">
                  <a16:creationId xmlns:a16="http://schemas.microsoft.com/office/drawing/2014/main" id="{5E8E6661-9476-488C-A789-3F8A4298EA9B}"/>
                </a:ext>
              </a:extLst>
            </p:cNvPr>
            <p:cNvGrpSpPr>
              <a:grpSpLocks/>
            </p:cNvGrpSpPr>
            <p:nvPr/>
          </p:nvGrpSpPr>
          <p:grpSpPr bwMode="auto">
            <a:xfrm>
              <a:off x="3860" y="1968"/>
              <a:ext cx="1248" cy="594"/>
              <a:chOff x="596" y="1970"/>
              <a:chExt cx="1248" cy="594"/>
            </a:xfrm>
          </p:grpSpPr>
          <p:sp>
            <p:nvSpPr>
              <p:cNvPr id="31761" name="Oval 187">
                <a:extLst>
                  <a:ext uri="{FF2B5EF4-FFF2-40B4-BE49-F238E27FC236}">
                    <a16:creationId xmlns:a16="http://schemas.microsoft.com/office/drawing/2014/main" id="{2BDA5EDA-20DC-4237-88D7-6252EAC5FE69}"/>
                  </a:ext>
                </a:extLst>
              </p:cNvPr>
              <p:cNvSpPr>
                <a:spLocks noChangeArrowheads="1"/>
              </p:cNvSpPr>
              <p:nvPr/>
            </p:nvSpPr>
            <p:spPr bwMode="auto">
              <a:xfrm>
                <a:off x="596" y="1970"/>
                <a:ext cx="576" cy="576"/>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62" name="Oval 188">
                <a:extLst>
                  <a:ext uri="{FF2B5EF4-FFF2-40B4-BE49-F238E27FC236}">
                    <a16:creationId xmlns:a16="http://schemas.microsoft.com/office/drawing/2014/main" id="{CE33AE2C-CB3B-4DF2-9E4A-4EA7F6CEF55E}"/>
                  </a:ext>
                </a:extLst>
              </p:cNvPr>
              <p:cNvSpPr>
                <a:spLocks noChangeArrowheads="1"/>
              </p:cNvSpPr>
              <p:nvPr/>
            </p:nvSpPr>
            <p:spPr bwMode="auto">
              <a:xfrm>
                <a:off x="1268" y="1988"/>
                <a:ext cx="576" cy="576"/>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63" name="Oval 189">
                <a:extLst>
                  <a:ext uri="{FF2B5EF4-FFF2-40B4-BE49-F238E27FC236}">
                    <a16:creationId xmlns:a16="http://schemas.microsoft.com/office/drawing/2014/main" id="{54F78E5A-ABCB-4446-BE4E-249DF5618C46}"/>
                  </a:ext>
                </a:extLst>
              </p:cNvPr>
              <p:cNvSpPr>
                <a:spLocks noChangeArrowheads="1"/>
              </p:cNvSpPr>
              <p:nvPr/>
            </p:nvSpPr>
            <p:spPr bwMode="auto">
              <a:xfrm>
                <a:off x="1152" y="2200"/>
                <a:ext cx="48" cy="50"/>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64" name="Oval 190">
                <a:extLst>
                  <a:ext uri="{FF2B5EF4-FFF2-40B4-BE49-F238E27FC236}">
                    <a16:creationId xmlns:a16="http://schemas.microsoft.com/office/drawing/2014/main" id="{DA0DBE14-319F-4942-8F68-4AB45B91E913}"/>
                  </a:ext>
                </a:extLst>
              </p:cNvPr>
              <p:cNvSpPr>
                <a:spLocks noChangeArrowheads="1"/>
              </p:cNvSpPr>
              <p:nvPr/>
            </p:nvSpPr>
            <p:spPr bwMode="auto">
              <a:xfrm>
                <a:off x="1488" y="2200"/>
                <a:ext cx="144" cy="144"/>
              </a:xfrm>
              <a:prstGeom prst="ellipse">
                <a:avLst/>
              </a:prstGeom>
              <a:solidFill>
                <a:srgbClr val="A5002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65" name="Oval 191">
                <a:extLst>
                  <a:ext uri="{FF2B5EF4-FFF2-40B4-BE49-F238E27FC236}">
                    <a16:creationId xmlns:a16="http://schemas.microsoft.com/office/drawing/2014/main" id="{11BA9D30-5203-4A7C-9FA8-8B481DC191AD}"/>
                  </a:ext>
                </a:extLst>
              </p:cNvPr>
              <p:cNvSpPr>
                <a:spLocks noChangeArrowheads="1"/>
              </p:cNvSpPr>
              <p:nvPr/>
            </p:nvSpPr>
            <p:spPr bwMode="auto">
              <a:xfrm>
                <a:off x="1248" y="2200"/>
                <a:ext cx="48" cy="50"/>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66" name="Oval 192">
                <a:extLst>
                  <a:ext uri="{FF2B5EF4-FFF2-40B4-BE49-F238E27FC236}">
                    <a16:creationId xmlns:a16="http://schemas.microsoft.com/office/drawing/2014/main" id="{6BCD886A-D815-4818-A0C2-06DBDA2D47B4}"/>
                  </a:ext>
                </a:extLst>
              </p:cNvPr>
              <p:cNvSpPr>
                <a:spLocks noChangeArrowheads="1"/>
              </p:cNvSpPr>
              <p:nvPr/>
            </p:nvSpPr>
            <p:spPr bwMode="auto">
              <a:xfrm>
                <a:off x="826" y="2200"/>
                <a:ext cx="144" cy="144"/>
              </a:xfrm>
              <a:prstGeom prst="ellipse">
                <a:avLst/>
              </a:prstGeom>
              <a:solidFill>
                <a:srgbClr val="A5002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67" name="Oval 193">
                <a:extLst>
                  <a:ext uri="{FF2B5EF4-FFF2-40B4-BE49-F238E27FC236}">
                    <a16:creationId xmlns:a16="http://schemas.microsoft.com/office/drawing/2014/main" id="{7D178935-BE04-441F-96AA-9440A7295150}"/>
                  </a:ext>
                </a:extLst>
              </p:cNvPr>
              <p:cNvSpPr>
                <a:spLocks noChangeArrowheads="1"/>
              </p:cNvSpPr>
              <p:nvPr/>
            </p:nvSpPr>
            <p:spPr bwMode="auto">
              <a:xfrm>
                <a:off x="1152" y="2296"/>
                <a:ext cx="48" cy="50"/>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68" name="Oval 194">
                <a:extLst>
                  <a:ext uri="{FF2B5EF4-FFF2-40B4-BE49-F238E27FC236}">
                    <a16:creationId xmlns:a16="http://schemas.microsoft.com/office/drawing/2014/main" id="{607C3DBC-7B1D-4300-9C13-F602E06E3462}"/>
                  </a:ext>
                </a:extLst>
              </p:cNvPr>
              <p:cNvSpPr>
                <a:spLocks noChangeArrowheads="1"/>
              </p:cNvSpPr>
              <p:nvPr/>
            </p:nvSpPr>
            <p:spPr bwMode="auto">
              <a:xfrm>
                <a:off x="1248" y="2296"/>
                <a:ext cx="48" cy="50"/>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sp>
          <p:nvSpPr>
            <p:cNvPr id="31760" name="Rectangle 195">
              <a:extLst>
                <a:ext uri="{FF2B5EF4-FFF2-40B4-BE49-F238E27FC236}">
                  <a16:creationId xmlns:a16="http://schemas.microsoft.com/office/drawing/2014/main" id="{9D346D31-6147-4388-8798-6D217E45EF3A}"/>
                </a:ext>
              </a:extLst>
            </p:cNvPr>
            <p:cNvSpPr>
              <a:spLocks noChangeArrowheads="1"/>
            </p:cNvSpPr>
            <p:nvPr/>
          </p:nvSpPr>
          <p:spPr bwMode="auto">
            <a:xfrm>
              <a:off x="3648" y="1824"/>
              <a:ext cx="1680" cy="864"/>
            </a:xfrm>
            <a:prstGeom prst="rect">
              <a:avLst/>
            </a:prstGeom>
            <a:noFill/>
            <a:ln w="28575">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33127"/>
                                        </p:tgtEl>
                                        <p:attrNameLst>
                                          <p:attrName>style.visibility</p:attrName>
                                        </p:attrNameLst>
                                      </p:cBhvr>
                                      <p:to>
                                        <p:strVal val="visible"/>
                                      </p:to>
                                    </p:set>
                                    <p:animEffect transition="in" filter="slide(fromTop)">
                                      <p:cBhvr>
                                        <p:cTn id="7" dur="500"/>
                                        <p:tgtEl>
                                          <p:spTgt spid="1331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33128">
                                            <p:txEl>
                                              <p:pRg st="0" end="0"/>
                                            </p:txEl>
                                          </p:spTgt>
                                        </p:tgtEl>
                                        <p:attrNameLst>
                                          <p:attrName>style.visibility</p:attrName>
                                        </p:attrNameLst>
                                      </p:cBhvr>
                                      <p:to>
                                        <p:strVal val="visible"/>
                                      </p:to>
                                    </p:set>
                                    <p:animEffect transition="in" filter="wipe(up)">
                                      <p:cBhvr>
                                        <p:cTn id="12" dur="500"/>
                                        <p:tgtEl>
                                          <p:spTgt spid="13312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33128">
                                            <p:txEl>
                                              <p:pRg st="1" end="1"/>
                                            </p:txEl>
                                          </p:spTgt>
                                        </p:tgtEl>
                                        <p:attrNameLst>
                                          <p:attrName>style.visibility</p:attrName>
                                        </p:attrNameLst>
                                      </p:cBhvr>
                                      <p:to>
                                        <p:strVal val="visible"/>
                                      </p:to>
                                    </p:set>
                                    <p:animEffect transition="in" filter="wipe(up)">
                                      <p:cBhvr>
                                        <p:cTn id="17" dur="500"/>
                                        <p:tgtEl>
                                          <p:spTgt spid="13312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33128">
                                            <p:txEl>
                                              <p:pRg st="2" end="2"/>
                                            </p:txEl>
                                          </p:spTgt>
                                        </p:tgtEl>
                                        <p:attrNameLst>
                                          <p:attrName>style.visibility</p:attrName>
                                        </p:attrNameLst>
                                      </p:cBhvr>
                                      <p:to>
                                        <p:strVal val="visible"/>
                                      </p:to>
                                    </p:set>
                                    <p:animEffect transition="in" filter="wipe(up)">
                                      <p:cBhvr>
                                        <p:cTn id="22" dur="500"/>
                                        <p:tgtEl>
                                          <p:spTgt spid="133128">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33138"/>
                                        </p:tgtEl>
                                        <p:attrNameLst>
                                          <p:attrName>style.visibility</p:attrName>
                                        </p:attrNameLst>
                                      </p:cBhvr>
                                      <p:to>
                                        <p:strVal val="visible"/>
                                      </p:to>
                                    </p:set>
                                    <p:animEffect transition="in" filter="slide(fromLeft)">
                                      <p:cBhvr>
                                        <p:cTn id="27" dur="500"/>
                                        <p:tgtEl>
                                          <p:spTgt spid="13313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33295"/>
                                        </p:tgtEl>
                                        <p:attrNameLst>
                                          <p:attrName>style.visibility</p:attrName>
                                        </p:attrNameLst>
                                      </p:cBhvr>
                                      <p:to>
                                        <p:strVal val="visible"/>
                                      </p:to>
                                    </p:set>
                                    <p:anim calcmode="lin" valueType="num">
                                      <p:cBhvr>
                                        <p:cTn id="32" dur="500" fill="hold"/>
                                        <p:tgtEl>
                                          <p:spTgt spid="133295"/>
                                        </p:tgtEl>
                                        <p:attrNameLst>
                                          <p:attrName>ppt_w</p:attrName>
                                        </p:attrNameLst>
                                      </p:cBhvr>
                                      <p:tavLst>
                                        <p:tav tm="0">
                                          <p:val>
                                            <p:fltVal val="0"/>
                                          </p:val>
                                        </p:tav>
                                        <p:tav tm="100000">
                                          <p:val>
                                            <p:strVal val="#ppt_w"/>
                                          </p:val>
                                        </p:tav>
                                      </p:tavLst>
                                    </p:anim>
                                    <p:anim calcmode="lin" valueType="num">
                                      <p:cBhvr>
                                        <p:cTn id="33" dur="500" fill="hold"/>
                                        <p:tgtEl>
                                          <p:spTgt spid="133295"/>
                                        </p:tgtEl>
                                        <p:attrNameLst>
                                          <p:attrName>ppt_h</p:attrName>
                                        </p:attrNameLst>
                                      </p:cBhvr>
                                      <p:tavLst>
                                        <p:tav tm="0">
                                          <p:val>
                                            <p:fltVal val="0"/>
                                          </p:val>
                                        </p:tav>
                                        <p:tav tm="100000">
                                          <p:val>
                                            <p:strVal val="#ppt_h"/>
                                          </p:val>
                                        </p:tav>
                                      </p:tavLst>
                                    </p:anim>
                                    <p:animEffect transition="in" filter="fade">
                                      <p:cBhvr>
                                        <p:cTn id="34" dur="500"/>
                                        <p:tgtEl>
                                          <p:spTgt spid="13329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nodeType="clickEffect">
                                  <p:stCondLst>
                                    <p:cond delay="0"/>
                                  </p:stCondLst>
                                  <p:childTnLst>
                                    <p:set>
                                      <p:cBhvr>
                                        <p:cTn id="38" dur="1" fill="hold">
                                          <p:stCondLst>
                                            <p:cond delay="0"/>
                                          </p:stCondLst>
                                        </p:cTn>
                                        <p:tgtEl>
                                          <p:spTgt spid="133296"/>
                                        </p:tgtEl>
                                        <p:attrNameLst>
                                          <p:attrName>style.visibility</p:attrName>
                                        </p:attrNameLst>
                                      </p:cBhvr>
                                      <p:to>
                                        <p:strVal val="visible"/>
                                      </p:to>
                                    </p:set>
                                    <p:anim calcmode="lin" valueType="num">
                                      <p:cBhvr>
                                        <p:cTn id="39" dur="500" fill="hold"/>
                                        <p:tgtEl>
                                          <p:spTgt spid="133296"/>
                                        </p:tgtEl>
                                        <p:attrNameLst>
                                          <p:attrName>ppt_w</p:attrName>
                                        </p:attrNameLst>
                                      </p:cBhvr>
                                      <p:tavLst>
                                        <p:tav tm="0">
                                          <p:val>
                                            <p:fltVal val="0"/>
                                          </p:val>
                                        </p:tav>
                                        <p:tav tm="100000">
                                          <p:val>
                                            <p:strVal val="#ppt_w"/>
                                          </p:val>
                                        </p:tav>
                                      </p:tavLst>
                                    </p:anim>
                                    <p:anim calcmode="lin" valueType="num">
                                      <p:cBhvr>
                                        <p:cTn id="40" dur="500" fill="hold"/>
                                        <p:tgtEl>
                                          <p:spTgt spid="133296"/>
                                        </p:tgtEl>
                                        <p:attrNameLst>
                                          <p:attrName>ppt_h</p:attrName>
                                        </p:attrNameLst>
                                      </p:cBhvr>
                                      <p:tavLst>
                                        <p:tav tm="0">
                                          <p:val>
                                            <p:fltVal val="0"/>
                                          </p:val>
                                        </p:tav>
                                        <p:tav tm="100000">
                                          <p:val>
                                            <p:strVal val="#ppt_h"/>
                                          </p:val>
                                        </p:tav>
                                      </p:tavLst>
                                    </p:anim>
                                    <p:animEffect transition="in" filter="fade">
                                      <p:cBhvr>
                                        <p:cTn id="41" dur="500"/>
                                        <p:tgtEl>
                                          <p:spTgt spid="13329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nodeType="clickEffect">
                                  <p:stCondLst>
                                    <p:cond delay="0"/>
                                  </p:stCondLst>
                                  <p:childTnLst>
                                    <p:set>
                                      <p:cBhvr>
                                        <p:cTn id="45" dur="1" fill="hold">
                                          <p:stCondLst>
                                            <p:cond delay="0"/>
                                          </p:stCondLst>
                                        </p:cTn>
                                        <p:tgtEl>
                                          <p:spTgt spid="133253"/>
                                        </p:tgtEl>
                                        <p:attrNameLst>
                                          <p:attrName>style.visibility</p:attrName>
                                        </p:attrNameLst>
                                      </p:cBhvr>
                                      <p:to>
                                        <p:strVal val="visible"/>
                                      </p:to>
                                    </p:set>
                                    <p:animEffect transition="in" filter="dissolve">
                                      <p:cBhvr>
                                        <p:cTn id="46" dur="500"/>
                                        <p:tgtEl>
                                          <p:spTgt spid="13325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nodeType="clickEffect">
                                  <p:stCondLst>
                                    <p:cond delay="0"/>
                                  </p:stCondLst>
                                  <p:childTnLst>
                                    <p:set>
                                      <p:cBhvr>
                                        <p:cTn id="50" dur="1" fill="hold">
                                          <p:stCondLst>
                                            <p:cond delay="0"/>
                                          </p:stCondLst>
                                        </p:cTn>
                                        <p:tgtEl>
                                          <p:spTgt spid="133260"/>
                                        </p:tgtEl>
                                        <p:attrNameLst>
                                          <p:attrName>style.visibility</p:attrName>
                                        </p:attrNameLst>
                                      </p:cBhvr>
                                      <p:to>
                                        <p:strVal val="visible"/>
                                      </p:to>
                                    </p:set>
                                    <p:animEffect transition="in" filter="dissolve">
                                      <p:cBhvr>
                                        <p:cTn id="51" dur="500"/>
                                        <p:tgtEl>
                                          <p:spTgt spid="13326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133267"/>
                                        </p:tgtEl>
                                        <p:attrNameLst>
                                          <p:attrName>style.visibility</p:attrName>
                                        </p:attrNameLst>
                                      </p:cBhvr>
                                      <p:to>
                                        <p:strVal val="visible"/>
                                      </p:to>
                                    </p:set>
                                    <p:animEffect transition="in" filter="wipe(up)">
                                      <p:cBhvr>
                                        <p:cTn id="56" dur="500"/>
                                        <p:tgtEl>
                                          <p:spTgt spid="13326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0" fill="hold" nodeType="clickEffect">
                                  <p:stCondLst>
                                    <p:cond delay="0"/>
                                  </p:stCondLst>
                                  <p:childTnLst>
                                    <p:set>
                                      <p:cBhvr>
                                        <p:cTn id="60" dur="1" fill="hold">
                                          <p:stCondLst>
                                            <p:cond delay="0"/>
                                          </p:stCondLst>
                                        </p:cTn>
                                        <p:tgtEl>
                                          <p:spTgt spid="133316"/>
                                        </p:tgtEl>
                                        <p:attrNameLst>
                                          <p:attrName>style.visibility</p:attrName>
                                        </p:attrNameLst>
                                      </p:cBhvr>
                                      <p:to>
                                        <p:strVal val="visible"/>
                                      </p:to>
                                    </p:set>
                                    <p:anim calcmode="lin" valueType="num">
                                      <p:cBhvr>
                                        <p:cTn id="61" dur="500" fill="hold"/>
                                        <p:tgtEl>
                                          <p:spTgt spid="133316"/>
                                        </p:tgtEl>
                                        <p:attrNameLst>
                                          <p:attrName>ppt_w</p:attrName>
                                        </p:attrNameLst>
                                      </p:cBhvr>
                                      <p:tavLst>
                                        <p:tav tm="0">
                                          <p:val>
                                            <p:fltVal val="0"/>
                                          </p:val>
                                        </p:tav>
                                        <p:tav tm="100000">
                                          <p:val>
                                            <p:strVal val="#ppt_w"/>
                                          </p:val>
                                        </p:tav>
                                      </p:tavLst>
                                    </p:anim>
                                    <p:anim calcmode="lin" valueType="num">
                                      <p:cBhvr>
                                        <p:cTn id="62" dur="500" fill="hold"/>
                                        <p:tgtEl>
                                          <p:spTgt spid="133316"/>
                                        </p:tgtEl>
                                        <p:attrNameLst>
                                          <p:attrName>ppt_h</p:attrName>
                                        </p:attrNameLst>
                                      </p:cBhvr>
                                      <p:tavLst>
                                        <p:tav tm="0">
                                          <p:val>
                                            <p:fltVal val="0"/>
                                          </p:val>
                                        </p:tav>
                                        <p:tav tm="100000">
                                          <p:val>
                                            <p:strVal val="#ppt_h"/>
                                          </p:val>
                                        </p:tav>
                                      </p:tavLst>
                                    </p:anim>
                                    <p:animEffect transition="in" filter="fade">
                                      <p:cBhvr>
                                        <p:cTn id="63" dur="500"/>
                                        <p:tgtEl>
                                          <p:spTgt spid="13331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childTnLst>
                                    <p:set>
                                      <p:cBhvr>
                                        <p:cTn id="67" dur="1" fill="hold">
                                          <p:stCondLst>
                                            <p:cond delay="0"/>
                                          </p:stCondLst>
                                        </p:cTn>
                                        <p:tgtEl>
                                          <p:spTgt spid="133318"/>
                                        </p:tgtEl>
                                        <p:attrNameLst>
                                          <p:attrName>style.visibility</p:attrName>
                                        </p:attrNameLst>
                                      </p:cBhvr>
                                      <p:to>
                                        <p:strVal val="visible"/>
                                      </p:to>
                                    </p:set>
                                    <p:animEffect transition="in" filter="wipe(left)">
                                      <p:cBhvr>
                                        <p:cTn id="68" dur="500"/>
                                        <p:tgtEl>
                                          <p:spTgt spid="133318"/>
                                        </p:tgtEl>
                                      </p:cBhvr>
                                    </p:animEffect>
                                  </p:childTnLst>
                                </p:cTn>
                              </p:par>
                            </p:childTnLst>
                          </p:cTn>
                        </p:par>
                        <p:par>
                          <p:cTn id="69" fill="hold" nodeType="afterGroup">
                            <p:stCondLst>
                              <p:cond delay="500"/>
                            </p:stCondLst>
                            <p:childTnLst>
                              <p:par>
                                <p:cTn id="70" presetID="1" presetClass="exit" presetSubtype="0" fill="hold" nodeType="afterEffect">
                                  <p:stCondLst>
                                    <p:cond delay="0"/>
                                  </p:stCondLst>
                                  <p:childTnLst>
                                    <p:set>
                                      <p:cBhvr>
                                        <p:cTn id="71" dur="1" fill="hold">
                                          <p:stCondLst>
                                            <p:cond delay="0"/>
                                          </p:stCondLst>
                                        </p:cTn>
                                        <p:tgtEl>
                                          <p:spTgt spid="133316"/>
                                        </p:tgtEl>
                                        <p:attrNameLst>
                                          <p:attrName>style.visibility</p:attrName>
                                        </p:attrNameLst>
                                      </p:cBhvr>
                                      <p:to>
                                        <p:strVal val="hidden"/>
                                      </p:to>
                                    </p:set>
                                  </p:childTnLst>
                                </p:cTn>
                              </p:par>
                            </p:childTnLst>
                          </p:cTn>
                        </p:par>
                        <p:par>
                          <p:cTn id="72" fill="hold" nodeType="afterGroup">
                            <p:stCondLst>
                              <p:cond delay="500"/>
                            </p:stCondLst>
                            <p:childTnLst>
                              <p:par>
                                <p:cTn id="73" presetID="1" presetClass="entr" presetSubtype="0" fill="hold" nodeType="afterEffect">
                                  <p:stCondLst>
                                    <p:cond delay="0"/>
                                  </p:stCondLst>
                                  <p:childTnLst>
                                    <p:set>
                                      <p:cBhvr>
                                        <p:cTn id="74" dur="1" fill="hold">
                                          <p:stCondLst>
                                            <p:cond delay="0"/>
                                          </p:stCondLst>
                                        </p:cTn>
                                        <p:tgtEl>
                                          <p:spTgt spid="133317"/>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childTnLst>
                                    <p:set>
                                      <p:cBhvr>
                                        <p:cTn id="78" dur="1" fill="hold">
                                          <p:stCondLst>
                                            <p:cond delay="0"/>
                                          </p:stCondLst>
                                        </p:cTn>
                                        <p:tgtEl>
                                          <p:spTgt spid="133319"/>
                                        </p:tgtEl>
                                        <p:attrNameLst>
                                          <p:attrName>style.visibility</p:attrName>
                                        </p:attrNameLst>
                                      </p:cBhvr>
                                      <p:to>
                                        <p:strVal val="visible"/>
                                      </p:to>
                                    </p:set>
                                    <p:animEffect transition="in" filter="wipe(left)">
                                      <p:cBhvr>
                                        <p:cTn id="79" dur="500"/>
                                        <p:tgtEl>
                                          <p:spTgt spid="133319"/>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133268"/>
                                        </p:tgtEl>
                                        <p:attrNameLst>
                                          <p:attrName>style.visibility</p:attrName>
                                        </p:attrNameLst>
                                      </p:cBhvr>
                                      <p:to>
                                        <p:strVal val="visible"/>
                                      </p:to>
                                    </p:set>
                                    <p:animEffect transition="in" filter="wipe(up)">
                                      <p:cBhvr>
                                        <p:cTn id="84" dur="500"/>
                                        <p:tgtEl>
                                          <p:spTgt spid="133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7" grpId="0"/>
      <p:bldP spid="133138" grpId="0"/>
      <p:bldP spid="133267" grpId="0"/>
      <p:bldP spid="133268" grpId="0"/>
      <p:bldP spid="13329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Text Box 4">
            <a:extLst>
              <a:ext uri="{FF2B5EF4-FFF2-40B4-BE49-F238E27FC236}">
                <a16:creationId xmlns:a16="http://schemas.microsoft.com/office/drawing/2014/main" id="{3F9A103C-E085-46C2-8953-E3F9E3875B9A}"/>
              </a:ext>
            </a:extLst>
          </p:cNvPr>
          <p:cNvSpPr txBox="1">
            <a:spLocks noChangeArrowheads="1"/>
          </p:cNvSpPr>
          <p:nvPr/>
        </p:nvSpPr>
        <p:spPr bwMode="auto">
          <a:xfrm>
            <a:off x="76200" y="12700"/>
            <a:ext cx="1752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a:solidFill>
                  <a:srgbClr val="FF66FF"/>
                </a:solidFill>
              </a:rPr>
              <a:t>Dielectrics:</a:t>
            </a:r>
          </a:p>
        </p:txBody>
      </p:sp>
      <p:sp>
        <p:nvSpPr>
          <p:cNvPr id="126981" name="Text Box 5">
            <a:extLst>
              <a:ext uri="{FF2B5EF4-FFF2-40B4-BE49-F238E27FC236}">
                <a16:creationId xmlns:a16="http://schemas.microsoft.com/office/drawing/2014/main" id="{7602094D-BF29-4FEF-A192-B50DCA54B2F2}"/>
              </a:ext>
            </a:extLst>
          </p:cNvPr>
          <p:cNvSpPr txBox="1">
            <a:spLocks noChangeArrowheads="1"/>
          </p:cNvSpPr>
          <p:nvPr/>
        </p:nvSpPr>
        <p:spPr bwMode="auto">
          <a:xfrm>
            <a:off x="76200" y="381000"/>
            <a:ext cx="89154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9933"/>
                </a:solidFill>
              </a:rPr>
              <a:t>Generally, a non-conducting medium or insulator is called a ‘dielectric’.</a:t>
            </a:r>
          </a:p>
          <a:p>
            <a:pPr eaLnBrk="1" hangingPunct="1">
              <a:spcBef>
                <a:spcPct val="50000"/>
              </a:spcBef>
              <a:buFontTx/>
              <a:buNone/>
            </a:pPr>
            <a:r>
              <a:rPr lang="en-US" altLang="en-US" sz="1800" b="1">
                <a:solidFill>
                  <a:srgbClr val="66FFCC"/>
                </a:solidFill>
              </a:rPr>
              <a:t>Precisely, the non-conducting materials in which induced charges are produced on their faces on the application of electric fields are called dielectrics.</a:t>
            </a:r>
          </a:p>
          <a:p>
            <a:pPr eaLnBrk="1" hangingPunct="1">
              <a:spcBef>
                <a:spcPct val="50000"/>
              </a:spcBef>
              <a:buFontTx/>
              <a:buNone/>
            </a:pPr>
            <a:r>
              <a:rPr lang="en-US" altLang="en-US" sz="1800" b="1">
                <a:solidFill>
                  <a:srgbClr val="99CCFF"/>
                </a:solidFill>
              </a:rPr>
              <a:t>Eg. Air, H</a:t>
            </a:r>
            <a:r>
              <a:rPr lang="en-US" altLang="en-US" sz="1800" b="1" baseline="-25000">
                <a:solidFill>
                  <a:srgbClr val="99CCFF"/>
                </a:solidFill>
              </a:rPr>
              <a:t>2</a:t>
            </a:r>
            <a:r>
              <a:rPr lang="en-US" altLang="en-US" sz="1800" b="1">
                <a:solidFill>
                  <a:srgbClr val="99CCFF"/>
                </a:solidFill>
              </a:rPr>
              <a:t>, glass, mica, paraffin wax, transformer oil, etc.</a:t>
            </a:r>
          </a:p>
        </p:txBody>
      </p:sp>
      <p:sp>
        <p:nvSpPr>
          <p:cNvPr id="126982" name="Text Box 6">
            <a:extLst>
              <a:ext uri="{FF2B5EF4-FFF2-40B4-BE49-F238E27FC236}">
                <a16:creationId xmlns:a16="http://schemas.microsoft.com/office/drawing/2014/main" id="{07A112DA-4E70-44B0-A3D0-4FD5200B8EBB}"/>
              </a:ext>
            </a:extLst>
          </p:cNvPr>
          <p:cNvSpPr txBox="1">
            <a:spLocks noChangeArrowheads="1"/>
          </p:cNvSpPr>
          <p:nvPr/>
        </p:nvSpPr>
        <p:spPr bwMode="auto">
          <a:xfrm>
            <a:off x="76200" y="1828800"/>
            <a:ext cx="3810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a:solidFill>
                  <a:srgbClr val="66FF33"/>
                </a:solidFill>
              </a:rPr>
              <a:t>Polarization of Dielectrics:</a:t>
            </a:r>
          </a:p>
        </p:txBody>
      </p:sp>
      <p:sp>
        <p:nvSpPr>
          <p:cNvPr id="127043" name="Line 67">
            <a:extLst>
              <a:ext uri="{FF2B5EF4-FFF2-40B4-BE49-F238E27FC236}">
                <a16:creationId xmlns:a16="http://schemas.microsoft.com/office/drawing/2014/main" id="{7BCCF4F4-3B8B-4DA7-8BF9-7B777E5F856F}"/>
              </a:ext>
            </a:extLst>
          </p:cNvPr>
          <p:cNvSpPr>
            <a:spLocks noChangeShapeType="1"/>
          </p:cNvSpPr>
          <p:nvPr/>
        </p:nvSpPr>
        <p:spPr bwMode="auto">
          <a:xfrm rot="5400000">
            <a:off x="4229100" y="4381500"/>
            <a:ext cx="1447800" cy="0"/>
          </a:xfrm>
          <a:prstGeom prst="line">
            <a:avLst/>
          </a:prstGeom>
          <a:noFill/>
          <a:ln w="2857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7047" name="Line 71">
            <a:extLst>
              <a:ext uri="{FF2B5EF4-FFF2-40B4-BE49-F238E27FC236}">
                <a16:creationId xmlns:a16="http://schemas.microsoft.com/office/drawing/2014/main" id="{F599A7CC-64BD-4784-A50D-FF06D488ADAA}"/>
              </a:ext>
            </a:extLst>
          </p:cNvPr>
          <p:cNvSpPr>
            <a:spLocks noChangeShapeType="1"/>
          </p:cNvSpPr>
          <p:nvPr/>
        </p:nvSpPr>
        <p:spPr bwMode="auto">
          <a:xfrm rot="-5400000">
            <a:off x="8496300" y="4381500"/>
            <a:ext cx="838200" cy="0"/>
          </a:xfrm>
          <a:prstGeom prst="line">
            <a:avLst/>
          </a:prstGeom>
          <a:noFill/>
          <a:ln w="2857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27090" name="Group 114">
            <a:extLst>
              <a:ext uri="{FF2B5EF4-FFF2-40B4-BE49-F238E27FC236}">
                <a16:creationId xmlns:a16="http://schemas.microsoft.com/office/drawing/2014/main" id="{1EB0FAD8-8DC2-4D90-80A9-77CB65E2BBF8}"/>
              </a:ext>
            </a:extLst>
          </p:cNvPr>
          <p:cNvGrpSpPr>
            <a:grpSpLocks/>
          </p:cNvGrpSpPr>
          <p:nvPr/>
        </p:nvGrpSpPr>
        <p:grpSpPr bwMode="auto">
          <a:xfrm>
            <a:off x="4800600" y="3048000"/>
            <a:ext cx="3886200" cy="228600"/>
            <a:chOff x="3072" y="1920"/>
            <a:chExt cx="2448" cy="144"/>
          </a:xfrm>
        </p:grpSpPr>
        <p:sp>
          <p:nvSpPr>
            <p:cNvPr id="33949" name="Line 72">
              <a:extLst>
                <a:ext uri="{FF2B5EF4-FFF2-40B4-BE49-F238E27FC236}">
                  <a16:creationId xmlns:a16="http://schemas.microsoft.com/office/drawing/2014/main" id="{16C5FD7A-7721-4668-81C0-61D7FF9392AE}"/>
                </a:ext>
              </a:extLst>
            </p:cNvPr>
            <p:cNvSpPr>
              <a:spLocks noChangeShapeType="1"/>
            </p:cNvSpPr>
            <p:nvPr/>
          </p:nvSpPr>
          <p:spPr bwMode="auto">
            <a:xfrm>
              <a:off x="3072" y="1920"/>
              <a:ext cx="2448" cy="0"/>
            </a:xfrm>
            <a:prstGeom prst="line">
              <a:avLst/>
            </a:prstGeom>
            <a:noFill/>
            <a:ln w="38100">
              <a:solidFill>
                <a:srgbClr val="99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3950" name="Group 75">
              <a:extLst>
                <a:ext uri="{FF2B5EF4-FFF2-40B4-BE49-F238E27FC236}">
                  <a16:creationId xmlns:a16="http://schemas.microsoft.com/office/drawing/2014/main" id="{4AA1AFBA-E96B-4E0D-8A82-7191656D7558}"/>
                </a:ext>
              </a:extLst>
            </p:cNvPr>
            <p:cNvGrpSpPr>
              <a:grpSpLocks/>
            </p:cNvGrpSpPr>
            <p:nvPr/>
          </p:nvGrpSpPr>
          <p:grpSpPr bwMode="auto">
            <a:xfrm rot="5400000">
              <a:off x="4656" y="1968"/>
              <a:ext cx="96" cy="96"/>
              <a:chOff x="672" y="1248"/>
              <a:chExt cx="96" cy="96"/>
            </a:xfrm>
          </p:grpSpPr>
          <p:sp>
            <p:nvSpPr>
              <p:cNvPr id="33987" name="Line 76">
                <a:extLst>
                  <a:ext uri="{FF2B5EF4-FFF2-40B4-BE49-F238E27FC236}">
                    <a16:creationId xmlns:a16="http://schemas.microsoft.com/office/drawing/2014/main" id="{96242A91-D92F-473E-B41B-429441460921}"/>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988" name="Line 77">
                <a:extLst>
                  <a:ext uri="{FF2B5EF4-FFF2-40B4-BE49-F238E27FC236}">
                    <a16:creationId xmlns:a16="http://schemas.microsoft.com/office/drawing/2014/main" id="{646EE874-E8CF-48E8-9E02-F39C848BDAD6}"/>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3951" name="Group 78">
              <a:extLst>
                <a:ext uri="{FF2B5EF4-FFF2-40B4-BE49-F238E27FC236}">
                  <a16:creationId xmlns:a16="http://schemas.microsoft.com/office/drawing/2014/main" id="{0446B5B5-9803-45E2-8D8D-0D071BB46F32}"/>
                </a:ext>
              </a:extLst>
            </p:cNvPr>
            <p:cNvGrpSpPr>
              <a:grpSpLocks/>
            </p:cNvGrpSpPr>
            <p:nvPr/>
          </p:nvGrpSpPr>
          <p:grpSpPr bwMode="auto">
            <a:xfrm rot="5400000">
              <a:off x="4848" y="1968"/>
              <a:ext cx="96" cy="96"/>
              <a:chOff x="672" y="1248"/>
              <a:chExt cx="96" cy="96"/>
            </a:xfrm>
          </p:grpSpPr>
          <p:sp>
            <p:nvSpPr>
              <p:cNvPr id="33985" name="Line 79">
                <a:extLst>
                  <a:ext uri="{FF2B5EF4-FFF2-40B4-BE49-F238E27FC236}">
                    <a16:creationId xmlns:a16="http://schemas.microsoft.com/office/drawing/2014/main" id="{7822ED2C-DC02-44CF-AF3A-404AE9BC8312}"/>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986" name="Line 80">
                <a:extLst>
                  <a:ext uri="{FF2B5EF4-FFF2-40B4-BE49-F238E27FC236}">
                    <a16:creationId xmlns:a16="http://schemas.microsoft.com/office/drawing/2014/main" id="{5C629110-A7C8-42B5-9D56-568D9F933EEC}"/>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3952" name="Group 81">
              <a:extLst>
                <a:ext uri="{FF2B5EF4-FFF2-40B4-BE49-F238E27FC236}">
                  <a16:creationId xmlns:a16="http://schemas.microsoft.com/office/drawing/2014/main" id="{D803799A-38A9-4B4F-A03A-8087F8E85FEE}"/>
                </a:ext>
              </a:extLst>
            </p:cNvPr>
            <p:cNvGrpSpPr>
              <a:grpSpLocks/>
            </p:cNvGrpSpPr>
            <p:nvPr/>
          </p:nvGrpSpPr>
          <p:grpSpPr bwMode="auto">
            <a:xfrm rot="5400000">
              <a:off x="4464" y="1968"/>
              <a:ext cx="96" cy="96"/>
              <a:chOff x="672" y="1248"/>
              <a:chExt cx="96" cy="96"/>
            </a:xfrm>
          </p:grpSpPr>
          <p:sp>
            <p:nvSpPr>
              <p:cNvPr id="33983" name="Line 82">
                <a:extLst>
                  <a:ext uri="{FF2B5EF4-FFF2-40B4-BE49-F238E27FC236}">
                    <a16:creationId xmlns:a16="http://schemas.microsoft.com/office/drawing/2014/main" id="{A69D913D-4CC2-415E-A4BE-AAC065090FA0}"/>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984" name="Line 83">
                <a:extLst>
                  <a:ext uri="{FF2B5EF4-FFF2-40B4-BE49-F238E27FC236}">
                    <a16:creationId xmlns:a16="http://schemas.microsoft.com/office/drawing/2014/main" id="{16C378A0-439E-4FEE-A960-2AF1FB76E70A}"/>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3953" name="Group 84">
              <a:extLst>
                <a:ext uri="{FF2B5EF4-FFF2-40B4-BE49-F238E27FC236}">
                  <a16:creationId xmlns:a16="http://schemas.microsoft.com/office/drawing/2014/main" id="{94B0D512-7D63-4EB6-9EBE-581F5F9100DA}"/>
                </a:ext>
              </a:extLst>
            </p:cNvPr>
            <p:cNvGrpSpPr>
              <a:grpSpLocks/>
            </p:cNvGrpSpPr>
            <p:nvPr/>
          </p:nvGrpSpPr>
          <p:grpSpPr bwMode="auto">
            <a:xfrm rot="5400000">
              <a:off x="4080" y="1968"/>
              <a:ext cx="96" cy="96"/>
              <a:chOff x="672" y="1248"/>
              <a:chExt cx="96" cy="96"/>
            </a:xfrm>
          </p:grpSpPr>
          <p:sp>
            <p:nvSpPr>
              <p:cNvPr id="33981" name="Line 85">
                <a:extLst>
                  <a:ext uri="{FF2B5EF4-FFF2-40B4-BE49-F238E27FC236}">
                    <a16:creationId xmlns:a16="http://schemas.microsoft.com/office/drawing/2014/main" id="{96678513-E421-46FB-90F5-D40EB128C2CF}"/>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982" name="Line 86">
                <a:extLst>
                  <a:ext uri="{FF2B5EF4-FFF2-40B4-BE49-F238E27FC236}">
                    <a16:creationId xmlns:a16="http://schemas.microsoft.com/office/drawing/2014/main" id="{6B679F5F-C044-47A2-B57F-5C724EC29A94}"/>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3954" name="Group 87">
              <a:extLst>
                <a:ext uri="{FF2B5EF4-FFF2-40B4-BE49-F238E27FC236}">
                  <a16:creationId xmlns:a16="http://schemas.microsoft.com/office/drawing/2014/main" id="{91A89C81-7C8A-435E-A8D7-525553825AC6}"/>
                </a:ext>
              </a:extLst>
            </p:cNvPr>
            <p:cNvGrpSpPr>
              <a:grpSpLocks/>
            </p:cNvGrpSpPr>
            <p:nvPr/>
          </p:nvGrpSpPr>
          <p:grpSpPr bwMode="auto">
            <a:xfrm rot="5400000">
              <a:off x="4272" y="1968"/>
              <a:ext cx="96" cy="96"/>
              <a:chOff x="672" y="1248"/>
              <a:chExt cx="96" cy="96"/>
            </a:xfrm>
          </p:grpSpPr>
          <p:sp>
            <p:nvSpPr>
              <p:cNvPr id="33979" name="Line 88">
                <a:extLst>
                  <a:ext uri="{FF2B5EF4-FFF2-40B4-BE49-F238E27FC236}">
                    <a16:creationId xmlns:a16="http://schemas.microsoft.com/office/drawing/2014/main" id="{42710EAC-491D-4190-B8B5-80B4C7999B1A}"/>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980" name="Line 89">
                <a:extLst>
                  <a:ext uri="{FF2B5EF4-FFF2-40B4-BE49-F238E27FC236}">
                    <a16:creationId xmlns:a16="http://schemas.microsoft.com/office/drawing/2014/main" id="{4A7142CA-680A-4D82-84CE-6250C2E7203E}"/>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3955" name="Group 90">
              <a:extLst>
                <a:ext uri="{FF2B5EF4-FFF2-40B4-BE49-F238E27FC236}">
                  <a16:creationId xmlns:a16="http://schemas.microsoft.com/office/drawing/2014/main" id="{89ECDDD9-3E17-4C60-A50D-CF173FF3B9B8}"/>
                </a:ext>
              </a:extLst>
            </p:cNvPr>
            <p:cNvGrpSpPr>
              <a:grpSpLocks/>
            </p:cNvGrpSpPr>
            <p:nvPr/>
          </p:nvGrpSpPr>
          <p:grpSpPr bwMode="auto">
            <a:xfrm rot="5400000">
              <a:off x="3888" y="1968"/>
              <a:ext cx="96" cy="96"/>
              <a:chOff x="672" y="1248"/>
              <a:chExt cx="96" cy="96"/>
            </a:xfrm>
          </p:grpSpPr>
          <p:sp>
            <p:nvSpPr>
              <p:cNvPr id="33977" name="Line 91">
                <a:extLst>
                  <a:ext uri="{FF2B5EF4-FFF2-40B4-BE49-F238E27FC236}">
                    <a16:creationId xmlns:a16="http://schemas.microsoft.com/office/drawing/2014/main" id="{A37CE867-67C7-4147-A9A2-D097D8144C2C}"/>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978" name="Line 92">
                <a:extLst>
                  <a:ext uri="{FF2B5EF4-FFF2-40B4-BE49-F238E27FC236}">
                    <a16:creationId xmlns:a16="http://schemas.microsoft.com/office/drawing/2014/main" id="{51E42E2E-2719-46E8-8BD9-A8A387FA6CFF}"/>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3956" name="Group 93">
              <a:extLst>
                <a:ext uri="{FF2B5EF4-FFF2-40B4-BE49-F238E27FC236}">
                  <a16:creationId xmlns:a16="http://schemas.microsoft.com/office/drawing/2014/main" id="{A693F38D-6F43-4F37-BFE7-CB67F5995B87}"/>
                </a:ext>
              </a:extLst>
            </p:cNvPr>
            <p:cNvGrpSpPr>
              <a:grpSpLocks/>
            </p:cNvGrpSpPr>
            <p:nvPr/>
          </p:nvGrpSpPr>
          <p:grpSpPr bwMode="auto">
            <a:xfrm rot="5400000" flipH="1" flipV="1">
              <a:off x="3504" y="1968"/>
              <a:ext cx="96" cy="96"/>
              <a:chOff x="672" y="1248"/>
              <a:chExt cx="96" cy="96"/>
            </a:xfrm>
          </p:grpSpPr>
          <p:sp>
            <p:nvSpPr>
              <p:cNvPr id="33975" name="Line 94">
                <a:extLst>
                  <a:ext uri="{FF2B5EF4-FFF2-40B4-BE49-F238E27FC236}">
                    <a16:creationId xmlns:a16="http://schemas.microsoft.com/office/drawing/2014/main" id="{3F0E8294-8C80-4F09-9D59-27603123793F}"/>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976" name="Line 95">
                <a:extLst>
                  <a:ext uri="{FF2B5EF4-FFF2-40B4-BE49-F238E27FC236}">
                    <a16:creationId xmlns:a16="http://schemas.microsoft.com/office/drawing/2014/main" id="{5687CBF9-3E06-44BE-A287-697E619BDACC}"/>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3957" name="Group 96">
              <a:extLst>
                <a:ext uri="{FF2B5EF4-FFF2-40B4-BE49-F238E27FC236}">
                  <a16:creationId xmlns:a16="http://schemas.microsoft.com/office/drawing/2014/main" id="{DC0D79D6-8B07-44E1-9772-72B28AF608F9}"/>
                </a:ext>
              </a:extLst>
            </p:cNvPr>
            <p:cNvGrpSpPr>
              <a:grpSpLocks/>
            </p:cNvGrpSpPr>
            <p:nvPr/>
          </p:nvGrpSpPr>
          <p:grpSpPr bwMode="auto">
            <a:xfrm rot="5400000" flipH="1" flipV="1">
              <a:off x="3696" y="1968"/>
              <a:ext cx="96" cy="96"/>
              <a:chOff x="672" y="1248"/>
              <a:chExt cx="96" cy="96"/>
            </a:xfrm>
          </p:grpSpPr>
          <p:sp>
            <p:nvSpPr>
              <p:cNvPr id="33973" name="Line 97">
                <a:extLst>
                  <a:ext uri="{FF2B5EF4-FFF2-40B4-BE49-F238E27FC236}">
                    <a16:creationId xmlns:a16="http://schemas.microsoft.com/office/drawing/2014/main" id="{F707291A-CA36-4D61-AB05-89415039803B}"/>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974" name="Line 98">
                <a:extLst>
                  <a:ext uri="{FF2B5EF4-FFF2-40B4-BE49-F238E27FC236}">
                    <a16:creationId xmlns:a16="http://schemas.microsoft.com/office/drawing/2014/main" id="{8CDA4CEF-1AD4-43BE-ADBA-0913969CDD94}"/>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3958" name="Group 99">
              <a:extLst>
                <a:ext uri="{FF2B5EF4-FFF2-40B4-BE49-F238E27FC236}">
                  <a16:creationId xmlns:a16="http://schemas.microsoft.com/office/drawing/2014/main" id="{D32FDD5A-863E-4CC4-B9A9-71814A44F6D0}"/>
                </a:ext>
              </a:extLst>
            </p:cNvPr>
            <p:cNvGrpSpPr>
              <a:grpSpLocks/>
            </p:cNvGrpSpPr>
            <p:nvPr/>
          </p:nvGrpSpPr>
          <p:grpSpPr bwMode="auto">
            <a:xfrm rot="5400000" flipH="1" flipV="1">
              <a:off x="3120" y="1968"/>
              <a:ext cx="96" cy="96"/>
              <a:chOff x="672" y="1248"/>
              <a:chExt cx="96" cy="96"/>
            </a:xfrm>
          </p:grpSpPr>
          <p:sp>
            <p:nvSpPr>
              <p:cNvPr id="33971" name="Line 100">
                <a:extLst>
                  <a:ext uri="{FF2B5EF4-FFF2-40B4-BE49-F238E27FC236}">
                    <a16:creationId xmlns:a16="http://schemas.microsoft.com/office/drawing/2014/main" id="{6F09D86C-141D-4C87-9E57-3F9ECB042174}"/>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972" name="Line 101">
                <a:extLst>
                  <a:ext uri="{FF2B5EF4-FFF2-40B4-BE49-F238E27FC236}">
                    <a16:creationId xmlns:a16="http://schemas.microsoft.com/office/drawing/2014/main" id="{C5B005B3-70E2-4F7E-B1E7-19B6F0C2654B}"/>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3959" name="Group 102">
              <a:extLst>
                <a:ext uri="{FF2B5EF4-FFF2-40B4-BE49-F238E27FC236}">
                  <a16:creationId xmlns:a16="http://schemas.microsoft.com/office/drawing/2014/main" id="{B30A6FA3-3B2E-4C3B-AB1D-9FF307561D49}"/>
                </a:ext>
              </a:extLst>
            </p:cNvPr>
            <p:cNvGrpSpPr>
              <a:grpSpLocks/>
            </p:cNvGrpSpPr>
            <p:nvPr/>
          </p:nvGrpSpPr>
          <p:grpSpPr bwMode="auto">
            <a:xfrm rot="5400000" flipH="1" flipV="1">
              <a:off x="3312" y="1968"/>
              <a:ext cx="96" cy="96"/>
              <a:chOff x="672" y="1248"/>
              <a:chExt cx="96" cy="96"/>
            </a:xfrm>
          </p:grpSpPr>
          <p:sp>
            <p:nvSpPr>
              <p:cNvPr id="33969" name="Line 103">
                <a:extLst>
                  <a:ext uri="{FF2B5EF4-FFF2-40B4-BE49-F238E27FC236}">
                    <a16:creationId xmlns:a16="http://schemas.microsoft.com/office/drawing/2014/main" id="{C997D158-3DCB-4009-ACA3-7B24B5251FD8}"/>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970" name="Line 104">
                <a:extLst>
                  <a:ext uri="{FF2B5EF4-FFF2-40B4-BE49-F238E27FC236}">
                    <a16:creationId xmlns:a16="http://schemas.microsoft.com/office/drawing/2014/main" id="{69E29954-0764-4984-A5D6-09E9974A4D44}"/>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3960" name="Group 105">
              <a:extLst>
                <a:ext uri="{FF2B5EF4-FFF2-40B4-BE49-F238E27FC236}">
                  <a16:creationId xmlns:a16="http://schemas.microsoft.com/office/drawing/2014/main" id="{08F333F0-8FF1-4772-941A-44374670B82D}"/>
                </a:ext>
              </a:extLst>
            </p:cNvPr>
            <p:cNvGrpSpPr>
              <a:grpSpLocks/>
            </p:cNvGrpSpPr>
            <p:nvPr/>
          </p:nvGrpSpPr>
          <p:grpSpPr bwMode="auto">
            <a:xfrm rot="5400000">
              <a:off x="5232" y="1968"/>
              <a:ext cx="96" cy="96"/>
              <a:chOff x="672" y="1248"/>
              <a:chExt cx="96" cy="96"/>
            </a:xfrm>
          </p:grpSpPr>
          <p:sp>
            <p:nvSpPr>
              <p:cNvPr id="33967" name="Line 106">
                <a:extLst>
                  <a:ext uri="{FF2B5EF4-FFF2-40B4-BE49-F238E27FC236}">
                    <a16:creationId xmlns:a16="http://schemas.microsoft.com/office/drawing/2014/main" id="{063E29E9-BDFC-454D-B2CD-492B0DE469E5}"/>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968" name="Line 107">
                <a:extLst>
                  <a:ext uri="{FF2B5EF4-FFF2-40B4-BE49-F238E27FC236}">
                    <a16:creationId xmlns:a16="http://schemas.microsoft.com/office/drawing/2014/main" id="{2F92BBBD-9FC2-4926-BF1C-2DBC1F255977}"/>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3961" name="Group 108">
              <a:extLst>
                <a:ext uri="{FF2B5EF4-FFF2-40B4-BE49-F238E27FC236}">
                  <a16:creationId xmlns:a16="http://schemas.microsoft.com/office/drawing/2014/main" id="{12B7473E-C722-45AE-88F8-7C0FAE77A538}"/>
                </a:ext>
              </a:extLst>
            </p:cNvPr>
            <p:cNvGrpSpPr>
              <a:grpSpLocks/>
            </p:cNvGrpSpPr>
            <p:nvPr/>
          </p:nvGrpSpPr>
          <p:grpSpPr bwMode="auto">
            <a:xfrm rot="5400000">
              <a:off x="5424" y="1968"/>
              <a:ext cx="96" cy="96"/>
              <a:chOff x="672" y="1248"/>
              <a:chExt cx="96" cy="96"/>
            </a:xfrm>
          </p:grpSpPr>
          <p:sp>
            <p:nvSpPr>
              <p:cNvPr id="33965" name="Line 109">
                <a:extLst>
                  <a:ext uri="{FF2B5EF4-FFF2-40B4-BE49-F238E27FC236}">
                    <a16:creationId xmlns:a16="http://schemas.microsoft.com/office/drawing/2014/main" id="{4B00E70E-7ABC-4F0B-B119-909BA4193F24}"/>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966" name="Line 110">
                <a:extLst>
                  <a:ext uri="{FF2B5EF4-FFF2-40B4-BE49-F238E27FC236}">
                    <a16:creationId xmlns:a16="http://schemas.microsoft.com/office/drawing/2014/main" id="{C7EFA8E7-41F1-4E84-A842-662E56D5ED7A}"/>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3962" name="Group 111">
              <a:extLst>
                <a:ext uri="{FF2B5EF4-FFF2-40B4-BE49-F238E27FC236}">
                  <a16:creationId xmlns:a16="http://schemas.microsoft.com/office/drawing/2014/main" id="{BF1E0BAD-B681-4E8F-8B8C-173B7880EE2B}"/>
                </a:ext>
              </a:extLst>
            </p:cNvPr>
            <p:cNvGrpSpPr>
              <a:grpSpLocks/>
            </p:cNvGrpSpPr>
            <p:nvPr/>
          </p:nvGrpSpPr>
          <p:grpSpPr bwMode="auto">
            <a:xfrm rot="5400000">
              <a:off x="5040" y="1968"/>
              <a:ext cx="96" cy="96"/>
              <a:chOff x="672" y="1248"/>
              <a:chExt cx="96" cy="96"/>
            </a:xfrm>
          </p:grpSpPr>
          <p:sp>
            <p:nvSpPr>
              <p:cNvPr id="33963" name="Line 112">
                <a:extLst>
                  <a:ext uri="{FF2B5EF4-FFF2-40B4-BE49-F238E27FC236}">
                    <a16:creationId xmlns:a16="http://schemas.microsoft.com/office/drawing/2014/main" id="{EE1CF8C7-9C23-4414-BB7C-0042C08DF347}"/>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964" name="Line 113">
                <a:extLst>
                  <a:ext uri="{FF2B5EF4-FFF2-40B4-BE49-F238E27FC236}">
                    <a16:creationId xmlns:a16="http://schemas.microsoft.com/office/drawing/2014/main" id="{17A11E71-5AF7-40BF-ADF8-6F2B5A9CA3E3}"/>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127107" name="Group 131">
            <a:extLst>
              <a:ext uri="{FF2B5EF4-FFF2-40B4-BE49-F238E27FC236}">
                <a16:creationId xmlns:a16="http://schemas.microsoft.com/office/drawing/2014/main" id="{9F9E12A2-8340-4D02-B453-EB9F0FAF11E3}"/>
              </a:ext>
            </a:extLst>
          </p:cNvPr>
          <p:cNvGrpSpPr>
            <a:grpSpLocks/>
          </p:cNvGrpSpPr>
          <p:nvPr/>
        </p:nvGrpSpPr>
        <p:grpSpPr bwMode="auto">
          <a:xfrm>
            <a:off x="4800600" y="5518150"/>
            <a:ext cx="3886200" cy="120650"/>
            <a:chOff x="3072" y="3236"/>
            <a:chExt cx="2448" cy="76"/>
          </a:xfrm>
        </p:grpSpPr>
        <p:sp>
          <p:nvSpPr>
            <p:cNvPr id="33934" name="Line 73">
              <a:extLst>
                <a:ext uri="{FF2B5EF4-FFF2-40B4-BE49-F238E27FC236}">
                  <a16:creationId xmlns:a16="http://schemas.microsoft.com/office/drawing/2014/main" id="{A1856569-9256-4313-8952-127632092002}"/>
                </a:ext>
              </a:extLst>
            </p:cNvPr>
            <p:cNvSpPr>
              <a:spLocks noChangeShapeType="1"/>
            </p:cNvSpPr>
            <p:nvPr/>
          </p:nvSpPr>
          <p:spPr bwMode="auto">
            <a:xfrm>
              <a:off x="3072" y="3312"/>
              <a:ext cx="2448" cy="0"/>
            </a:xfrm>
            <a:prstGeom prst="line">
              <a:avLst/>
            </a:prstGeom>
            <a:noFill/>
            <a:ln w="38100">
              <a:solidFill>
                <a:srgbClr val="99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3935" name="Group 130">
              <a:extLst>
                <a:ext uri="{FF2B5EF4-FFF2-40B4-BE49-F238E27FC236}">
                  <a16:creationId xmlns:a16="http://schemas.microsoft.com/office/drawing/2014/main" id="{89B2D820-7EAC-4B30-A05F-6F9B840EFB05}"/>
                </a:ext>
              </a:extLst>
            </p:cNvPr>
            <p:cNvGrpSpPr>
              <a:grpSpLocks/>
            </p:cNvGrpSpPr>
            <p:nvPr/>
          </p:nvGrpSpPr>
          <p:grpSpPr bwMode="auto">
            <a:xfrm>
              <a:off x="3120" y="3236"/>
              <a:ext cx="2400" cy="0"/>
              <a:chOff x="3120" y="2160"/>
              <a:chExt cx="2400" cy="0"/>
            </a:xfrm>
          </p:grpSpPr>
          <p:sp>
            <p:nvSpPr>
              <p:cNvPr id="33936" name="Line 116">
                <a:extLst>
                  <a:ext uri="{FF2B5EF4-FFF2-40B4-BE49-F238E27FC236}">
                    <a16:creationId xmlns:a16="http://schemas.microsoft.com/office/drawing/2014/main" id="{440FF5CC-BCFE-4FB2-A055-CD679E92FE7A}"/>
                  </a:ext>
                </a:extLst>
              </p:cNvPr>
              <p:cNvSpPr>
                <a:spLocks noChangeShapeType="1"/>
              </p:cNvSpPr>
              <p:nvPr/>
            </p:nvSpPr>
            <p:spPr bwMode="auto">
              <a:xfrm>
                <a:off x="3120" y="216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937" name="Line 117">
                <a:extLst>
                  <a:ext uri="{FF2B5EF4-FFF2-40B4-BE49-F238E27FC236}">
                    <a16:creationId xmlns:a16="http://schemas.microsoft.com/office/drawing/2014/main" id="{62FBEED6-1D8D-47CE-94DE-EE4D3FD87D33}"/>
                  </a:ext>
                </a:extLst>
              </p:cNvPr>
              <p:cNvSpPr>
                <a:spLocks noChangeShapeType="1"/>
              </p:cNvSpPr>
              <p:nvPr/>
            </p:nvSpPr>
            <p:spPr bwMode="auto">
              <a:xfrm>
                <a:off x="3312" y="216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938" name="Line 118">
                <a:extLst>
                  <a:ext uri="{FF2B5EF4-FFF2-40B4-BE49-F238E27FC236}">
                    <a16:creationId xmlns:a16="http://schemas.microsoft.com/office/drawing/2014/main" id="{38060784-B05C-4807-AA43-25821BBFC476}"/>
                  </a:ext>
                </a:extLst>
              </p:cNvPr>
              <p:cNvSpPr>
                <a:spLocks noChangeShapeType="1"/>
              </p:cNvSpPr>
              <p:nvPr/>
            </p:nvSpPr>
            <p:spPr bwMode="auto">
              <a:xfrm>
                <a:off x="4080" y="216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939" name="Line 119">
                <a:extLst>
                  <a:ext uri="{FF2B5EF4-FFF2-40B4-BE49-F238E27FC236}">
                    <a16:creationId xmlns:a16="http://schemas.microsoft.com/office/drawing/2014/main" id="{E5F12279-0E6E-4365-9086-DE9DB4674CAF}"/>
                  </a:ext>
                </a:extLst>
              </p:cNvPr>
              <p:cNvSpPr>
                <a:spLocks noChangeShapeType="1"/>
              </p:cNvSpPr>
              <p:nvPr/>
            </p:nvSpPr>
            <p:spPr bwMode="auto">
              <a:xfrm>
                <a:off x="3504" y="216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940" name="Line 120">
                <a:extLst>
                  <a:ext uri="{FF2B5EF4-FFF2-40B4-BE49-F238E27FC236}">
                    <a16:creationId xmlns:a16="http://schemas.microsoft.com/office/drawing/2014/main" id="{2D36AA79-ADE0-48C9-A336-8F054258C607}"/>
                  </a:ext>
                </a:extLst>
              </p:cNvPr>
              <p:cNvSpPr>
                <a:spLocks noChangeShapeType="1"/>
              </p:cNvSpPr>
              <p:nvPr/>
            </p:nvSpPr>
            <p:spPr bwMode="auto">
              <a:xfrm flipH="1" flipV="1">
                <a:off x="5040" y="216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941" name="Line 121">
                <a:extLst>
                  <a:ext uri="{FF2B5EF4-FFF2-40B4-BE49-F238E27FC236}">
                    <a16:creationId xmlns:a16="http://schemas.microsoft.com/office/drawing/2014/main" id="{1CE9D26B-B89B-49DF-BFAD-AA8878EE3F71}"/>
                  </a:ext>
                </a:extLst>
              </p:cNvPr>
              <p:cNvSpPr>
                <a:spLocks noChangeShapeType="1"/>
              </p:cNvSpPr>
              <p:nvPr/>
            </p:nvSpPr>
            <p:spPr bwMode="auto">
              <a:xfrm flipH="1" flipV="1">
                <a:off x="4464" y="216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942" name="Line 122">
                <a:extLst>
                  <a:ext uri="{FF2B5EF4-FFF2-40B4-BE49-F238E27FC236}">
                    <a16:creationId xmlns:a16="http://schemas.microsoft.com/office/drawing/2014/main" id="{D6363B68-6B7F-4F11-AF7E-FBC94028CB9C}"/>
                  </a:ext>
                </a:extLst>
              </p:cNvPr>
              <p:cNvSpPr>
                <a:spLocks noChangeShapeType="1"/>
              </p:cNvSpPr>
              <p:nvPr/>
            </p:nvSpPr>
            <p:spPr bwMode="auto">
              <a:xfrm flipH="1" flipV="1">
                <a:off x="3696" y="216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943" name="Line 123">
                <a:extLst>
                  <a:ext uri="{FF2B5EF4-FFF2-40B4-BE49-F238E27FC236}">
                    <a16:creationId xmlns:a16="http://schemas.microsoft.com/office/drawing/2014/main" id="{862A043F-0AD7-431B-80FE-1F989D115B92}"/>
                  </a:ext>
                </a:extLst>
              </p:cNvPr>
              <p:cNvSpPr>
                <a:spLocks noChangeShapeType="1"/>
              </p:cNvSpPr>
              <p:nvPr/>
            </p:nvSpPr>
            <p:spPr bwMode="auto">
              <a:xfrm flipH="1" flipV="1">
                <a:off x="3888" y="216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944" name="Line 124">
                <a:extLst>
                  <a:ext uri="{FF2B5EF4-FFF2-40B4-BE49-F238E27FC236}">
                    <a16:creationId xmlns:a16="http://schemas.microsoft.com/office/drawing/2014/main" id="{CD49F7CC-D3B6-4905-B49B-C4BD383B9D79}"/>
                  </a:ext>
                </a:extLst>
              </p:cNvPr>
              <p:cNvSpPr>
                <a:spLocks noChangeShapeType="1"/>
              </p:cNvSpPr>
              <p:nvPr/>
            </p:nvSpPr>
            <p:spPr bwMode="auto">
              <a:xfrm flipH="1" flipV="1">
                <a:off x="4272" y="216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945" name="Line 125">
                <a:extLst>
                  <a:ext uri="{FF2B5EF4-FFF2-40B4-BE49-F238E27FC236}">
                    <a16:creationId xmlns:a16="http://schemas.microsoft.com/office/drawing/2014/main" id="{24BDB56E-8933-4E99-B403-DCB0C2B0EF0C}"/>
                  </a:ext>
                </a:extLst>
              </p:cNvPr>
              <p:cNvSpPr>
                <a:spLocks noChangeShapeType="1"/>
              </p:cNvSpPr>
              <p:nvPr/>
            </p:nvSpPr>
            <p:spPr bwMode="auto">
              <a:xfrm flipH="1" flipV="1">
                <a:off x="4656" y="216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946" name="Line 127">
                <a:extLst>
                  <a:ext uri="{FF2B5EF4-FFF2-40B4-BE49-F238E27FC236}">
                    <a16:creationId xmlns:a16="http://schemas.microsoft.com/office/drawing/2014/main" id="{B556A6F6-307B-476B-90C0-4A680DD4A3E0}"/>
                  </a:ext>
                </a:extLst>
              </p:cNvPr>
              <p:cNvSpPr>
                <a:spLocks noChangeShapeType="1"/>
              </p:cNvSpPr>
              <p:nvPr/>
            </p:nvSpPr>
            <p:spPr bwMode="auto">
              <a:xfrm flipH="1" flipV="1">
                <a:off x="5424" y="216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947" name="Line 128">
                <a:extLst>
                  <a:ext uri="{FF2B5EF4-FFF2-40B4-BE49-F238E27FC236}">
                    <a16:creationId xmlns:a16="http://schemas.microsoft.com/office/drawing/2014/main" id="{E62E45E0-F27D-41AA-9141-0E8CF8DDD3AA}"/>
                  </a:ext>
                </a:extLst>
              </p:cNvPr>
              <p:cNvSpPr>
                <a:spLocks noChangeShapeType="1"/>
              </p:cNvSpPr>
              <p:nvPr/>
            </p:nvSpPr>
            <p:spPr bwMode="auto">
              <a:xfrm flipH="1" flipV="1">
                <a:off x="4848" y="216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948" name="Line 129">
                <a:extLst>
                  <a:ext uri="{FF2B5EF4-FFF2-40B4-BE49-F238E27FC236}">
                    <a16:creationId xmlns:a16="http://schemas.microsoft.com/office/drawing/2014/main" id="{9C53D7EC-4078-4422-A816-F7D84269F50B}"/>
                  </a:ext>
                </a:extLst>
              </p:cNvPr>
              <p:cNvSpPr>
                <a:spLocks noChangeShapeType="1"/>
              </p:cNvSpPr>
              <p:nvPr/>
            </p:nvSpPr>
            <p:spPr bwMode="auto">
              <a:xfrm flipH="1" flipV="1">
                <a:off x="5232" y="216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127239" name="Group 263">
            <a:extLst>
              <a:ext uri="{FF2B5EF4-FFF2-40B4-BE49-F238E27FC236}">
                <a16:creationId xmlns:a16="http://schemas.microsoft.com/office/drawing/2014/main" id="{1200AD6D-1666-4D3E-977D-709519160C03}"/>
              </a:ext>
            </a:extLst>
          </p:cNvPr>
          <p:cNvGrpSpPr>
            <a:grpSpLocks/>
          </p:cNvGrpSpPr>
          <p:nvPr/>
        </p:nvGrpSpPr>
        <p:grpSpPr bwMode="auto">
          <a:xfrm>
            <a:off x="8458200" y="4191000"/>
            <a:ext cx="457200" cy="366713"/>
            <a:chOff x="2832" y="2592"/>
            <a:chExt cx="288" cy="231"/>
          </a:xfrm>
        </p:grpSpPr>
        <p:sp>
          <p:nvSpPr>
            <p:cNvPr id="33932" name="Rectangle 264">
              <a:extLst>
                <a:ext uri="{FF2B5EF4-FFF2-40B4-BE49-F238E27FC236}">
                  <a16:creationId xmlns:a16="http://schemas.microsoft.com/office/drawing/2014/main" id="{C997A162-5D9F-4DA6-8877-25F22D451B03}"/>
                </a:ext>
              </a:extLst>
            </p:cNvPr>
            <p:cNvSpPr>
              <a:spLocks noChangeArrowheads="1"/>
            </p:cNvSpPr>
            <p:nvPr/>
          </p:nvSpPr>
          <p:spPr bwMode="auto">
            <a:xfrm>
              <a:off x="2832" y="2592"/>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66FFFF"/>
                  </a:solidFill>
                </a:rPr>
                <a:t>E</a:t>
              </a:r>
              <a:r>
                <a:rPr lang="en-US" altLang="en-US" sz="1800" b="1" baseline="-25000">
                  <a:solidFill>
                    <a:srgbClr val="66FFFF"/>
                  </a:solidFill>
                </a:rPr>
                <a:t>p</a:t>
              </a:r>
            </a:p>
          </p:txBody>
        </p:sp>
        <p:sp>
          <p:nvSpPr>
            <p:cNvPr id="33933" name="Line 265">
              <a:extLst>
                <a:ext uri="{FF2B5EF4-FFF2-40B4-BE49-F238E27FC236}">
                  <a16:creationId xmlns:a16="http://schemas.microsoft.com/office/drawing/2014/main" id="{EEDCD42A-A957-4BED-860E-D9DE2A2E4BA8}"/>
                </a:ext>
              </a:extLst>
            </p:cNvPr>
            <p:cNvSpPr>
              <a:spLocks noChangeShapeType="1"/>
            </p:cNvSpPr>
            <p:nvPr/>
          </p:nvSpPr>
          <p:spPr bwMode="auto">
            <a:xfrm>
              <a:off x="2880" y="2607"/>
              <a:ext cx="144" cy="0"/>
            </a:xfrm>
            <a:prstGeom prst="line">
              <a:avLst/>
            </a:prstGeom>
            <a:noFill/>
            <a:ln w="19050">
              <a:solidFill>
                <a:srgbClr val="66FF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27432" name="Group 456">
            <a:extLst>
              <a:ext uri="{FF2B5EF4-FFF2-40B4-BE49-F238E27FC236}">
                <a16:creationId xmlns:a16="http://schemas.microsoft.com/office/drawing/2014/main" id="{3D9755E3-9809-4C5C-8708-082E3A7CE788}"/>
              </a:ext>
            </a:extLst>
          </p:cNvPr>
          <p:cNvGrpSpPr>
            <a:grpSpLocks/>
          </p:cNvGrpSpPr>
          <p:nvPr/>
        </p:nvGrpSpPr>
        <p:grpSpPr bwMode="auto">
          <a:xfrm>
            <a:off x="4572000" y="4191000"/>
            <a:ext cx="457200" cy="366713"/>
            <a:chOff x="2832" y="2592"/>
            <a:chExt cx="288" cy="231"/>
          </a:xfrm>
        </p:grpSpPr>
        <p:sp>
          <p:nvSpPr>
            <p:cNvPr id="33930" name="Rectangle 457">
              <a:extLst>
                <a:ext uri="{FF2B5EF4-FFF2-40B4-BE49-F238E27FC236}">
                  <a16:creationId xmlns:a16="http://schemas.microsoft.com/office/drawing/2014/main" id="{4CE09AB9-2EC4-4F30-92B6-6EB3E858F49E}"/>
                </a:ext>
              </a:extLst>
            </p:cNvPr>
            <p:cNvSpPr>
              <a:spLocks noChangeArrowheads="1"/>
            </p:cNvSpPr>
            <p:nvPr/>
          </p:nvSpPr>
          <p:spPr bwMode="auto">
            <a:xfrm>
              <a:off x="2832" y="2592"/>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66FFFF"/>
                  </a:solidFill>
                </a:rPr>
                <a:t>E</a:t>
              </a:r>
              <a:r>
                <a:rPr lang="en-US" altLang="en-US" sz="1800" b="1" baseline="-25000">
                  <a:solidFill>
                    <a:srgbClr val="66FFFF"/>
                  </a:solidFill>
                </a:rPr>
                <a:t>0</a:t>
              </a:r>
            </a:p>
          </p:txBody>
        </p:sp>
        <p:sp>
          <p:nvSpPr>
            <p:cNvPr id="33931" name="Line 458">
              <a:extLst>
                <a:ext uri="{FF2B5EF4-FFF2-40B4-BE49-F238E27FC236}">
                  <a16:creationId xmlns:a16="http://schemas.microsoft.com/office/drawing/2014/main" id="{40AF6F19-3162-4728-9A36-9913F04F0E0C}"/>
                </a:ext>
              </a:extLst>
            </p:cNvPr>
            <p:cNvSpPr>
              <a:spLocks noChangeShapeType="1"/>
            </p:cNvSpPr>
            <p:nvPr/>
          </p:nvSpPr>
          <p:spPr bwMode="auto">
            <a:xfrm>
              <a:off x="2880" y="2607"/>
              <a:ext cx="144" cy="0"/>
            </a:xfrm>
            <a:prstGeom prst="line">
              <a:avLst/>
            </a:prstGeom>
            <a:noFill/>
            <a:ln w="19050">
              <a:solidFill>
                <a:srgbClr val="66FF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27473" name="Group 497">
            <a:extLst>
              <a:ext uri="{FF2B5EF4-FFF2-40B4-BE49-F238E27FC236}">
                <a16:creationId xmlns:a16="http://schemas.microsoft.com/office/drawing/2014/main" id="{226804C6-C098-4466-B25E-F46240D5D573}"/>
              </a:ext>
            </a:extLst>
          </p:cNvPr>
          <p:cNvGrpSpPr>
            <a:grpSpLocks/>
          </p:cNvGrpSpPr>
          <p:nvPr/>
        </p:nvGrpSpPr>
        <p:grpSpPr bwMode="auto">
          <a:xfrm>
            <a:off x="4800600" y="3048000"/>
            <a:ext cx="3886200" cy="2590800"/>
            <a:chOff x="96" y="1920"/>
            <a:chExt cx="2448" cy="1632"/>
          </a:xfrm>
        </p:grpSpPr>
        <p:sp>
          <p:nvSpPr>
            <p:cNvPr id="33909" name="Rectangle 273">
              <a:extLst>
                <a:ext uri="{FF2B5EF4-FFF2-40B4-BE49-F238E27FC236}">
                  <a16:creationId xmlns:a16="http://schemas.microsoft.com/office/drawing/2014/main" id="{84A2657C-3C32-4E39-9FCE-5AB9FD203A7B}"/>
                </a:ext>
              </a:extLst>
            </p:cNvPr>
            <p:cNvSpPr>
              <a:spLocks noChangeArrowheads="1"/>
            </p:cNvSpPr>
            <p:nvPr/>
          </p:nvSpPr>
          <p:spPr bwMode="auto">
            <a:xfrm>
              <a:off x="288" y="2102"/>
              <a:ext cx="2112" cy="1296"/>
            </a:xfrm>
            <a:prstGeom prst="rect">
              <a:avLst/>
            </a:prstGeom>
            <a:noFill/>
            <a:ln w="28575">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910" name="Line 277">
              <a:extLst>
                <a:ext uri="{FF2B5EF4-FFF2-40B4-BE49-F238E27FC236}">
                  <a16:creationId xmlns:a16="http://schemas.microsoft.com/office/drawing/2014/main" id="{EF69BC69-5473-48B2-935E-DD696C883ECF}"/>
                </a:ext>
              </a:extLst>
            </p:cNvPr>
            <p:cNvSpPr>
              <a:spLocks noChangeShapeType="1"/>
            </p:cNvSpPr>
            <p:nvPr/>
          </p:nvSpPr>
          <p:spPr bwMode="auto">
            <a:xfrm>
              <a:off x="96" y="1920"/>
              <a:ext cx="2448" cy="0"/>
            </a:xfrm>
            <a:prstGeom prst="line">
              <a:avLst/>
            </a:prstGeom>
            <a:noFill/>
            <a:ln w="38100">
              <a:solidFill>
                <a:srgbClr val="99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911" name="Line 318">
              <a:extLst>
                <a:ext uri="{FF2B5EF4-FFF2-40B4-BE49-F238E27FC236}">
                  <a16:creationId xmlns:a16="http://schemas.microsoft.com/office/drawing/2014/main" id="{401BB991-A262-4122-AD70-98ECFAF1C0E3}"/>
                </a:ext>
              </a:extLst>
            </p:cNvPr>
            <p:cNvSpPr>
              <a:spLocks noChangeShapeType="1"/>
            </p:cNvSpPr>
            <p:nvPr/>
          </p:nvSpPr>
          <p:spPr bwMode="auto">
            <a:xfrm>
              <a:off x="96" y="3552"/>
              <a:ext cx="2448" cy="0"/>
            </a:xfrm>
            <a:prstGeom prst="line">
              <a:avLst/>
            </a:prstGeom>
            <a:noFill/>
            <a:ln w="38100">
              <a:solidFill>
                <a:srgbClr val="99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912" name="Oval 459">
              <a:extLst>
                <a:ext uri="{FF2B5EF4-FFF2-40B4-BE49-F238E27FC236}">
                  <a16:creationId xmlns:a16="http://schemas.microsoft.com/office/drawing/2014/main" id="{F76FA203-12E8-4D3B-B197-391C79043D01}"/>
                </a:ext>
              </a:extLst>
            </p:cNvPr>
            <p:cNvSpPr>
              <a:spLocks noChangeArrowheads="1"/>
            </p:cNvSpPr>
            <p:nvPr/>
          </p:nvSpPr>
          <p:spPr bwMode="auto">
            <a:xfrm>
              <a:off x="356" y="2208"/>
              <a:ext cx="288" cy="288"/>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913" name="Oval 477">
              <a:extLst>
                <a:ext uri="{FF2B5EF4-FFF2-40B4-BE49-F238E27FC236}">
                  <a16:creationId xmlns:a16="http://schemas.microsoft.com/office/drawing/2014/main" id="{DA08A088-D09F-457E-8D31-24E176592AE7}"/>
                </a:ext>
              </a:extLst>
            </p:cNvPr>
            <p:cNvSpPr>
              <a:spLocks noChangeArrowheads="1"/>
            </p:cNvSpPr>
            <p:nvPr/>
          </p:nvSpPr>
          <p:spPr bwMode="auto">
            <a:xfrm>
              <a:off x="356" y="2622"/>
              <a:ext cx="288" cy="288"/>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914" name="Oval 478">
              <a:extLst>
                <a:ext uri="{FF2B5EF4-FFF2-40B4-BE49-F238E27FC236}">
                  <a16:creationId xmlns:a16="http://schemas.microsoft.com/office/drawing/2014/main" id="{3B23B542-DBC5-4BE7-BC95-9D52D0866C0C}"/>
                </a:ext>
              </a:extLst>
            </p:cNvPr>
            <p:cNvSpPr>
              <a:spLocks noChangeArrowheads="1"/>
            </p:cNvSpPr>
            <p:nvPr/>
          </p:nvSpPr>
          <p:spPr bwMode="auto">
            <a:xfrm>
              <a:off x="356" y="3024"/>
              <a:ext cx="288" cy="288"/>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915" name="Oval 479">
              <a:extLst>
                <a:ext uri="{FF2B5EF4-FFF2-40B4-BE49-F238E27FC236}">
                  <a16:creationId xmlns:a16="http://schemas.microsoft.com/office/drawing/2014/main" id="{DB0BDF68-7D6C-4029-8346-7A224E6C28B8}"/>
                </a:ext>
              </a:extLst>
            </p:cNvPr>
            <p:cNvSpPr>
              <a:spLocks noChangeArrowheads="1"/>
            </p:cNvSpPr>
            <p:nvPr/>
          </p:nvSpPr>
          <p:spPr bwMode="auto">
            <a:xfrm>
              <a:off x="692" y="2208"/>
              <a:ext cx="288" cy="288"/>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916" name="Oval 480">
              <a:extLst>
                <a:ext uri="{FF2B5EF4-FFF2-40B4-BE49-F238E27FC236}">
                  <a16:creationId xmlns:a16="http://schemas.microsoft.com/office/drawing/2014/main" id="{C000A0E1-3444-48C5-A0DC-A5B5E0699E21}"/>
                </a:ext>
              </a:extLst>
            </p:cNvPr>
            <p:cNvSpPr>
              <a:spLocks noChangeArrowheads="1"/>
            </p:cNvSpPr>
            <p:nvPr/>
          </p:nvSpPr>
          <p:spPr bwMode="auto">
            <a:xfrm>
              <a:off x="692" y="2622"/>
              <a:ext cx="288" cy="288"/>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917" name="Oval 481">
              <a:extLst>
                <a:ext uri="{FF2B5EF4-FFF2-40B4-BE49-F238E27FC236}">
                  <a16:creationId xmlns:a16="http://schemas.microsoft.com/office/drawing/2014/main" id="{D189E745-B85D-4DBA-8BF2-606DA608C96C}"/>
                </a:ext>
              </a:extLst>
            </p:cNvPr>
            <p:cNvSpPr>
              <a:spLocks noChangeArrowheads="1"/>
            </p:cNvSpPr>
            <p:nvPr/>
          </p:nvSpPr>
          <p:spPr bwMode="auto">
            <a:xfrm>
              <a:off x="692" y="3024"/>
              <a:ext cx="288" cy="288"/>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918" name="Oval 482">
              <a:extLst>
                <a:ext uri="{FF2B5EF4-FFF2-40B4-BE49-F238E27FC236}">
                  <a16:creationId xmlns:a16="http://schemas.microsoft.com/office/drawing/2014/main" id="{4A9EE25D-A1A0-4BFF-941D-03C25A12A801}"/>
                </a:ext>
              </a:extLst>
            </p:cNvPr>
            <p:cNvSpPr>
              <a:spLocks noChangeArrowheads="1"/>
            </p:cNvSpPr>
            <p:nvPr/>
          </p:nvSpPr>
          <p:spPr bwMode="auto">
            <a:xfrm>
              <a:off x="1028" y="2208"/>
              <a:ext cx="288" cy="288"/>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919" name="Oval 483">
              <a:extLst>
                <a:ext uri="{FF2B5EF4-FFF2-40B4-BE49-F238E27FC236}">
                  <a16:creationId xmlns:a16="http://schemas.microsoft.com/office/drawing/2014/main" id="{4D1BC6A1-DC6A-49FD-A759-365A3E58EE0D}"/>
                </a:ext>
              </a:extLst>
            </p:cNvPr>
            <p:cNvSpPr>
              <a:spLocks noChangeArrowheads="1"/>
            </p:cNvSpPr>
            <p:nvPr/>
          </p:nvSpPr>
          <p:spPr bwMode="auto">
            <a:xfrm>
              <a:off x="1028" y="2622"/>
              <a:ext cx="288" cy="288"/>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920" name="Oval 484">
              <a:extLst>
                <a:ext uri="{FF2B5EF4-FFF2-40B4-BE49-F238E27FC236}">
                  <a16:creationId xmlns:a16="http://schemas.microsoft.com/office/drawing/2014/main" id="{594B8C8D-861E-4C01-834F-307DC409D6F4}"/>
                </a:ext>
              </a:extLst>
            </p:cNvPr>
            <p:cNvSpPr>
              <a:spLocks noChangeArrowheads="1"/>
            </p:cNvSpPr>
            <p:nvPr/>
          </p:nvSpPr>
          <p:spPr bwMode="auto">
            <a:xfrm>
              <a:off x="1028" y="3024"/>
              <a:ext cx="288" cy="288"/>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921" name="Oval 488">
              <a:extLst>
                <a:ext uri="{FF2B5EF4-FFF2-40B4-BE49-F238E27FC236}">
                  <a16:creationId xmlns:a16="http://schemas.microsoft.com/office/drawing/2014/main" id="{0DCF99A7-D2A2-40B0-B4F7-14CF8EFCB513}"/>
                </a:ext>
              </a:extLst>
            </p:cNvPr>
            <p:cNvSpPr>
              <a:spLocks noChangeArrowheads="1"/>
            </p:cNvSpPr>
            <p:nvPr/>
          </p:nvSpPr>
          <p:spPr bwMode="auto">
            <a:xfrm>
              <a:off x="1362" y="2208"/>
              <a:ext cx="288" cy="288"/>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922" name="Oval 489">
              <a:extLst>
                <a:ext uri="{FF2B5EF4-FFF2-40B4-BE49-F238E27FC236}">
                  <a16:creationId xmlns:a16="http://schemas.microsoft.com/office/drawing/2014/main" id="{1672D544-E6E4-4E7A-AE6B-38C0F75DD684}"/>
                </a:ext>
              </a:extLst>
            </p:cNvPr>
            <p:cNvSpPr>
              <a:spLocks noChangeArrowheads="1"/>
            </p:cNvSpPr>
            <p:nvPr/>
          </p:nvSpPr>
          <p:spPr bwMode="auto">
            <a:xfrm>
              <a:off x="1362" y="2622"/>
              <a:ext cx="288" cy="288"/>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923" name="Oval 490">
              <a:extLst>
                <a:ext uri="{FF2B5EF4-FFF2-40B4-BE49-F238E27FC236}">
                  <a16:creationId xmlns:a16="http://schemas.microsoft.com/office/drawing/2014/main" id="{929982B8-9B0A-4EE0-8020-4102F06F1B46}"/>
                </a:ext>
              </a:extLst>
            </p:cNvPr>
            <p:cNvSpPr>
              <a:spLocks noChangeArrowheads="1"/>
            </p:cNvSpPr>
            <p:nvPr/>
          </p:nvSpPr>
          <p:spPr bwMode="auto">
            <a:xfrm>
              <a:off x="1362" y="3024"/>
              <a:ext cx="288" cy="288"/>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924" name="Oval 491">
              <a:extLst>
                <a:ext uri="{FF2B5EF4-FFF2-40B4-BE49-F238E27FC236}">
                  <a16:creationId xmlns:a16="http://schemas.microsoft.com/office/drawing/2014/main" id="{1412F292-A4F4-4BD2-B57A-79743F9F7A84}"/>
                </a:ext>
              </a:extLst>
            </p:cNvPr>
            <p:cNvSpPr>
              <a:spLocks noChangeArrowheads="1"/>
            </p:cNvSpPr>
            <p:nvPr/>
          </p:nvSpPr>
          <p:spPr bwMode="auto">
            <a:xfrm>
              <a:off x="1698" y="2208"/>
              <a:ext cx="288" cy="288"/>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925" name="Oval 492">
              <a:extLst>
                <a:ext uri="{FF2B5EF4-FFF2-40B4-BE49-F238E27FC236}">
                  <a16:creationId xmlns:a16="http://schemas.microsoft.com/office/drawing/2014/main" id="{3D506BD6-79BC-4F37-A471-479000952AEB}"/>
                </a:ext>
              </a:extLst>
            </p:cNvPr>
            <p:cNvSpPr>
              <a:spLocks noChangeArrowheads="1"/>
            </p:cNvSpPr>
            <p:nvPr/>
          </p:nvSpPr>
          <p:spPr bwMode="auto">
            <a:xfrm>
              <a:off x="1698" y="2622"/>
              <a:ext cx="288" cy="288"/>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926" name="Oval 493">
              <a:extLst>
                <a:ext uri="{FF2B5EF4-FFF2-40B4-BE49-F238E27FC236}">
                  <a16:creationId xmlns:a16="http://schemas.microsoft.com/office/drawing/2014/main" id="{966FD418-C9A3-42C7-A067-6F74998FC2FE}"/>
                </a:ext>
              </a:extLst>
            </p:cNvPr>
            <p:cNvSpPr>
              <a:spLocks noChangeArrowheads="1"/>
            </p:cNvSpPr>
            <p:nvPr/>
          </p:nvSpPr>
          <p:spPr bwMode="auto">
            <a:xfrm>
              <a:off x="1698" y="3024"/>
              <a:ext cx="288" cy="288"/>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927" name="Oval 494">
              <a:extLst>
                <a:ext uri="{FF2B5EF4-FFF2-40B4-BE49-F238E27FC236}">
                  <a16:creationId xmlns:a16="http://schemas.microsoft.com/office/drawing/2014/main" id="{1BCA41D2-478B-4F32-9FBA-A3F3E5448CBD}"/>
                </a:ext>
              </a:extLst>
            </p:cNvPr>
            <p:cNvSpPr>
              <a:spLocks noChangeArrowheads="1"/>
            </p:cNvSpPr>
            <p:nvPr/>
          </p:nvSpPr>
          <p:spPr bwMode="auto">
            <a:xfrm>
              <a:off x="2034" y="2208"/>
              <a:ext cx="288" cy="288"/>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928" name="Oval 495">
              <a:extLst>
                <a:ext uri="{FF2B5EF4-FFF2-40B4-BE49-F238E27FC236}">
                  <a16:creationId xmlns:a16="http://schemas.microsoft.com/office/drawing/2014/main" id="{A7133BCB-E3D0-4602-9FE8-90210C2B0C5C}"/>
                </a:ext>
              </a:extLst>
            </p:cNvPr>
            <p:cNvSpPr>
              <a:spLocks noChangeArrowheads="1"/>
            </p:cNvSpPr>
            <p:nvPr/>
          </p:nvSpPr>
          <p:spPr bwMode="auto">
            <a:xfrm>
              <a:off x="2034" y="2622"/>
              <a:ext cx="288" cy="288"/>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929" name="Oval 496">
              <a:extLst>
                <a:ext uri="{FF2B5EF4-FFF2-40B4-BE49-F238E27FC236}">
                  <a16:creationId xmlns:a16="http://schemas.microsoft.com/office/drawing/2014/main" id="{330637EC-D523-4338-826E-1E2EC655FDAC}"/>
                </a:ext>
              </a:extLst>
            </p:cNvPr>
            <p:cNvSpPr>
              <a:spLocks noChangeArrowheads="1"/>
            </p:cNvSpPr>
            <p:nvPr/>
          </p:nvSpPr>
          <p:spPr bwMode="auto">
            <a:xfrm>
              <a:off x="2034" y="3024"/>
              <a:ext cx="288" cy="288"/>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sp>
        <p:nvSpPr>
          <p:cNvPr id="127474" name="Text Box 498">
            <a:extLst>
              <a:ext uri="{FF2B5EF4-FFF2-40B4-BE49-F238E27FC236}">
                <a16:creationId xmlns:a16="http://schemas.microsoft.com/office/drawing/2014/main" id="{18251E8A-FCF7-4686-91E6-9EF02F396E58}"/>
              </a:ext>
            </a:extLst>
          </p:cNvPr>
          <p:cNvSpPr txBox="1">
            <a:spLocks noChangeArrowheads="1"/>
          </p:cNvSpPr>
          <p:nvPr/>
        </p:nvSpPr>
        <p:spPr bwMode="auto">
          <a:xfrm>
            <a:off x="76200" y="2286000"/>
            <a:ext cx="449580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CC"/>
                </a:solidFill>
              </a:rPr>
              <a:t>When a non-polar dielectric slab is subjected to an electric field, dipoles are induced due to separation of effective positive and negative centres.</a:t>
            </a:r>
          </a:p>
          <a:p>
            <a:pPr eaLnBrk="1" hangingPunct="1">
              <a:spcBef>
                <a:spcPct val="50000"/>
              </a:spcBef>
              <a:buFontTx/>
              <a:buNone/>
            </a:pPr>
            <a:r>
              <a:rPr lang="en-US" altLang="en-US" sz="1800" b="1">
                <a:solidFill>
                  <a:srgbClr val="00FFFF"/>
                </a:solidFill>
              </a:rPr>
              <a:t>E</a:t>
            </a:r>
            <a:r>
              <a:rPr lang="en-US" altLang="en-US" sz="1800" b="1" baseline="-25000">
                <a:solidFill>
                  <a:srgbClr val="00FFFF"/>
                </a:solidFill>
              </a:rPr>
              <a:t>0</a:t>
            </a:r>
            <a:r>
              <a:rPr lang="en-US" altLang="en-US" sz="1800" b="1">
                <a:solidFill>
                  <a:srgbClr val="00FFFF"/>
                </a:solidFill>
              </a:rPr>
              <a:t> is the applied field and E</a:t>
            </a:r>
            <a:r>
              <a:rPr lang="en-US" altLang="en-US" sz="1800" b="1" baseline="-25000">
                <a:solidFill>
                  <a:srgbClr val="00FFFF"/>
                </a:solidFill>
              </a:rPr>
              <a:t>p</a:t>
            </a:r>
            <a:r>
              <a:rPr lang="en-US" altLang="en-US" sz="1800" b="1">
                <a:solidFill>
                  <a:srgbClr val="00FFFF"/>
                </a:solidFill>
              </a:rPr>
              <a:t> is the induced field in the dielectric.</a:t>
            </a:r>
          </a:p>
          <a:p>
            <a:pPr eaLnBrk="1" hangingPunct="1">
              <a:spcBef>
                <a:spcPct val="50000"/>
              </a:spcBef>
              <a:buFontTx/>
              <a:buNone/>
            </a:pPr>
            <a:r>
              <a:rPr lang="en-US" altLang="en-US" sz="1800" b="1">
                <a:solidFill>
                  <a:srgbClr val="FF99CC"/>
                </a:solidFill>
              </a:rPr>
              <a:t>The net field is E</a:t>
            </a:r>
            <a:r>
              <a:rPr lang="en-US" altLang="en-US" sz="1800" b="1" baseline="-25000">
                <a:solidFill>
                  <a:srgbClr val="FF99CC"/>
                </a:solidFill>
              </a:rPr>
              <a:t>N</a:t>
            </a:r>
            <a:r>
              <a:rPr lang="en-US" altLang="en-US" sz="1800" b="1">
                <a:solidFill>
                  <a:srgbClr val="FF99CC"/>
                </a:solidFill>
              </a:rPr>
              <a:t> = E</a:t>
            </a:r>
            <a:r>
              <a:rPr lang="en-US" altLang="en-US" sz="1800" b="1" baseline="-25000">
                <a:solidFill>
                  <a:srgbClr val="FF99CC"/>
                </a:solidFill>
              </a:rPr>
              <a:t>0</a:t>
            </a:r>
            <a:r>
              <a:rPr lang="en-US" altLang="en-US" sz="1800" b="1">
                <a:solidFill>
                  <a:srgbClr val="FF99CC"/>
                </a:solidFill>
              </a:rPr>
              <a:t> – E</a:t>
            </a:r>
            <a:r>
              <a:rPr lang="en-US" altLang="en-US" sz="1800" b="1" baseline="-25000">
                <a:solidFill>
                  <a:srgbClr val="FF99CC"/>
                </a:solidFill>
              </a:rPr>
              <a:t>p</a:t>
            </a:r>
          </a:p>
          <a:p>
            <a:pPr eaLnBrk="1" hangingPunct="1">
              <a:spcBef>
                <a:spcPct val="50000"/>
              </a:spcBef>
              <a:buFontTx/>
              <a:buNone/>
            </a:pPr>
            <a:r>
              <a:rPr lang="en-US" altLang="en-US" sz="1800" b="1">
                <a:solidFill>
                  <a:srgbClr val="99CC00"/>
                </a:solidFill>
              </a:rPr>
              <a:t>i.e. the field is reduced when a dielectric slab is introduced.</a:t>
            </a:r>
          </a:p>
          <a:p>
            <a:pPr eaLnBrk="1" hangingPunct="1">
              <a:spcBef>
                <a:spcPct val="50000"/>
              </a:spcBef>
              <a:buFontTx/>
              <a:buNone/>
            </a:pPr>
            <a:r>
              <a:rPr lang="en-US" altLang="en-US" sz="1800" b="1">
                <a:solidFill>
                  <a:srgbClr val="00CCFF"/>
                </a:solidFill>
              </a:rPr>
              <a:t>The dielectric constant is given by</a:t>
            </a:r>
          </a:p>
        </p:txBody>
      </p:sp>
      <p:grpSp>
        <p:nvGrpSpPr>
          <p:cNvPr id="127483" name="Group 507">
            <a:extLst>
              <a:ext uri="{FF2B5EF4-FFF2-40B4-BE49-F238E27FC236}">
                <a16:creationId xmlns:a16="http://schemas.microsoft.com/office/drawing/2014/main" id="{4CBA3AA7-B708-4EFB-82FD-43725A5AEE08}"/>
              </a:ext>
            </a:extLst>
          </p:cNvPr>
          <p:cNvGrpSpPr>
            <a:grpSpLocks/>
          </p:cNvGrpSpPr>
          <p:nvPr/>
        </p:nvGrpSpPr>
        <p:grpSpPr bwMode="auto">
          <a:xfrm>
            <a:off x="1447800" y="5715000"/>
            <a:ext cx="1524000" cy="914400"/>
            <a:chOff x="2592" y="3650"/>
            <a:chExt cx="960" cy="576"/>
          </a:xfrm>
        </p:grpSpPr>
        <p:sp>
          <p:nvSpPr>
            <p:cNvPr id="33903" name="Rectangle 500">
              <a:extLst>
                <a:ext uri="{FF2B5EF4-FFF2-40B4-BE49-F238E27FC236}">
                  <a16:creationId xmlns:a16="http://schemas.microsoft.com/office/drawing/2014/main" id="{99AB4385-8DFD-49F1-AE26-7E1F56185C85}"/>
                </a:ext>
              </a:extLst>
            </p:cNvPr>
            <p:cNvSpPr>
              <a:spLocks noChangeArrowheads="1"/>
            </p:cNvSpPr>
            <p:nvPr/>
          </p:nvSpPr>
          <p:spPr bwMode="auto">
            <a:xfrm flipV="1">
              <a:off x="2592" y="3650"/>
              <a:ext cx="960" cy="576"/>
            </a:xfrm>
            <a:prstGeom prst="rect">
              <a:avLst/>
            </a:prstGeom>
            <a:solidFill>
              <a:srgbClr val="A50021"/>
            </a:solidFill>
            <a:ln w="28575">
              <a:solidFill>
                <a:srgbClr val="FF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6600FF"/>
                </a:solidFill>
              </a:endParaRPr>
            </a:p>
          </p:txBody>
        </p:sp>
        <p:grpSp>
          <p:nvGrpSpPr>
            <p:cNvPr id="33904" name="Group 506">
              <a:extLst>
                <a:ext uri="{FF2B5EF4-FFF2-40B4-BE49-F238E27FC236}">
                  <a16:creationId xmlns:a16="http://schemas.microsoft.com/office/drawing/2014/main" id="{7F0DDB2A-4B10-45E5-8A21-7701BFC01950}"/>
                </a:ext>
              </a:extLst>
            </p:cNvPr>
            <p:cNvGrpSpPr>
              <a:grpSpLocks/>
            </p:cNvGrpSpPr>
            <p:nvPr/>
          </p:nvGrpSpPr>
          <p:grpSpPr bwMode="auto">
            <a:xfrm>
              <a:off x="2592" y="3685"/>
              <a:ext cx="960" cy="491"/>
              <a:chOff x="2592" y="3685"/>
              <a:chExt cx="960" cy="491"/>
            </a:xfrm>
          </p:grpSpPr>
          <p:sp>
            <p:nvSpPr>
              <p:cNvPr id="33905" name="Rectangle 501">
                <a:extLst>
                  <a:ext uri="{FF2B5EF4-FFF2-40B4-BE49-F238E27FC236}">
                    <a16:creationId xmlns:a16="http://schemas.microsoft.com/office/drawing/2014/main" id="{5EF49844-916F-4233-87DE-D8C34115F090}"/>
                  </a:ext>
                </a:extLst>
              </p:cNvPr>
              <p:cNvSpPr>
                <a:spLocks noChangeArrowheads="1"/>
              </p:cNvSpPr>
              <p:nvPr/>
            </p:nvSpPr>
            <p:spPr bwMode="auto">
              <a:xfrm>
                <a:off x="2928" y="3945"/>
                <a:ext cx="6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FF00"/>
                    </a:solidFill>
                  </a:rPr>
                  <a:t>E</a:t>
                </a:r>
                <a:r>
                  <a:rPr lang="en-US" altLang="en-US" sz="1800" b="1" baseline="-25000">
                    <a:solidFill>
                      <a:srgbClr val="FFFF00"/>
                    </a:solidFill>
                  </a:rPr>
                  <a:t>0</a:t>
                </a:r>
                <a:r>
                  <a:rPr lang="en-US" altLang="en-US" sz="1800" b="1">
                    <a:solidFill>
                      <a:srgbClr val="FFFF00"/>
                    </a:solidFill>
                  </a:rPr>
                  <a:t> - E</a:t>
                </a:r>
                <a:r>
                  <a:rPr lang="en-US" altLang="en-US" sz="1800" b="1" baseline="-25000">
                    <a:solidFill>
                      <a:srgbClr val="FFFF00"/>
                    </a:solidFill>
                  </a:rPr>
                  <a:t>p</a:t>
                </a:r>
                <a:endParaRPr lang="el-GR" altLang="en-US" sz="1800" baseline="-25000">
                  <a:solidFill>
                    <a:srgbClr val="FFFF00"/>
                  </a:solidFill>
                </a:endParaRPr>
              </a:p>
            </p:txBody>
          </p:sp>
          <p:sp>
            <p:nvSpPr>
              <p:cNvPr id="33906" name="Text Box 502">
                <a:extLst>
                  <a:ext uri="{FF2B5EF4-FFF2-40B4-BE49-F238E27FC236}">
                    <a16:creationId xmlns:a16="http://schemas.microsoft.com/office/drawing/2014/main" id="{71B7FE62-397C-4347-BBD8-2EF52FB0B15B}"/>
                  </a:ext>
                </a:extLst>
              </p:cNvPr>
              <p:cNvSpPr txBox="1">
                <a:spLocks noChangeArrowheads="1"/>
              </p:cNvSpPr>
              <p:nvPr/>
            </p:nvSpPr>
            <p:spPr bwMode="auto">
              <a:xfrm>
                <a:off x="2592" y="3818"/>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00"/>
                    </a:solidFill>
                    <a:cs typeface="Arial" panose="020B0604020202020204" pitchFamily="34" charset="0"/>
                  </a:rPr>
                  <a:t>K =</a:t>
                </a:r>
                <a:endParaRPr lang="el-GR" altLang="en-US" sz="1800" b="1">
                  <a:solidFill>
                    <a:srgbClr val="FFFF00"/>
                  </a:solidFill>
                  <a:cs typeface="Arial" panose="020B0604020202020204" pitchFamily="34" charset="0"/>
                </a:endParaRPr>
              </a:p>
            </p:txBody>
          </p:sp>
          <p:sp>
            <p:nvSpPr>
              <p:cNvPr id="33907" name="Rectangle 503">
                <a:extLst>
                  <a:ext uri="{FF2B5EF4-FFF2-40B4-BE49-F238E27FC236}">
                    <a16:creationId xmlns:a16="http://schemas.microsoft.com/office/drawing/2014/main" id="{77CF21F0-60E2-437C-9942-5680B4658303}"/>
                  </a:ext>
                </a:extLst>
              </p:cNvPr>
              <p:cNvSpPr>
                <a:spLocks noChangeArrowheads="1"/>
              </p:cNvSpPr>
              <p:nvPr/>
            </p:nvSpPr>
            <p:spPr bwMode="auto">
              <a:xfrm>
                <a:off x="3068" y="3685"/>
                <a:ext cx="2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00"/>
                    </a:solidFill>
                    <a:cs typeface="Arial" panose="020B0604020202020204" pitchFamily="34" charset="0"/>
                  </a:rPr>
                  <a:t>E</a:t>
                </a:r>
                <a:r>
                  <a:rPr lang="en-US" altLang="en-US" sz="1800" b="1" baseline="-25000">
                    <a:solidFill>
                      <a:srgbClr val="FFFF00"/>
                    </a:solidFill>
                    <a:cs typeface="Arial" panose="020B0604020202020204" pitchFamily="34" charset="0"/>
                  </a:rPr>
                  <a:t>0</a:t>
                </a:r>
                <a:endParaRPr lang="el-GR" altLang="en-US" sz="1800" b="1" baseline="-25000">
                  <a:solidFill>
                    <a:srgbClr val="FFFF00"/>
                  </a:solidFill>
                  <a:cs typeface="Arial" panose="020B0604020202020204" pitchFamily="34" charset="0"/>
                </a:endParaRPr>
              </a:p>
            </p:txBody>
          </p:sp>
          <p:sp>
            <p:nvSpPr>
              <p:cNvPr id="33908" name="Line 505">
                <a:extLst>
                  <a:ext uri="{FF2B5EF4-FFF2-40B4-BE49-F238E27FC236}">
                    <a16:creationId xmlns:a16="http://schemas.microsoft.com/office/drawing/2014/main" id="{8B6B598B-4B21-4718-9193-8DA9A137478F}"/>
                  </a:ext>
                </a:extLst>
              </p:cNvPr>
              <p:cNvSpPr>
                <a:spLocks noChangeShapeType="1"/>
              </p:cNvSpPr>
              <p:nvPr/>
            </p:nvSpPr>
            <p:spPr bwMode="auto">
              <a:xfrm>
                <a:off x="2966" y="3936"/>
                <a:ext cx="49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127484" name="Rectangle 508">
            <a:extLst>
              <a:ext uri="{FF2B5EF4-FFF2-40B4-BE49-F238E27FC236}">
                <a16:creationId xmlns:a16="http://schemas.microsoft.com/office/drawing/2014/main" id="{8BB53EE5-5ECE-431E-BA37-A0089659122E}"/>
              </a:ext>
            </a:extLst>
          </p:cNvPr>
          <p:cNvSpPr>
            <a:spLocks noChangeArrowheads="1"/>
          </p:cNvSpPr>
          <p:nvPr/>
        </p:nvSpPr>
        <p:spPr bwMode="auto">
          <a:xfrm>
            <a:off x="4495800" y="2667000"/>
            <a:ext cx="4572000" cy="33528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7237" name="Rectangle 261">
            <a:extLst>
              <a:ext uri="{FF2B5EF4-FFF2-40B4-BE49-F238E27FC236}">
                <a16:creationId xmlns:a16="http://schemas.microsoft.com/office/drawing/2014/main" id="{0291F3EF-B629-4733-BE93-F766C5A88AC1}"/>
              </a:ext>
            </a:extLst>
          </p:cNvPr>
          <p:cNvSpPr>
            <a:spLocks noChangeArrowheads="1"/>
          </p:cNvSpPr>
          <p:nvPr/>
        </p:nvSpPr>
        <p:spPr bwMode="auto">
          <a:xfrm>
            <a:off x="5181600" y="3825875"/>
            <a:ext cx="3200400" cy="1066800"/>
          </a:xfrm>
          <a:prstGeom prst="rect">
            <a:avLst/>
          </a:prstGeom>
          <a:noFill/>
          <a:ln w="28575">
            <a:solidFill>
              <a:srgbClr val="FFFFCC"/>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127489" name="Group 513">
            <a:extLst>
              <a:ext uri="{FF2B5EF4-FFF2-40B4-BE49-F238E27FC236}">
                <a16:creationId xmlns:a16="http://schemas.microsoft.com/office/drawing/2014/main" id="{5FB85EDB-0F74-4FF0-9CB4-5DC739742476}"/>
              </a:ext>
            </a:extLst>
          </p:cNvPr>
          <p:cNvGrpSpPr>
            <a:grpSpLocks/>
          </p:cNvGrpSpPr>
          <p:nvPr/>
        </p:nvGrpSpPr>
        <p:grpSpPr bwMode="auto">
          <a:xfrm>
            <a:off x="5105400" y="3352800"/>
            <a:ext cx="3352800" cy="2057400"/>
            <a:chOff x="3216" y="2112"/>
            <a:chExt cx="2112" cy="1296"/>
          </a:xfrm>
        </p:grpSpPr>
        <p:sp>
          <p:nvSpPr>
            <p:cNvPr id="33812" name="Oval 8">
              <a:extLst>
                <a:ext uri="{FF2B5EF4-FFF2-40B4-BE49-F238E27FC236}">
                  <a16:creationId xmlns:a16="http://schemas.microsoft.com/office/drawing/2014/main" id="{31C12C77-E865-4BC1-8AC9-DCFE0EB3AE9A}"/>
                </a:ext>
              </a:extLst>
            </p:cNvPr>
            <p:cNvSpPr>
              <a:spLocks noChangeArrowheads="1"/>
            </p:cNvSpPr>
            <p:nvPr/>
          </p:nvSpPr>
          <p:spPr bwMode="auto">
            <a:xfrm rot="5382167" flipH="1">
              <a:off x="3231" y="2230"/>
              <a:ext cx="408"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813" name="Line 9">
              <a:extLst>
                <a:ext uri="{FF2B5EF4-FFF2-40B4-BE49-F238E27FC236}">
                  <a16:creationId xmlns:a16="http://schemas.microsoft.com/office/drawing/2014/main" id="{ECE4EF89-A581-48D8-9D42-F9302CB92282}"/>
                </a:ext>
              </a:extLst>
            </p:cNvPr>
            <p:cNvSpPr>
              <a:spLocks noChangeShapeType="1"/>
            </p:cNvSpPr>
            <p:nvPr/>
          </p:nvSpPr>
          <p:spPr bwMode="auto">
            <a:xfrm rot="10782167" flipH="1">
              <a:off x="3389" y="2189"/>
              <a:ext cx="82"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14" name="Line 13">
              <a:extLst>
                <a:ext uri="{FF2B5EF4-FFF2-40B4-BE49-F238E27FC236}">
                  <a16:creationId xmlns:a16="http://schemas.microsoft.com/office/drawing/2014/main" id="{2005C7EA-FD30-41D5-A01F-B0A84CE1B9A6}"/>
                </a:ext>
              </a:extLst>
            </p:cNvPr>
            <p:cNvSpPr>
              <a:spLocks noChangeShapeType="1"/>
            </p:cNvSpPr>
            <p:nvPr/>
          </p:nvSpPr>
          <p:spPr bwMode="auto">
            <a:xfrm rot="5382167">
              <a:off x="3370" y="2335"/>
              <a:ext cx="122" cy="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15" name="Rectangle 14">
              <a:extLst>
                <a:ext uri="{FF2B5EF4-FFF2-40B4-BE49-F238E27FC236}">
                  <a16:creationId xmlns:a16="http://schemas.microsoft.com/office/drawing/2014/main" id="{105E12FF-A696-4C49-8204-85D3CD2BF7E9}"/>
                </a:ext>
              </a:extLst>
            </p:cNvPr>
            <p:cNvSpPr>
              <a:spLocks noChangeArrowheads="1"/>
            </p:cNvSpPr>
            <p:nvPr/>
          </p:nvSpPr>
          <p:spPr bwMode="auto">
            <a:xfrm>
              <a:off x="3216" y="2112"/>
              <a:ext cx="2112" cy="1296"/>
            </a:xfrm>
            <a:prstGeom prst="rect">
              <a:avLst/>
            </a:prstGeom>
            <a:noFill/>
            <a:ln w="28575">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816" name="Oval 140">
              <a:extLst>
                <a:ext uri="{FF2B5EF4-FFF2-40B4-BE49-F238E27FC236}">
                  <a16:creationId xmlns:a16="http://schemas.microsoft.com/office/drawing/2014/main" id="{B35BA2B1-0F89-47B9-901E-65973D41A331}"/>
                </a:ext>
              </a:extLst>
            </p:cNvPr>
            <p:cNvSpPr>
              <a:spLocks noChangeArrowheads="1"/>
            </p:cNvSpPr>
            <p:nvPr/>
          </p:nvSpPr>
          <p:spPr bwMode="auto">
            <a:xfrm rot="5382167" flipH="1">
              <a:off x="3228" y="2638"/>
              <a:ext cx="408"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817" name="Line 141">
              <a:extLst>
                <a:ext uri="{FF2B5EF4-FFF2-40B4-BE49-F238E27FC236}">
                  <a16:creationId xmlns:a16="http://schemas.microsoft.com/office/drawing/2014/main" id="{6D5CB4EE-9AB1-42FD-BE08-D99FC1B6847B}"/>
                </a:ext>
              </a:extLst>
            </p:cNvPr>
            <p:cNvSpPr>
              <a:spLocks noChangeShapeType="1"/>
            </p:cNvSpPr>
            <p:nvPr/>
          </p:nvSpPr>
          <p:spPr bwMode="auto">
            <a:xfrm rot="10782167" flipH="1">
              <a:off x="3386" y="2607"/>
              <a:ext cx="82"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18" name="Line 145">
              <a:extLst>
                <a:ext uri="{FF2B5EF4-FFF2-40B4-BE49-F238E27FC236}">
                  <a16:creationId xmlns:a16="http://schemas.microsoft.com/office/drawing/2014/main" id="{8A204B7D-0DB5-4F8F-AC30-1FF0EAB73403}"/>
                </a:ext>
              </a:extLst>
            </p:cNvPr>
            <p:cNvSpPr>
              <a:spLocks noChangeShapeType="1"/>
            </p:cNvSpPr>
            <p:nvPr/>
          </p:nvSpPr>
          <p:spPr bwMode="auto">
            <a:xfrm rot="5382167">
              <a:off x="3367" y="2743"/>
              <a:ext cx="122" cy="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19" name="Oval 147">
              <a:extLst>
                <a:ext uri="{FF2B5EF4-FFF2-40B4-BE49-F238E27FC236}">
                  <a16:creationId xmlns:a16="http://schemas.microsoft.com/office/drawing/2014/main" id="{A1E74E5A-1B4E-41FE-8B86-2A5ED524F6F5}"/>
                </a:ext>
              </a:extLst>
            </p:cNvPr>
            <p:cNvSpPr>
              <a:spLocks noChangeArrowheads="1"/>
            </p:cNvSpPr>
            <p:nvPr/>
          </p:nvSpPr>
          <p:spPr bwMode="auto">
            <a:xfrm rot="5382167" flipH="1">
              <a:off x="3228" y="3046"/>
              <a:ext cx="408"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820" name="Line 148">
              <a:extLst>
                <a:ext uri="{FF2B5EF4-FFF2-40B4-BE49-F238E27FC236}">
                  <a16:creationId xmlns:a16="http://schemas.microsoft.com/office/drawing/2014/main" id="{7138AF98-CAA1-4638-9A9D-0DAB90BB7926}"/>
                </a:ext>
              </a:extLst>
            </p:cNvPr>
            <p:cNvSpPr>
              <a:spLocks noChangeShapeType="1"/>
            </p:cNvSpPr>
            <p:nvPr/>
          </p:nvSpPr>
          <p:spPr bwMode="auto">
            <a:xfrm rot="10782167" flipH="1">
              <a:off x="3386" y="3006"/>
              <a:ext cx="82"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21" name="Line 152">
              <a:extLst>
                <a:ext uri="{FF2B5EF4-FFF2-40B4-BE49-F238E27FC236}">
                  <a16:creationId xmlns:a16="http://schemas.microsoft.com/office/drawing/2014/main" id="{F521C907-A397-4D71-AFF0-720531C29EEE}"/>
                </a:ext>
              </a:extLst>
            </p:cNvPr>
            <p:cNvSpPr>
              <a:spLocks noChangeShapeType="1"/>
            </p:cNvSpPr>
            <p:nvPr/>
          </p:nvSpPr>
          <p:spPr bwMode="auto">
            <a:xfrm rot="5382167">
              <a:off x="3367" y="3151"/>
              <a:ext cx="122" cy="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22" name="Oval 157">
              <a:extLst>
                <a:ext uri="{FF2B5EF4-FFF2-40B4-BE49-F238E27FC236}">
                  <a16:creationId xmlns:a16="http://schemas.microsoft.com/office/drawing/2014/main" id="{F3269621-DC66-4872-8A56-A133FFA17FBB}"/>
                </a:ext>
              </a:extLst>
            </p:cNvPr>
            <p:cNvSpPr>
              <a:spLocks noChangeArrowheads="1"/>
            </p:cNvSpPr>
            <p:nvPr/>
          </p:nvSpPr>
          <p:spPr bwMode="auto">
            <a:xfrm rot="5382167" flipH="1">
              <a:off x="3564" y="2230"/>
              <a:ext cx="408"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823" name="Line 158">
              <a:extLst>
                <a:ext uri="{FF2B5EF4-FFF2-40B4-BE49-F238E27FC236}">
                  <a16:creationId xmlns:a16="http://schemas.microsoft.com/office/drawing/2014/main" id="{A24C5C28-5783-4676-B242-A4F0469069E3}"/>
                </a:ext>
              </a:extLst>
            </p:cNvPr>
            <p:cNvSpPr>
              <a:spLocks noChangeShapeType="1"/>
            </p:cNvSpPr>
            <p:nvPr/>
          </p:nvSpPr>
          <p:spPr bwMode="auto">
            <a:xfrm rot="10782167" flipH="1">
              <a:off x="3722" y="2189"/>
              <a:ext cx="82"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24" name="Line 162">
              <a:extLst>
                <a:ext uri="{FF2B5EF4-FFF2-40B4-BE49-F238E27FC236}">
                  <a16:creationId xmlns:a16="http://schemas.microsoft.com/office/drawing/2014/main" id="{5C603711-078E-412D-8027-165ADDEDDA82}"/>
                </a:ext>
              </a:extLst>
            </p:cNvPr>
            <p:cNvSpPr>
              <a:spLocks noChangeShapeType="1"/>
            </p:cNvSpPr>
            <p:nvPr/>
          </p:nvSpPr>
          <p:spPr bwMode="auto">
            <a:xfrm rot="5382167">
              <a:off x="3703" y="2335"/>
              <a:ext cx="122" cy="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25" name="Oval 164">
              <a:extLst>
                <a:ext uri="{FF2B5EF4-FFF2-40B4-BE49-F238E27FC236}">
                  <a16:creationId xmlns:a16="http://schemas.microsoft.com/office/drawing/2014/main" id="{4356A7C5-8E99-443B-A1C5-185DC1CBA538}"/>
                </a:ext>
              </a:extLst>
            </p:cNvPr>
            <p:cNvSpPr>
              <a:spLocks noChangeArrowheads="1"/>
            </p:cNvSpPr>
            <p:nvPr/>
          </p:nvSpPr>
          <p:spPr bwMode="auto">
            <a:xfrm rot="5382167" flipH="1">
              <a:off x="3561" y="2638"/>
              <a:ext cx="408"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826" name="Line 165">
              <a:extLst>
                <a:ext uri="{FF2B5EF4-FFF2-40B4-BE49-F238E27FC236}">
                  <a16:creationId xmlns:a16="http://schemas.microsoft.com/office/drawing/2014/main" id="{B1824822-6347-4DB4-BEE6-20193CCA682C}"/>
                </a:ext>
              </a:extLst>
            </p:cNvPr>
            <p:cNvSpPr>
              <a:spLocks noChangeShapeType="1"/>
            </p:cNvSpPr>
            <p:nvPr/>
          </p:nvSpPr>
          <p:spPr bwMode="auto">
            <a:xfrm rot="10782167" flipH="1">
              <a:off x="3719" y="2607"/>
              <a:ext cx="82"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27" name="Line 169">
              <a:extLst>
                <a:ext uri="{FF2B5EF4-FFF2-40B4-BE49-F238E27FC236}">
                  <a16:creationId xmlns:a16="http://schemas.microsoft.com/office/drawing/2014/main" id="{3D6ECF2F-A518-4FAF-9938-814C126A14BF}"/>
                </a:ext>
              </a:extLst>
            </p:cNvPr>
            <p:cNvSpPr>
              <a:spLocks noChangeShapeType="1"/>
            </p:cNvSpPr>
            <p:nvPr/>
          </p:nvSpPr>
          <p:spPr bwMode="auto">
            <a:xfrm rot="5382167">
              <a:off x="3700" y="2743"/>
              <a:ext cx="122" cy="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28" name="Oval 171">
              <a:extLst>
                <a:ext uri="{FF2B5EF4-FFF2-40B4-BE49-F238E27FC236}">
                  <a16:creationId xmlns:a16="http://schemas.microsoft.com/office/drawing/2014/main" id="{B0479449-211C-4CE6-B728-7129BD836D09}"/>
                </a:ext>
              </a:extLst>
            </p:cNvPr>
            <p:cNvSpPr>
              <a:spLocks noChangeArrowheads="1"/>
            </p:cNvSpPr>
            <p:nvPr/>
          </p:nvSpPr>
          <p:spPr bwMode="auto">
            <a:xfrm rot="5382167" flipH="1">
              <a:off x="3561" y="3046"/>
              <a:ext cx="408"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829" name="Line 172">
              <a:extLst>
                <a:ext uri="{FF2B5EF4-FFF2-40B4-BE49-F238E27FC236}">
                  <a16:creationId xmlns:a16="http://schemas.microsoft.com/office/drawing/2014/main" id="{2D8C4B78-DFAD-457C-B078-A0ABFB547CDF}"/>
                </a:ext>
              </a:extLst>
            </p:cNvPr>
            <p:cNvSpPr>
              <a:spLocks noChangeShapeType="1"/>
            </p:cNvSpPr>
            <p:nvPr/>
          </p:nvSpPr>
          <p:spPr bwMode="auto">
            <a:xfrm rot="10782167" flipH="1">
              <a:off x="3719" y="3006"/>
              <a:ext cx="82"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30" name="Line 176">
              <a:extLst>
                <a:ext uri="{FF2B5EF4-FFF2-40B4-BE49-F238E27FC236}">
                  <a16:creationId xmlns:a16="http://schemas.microsoft.com/office/drawing/2014/main" id="{FF497692-FDC9-4D4F-A678-6AE687DCA5C6}"/>
                </a:ext>
              </a:extLst>
            </p:cNvPr>
            <p:cNvSpPr>
              <a:spLocks noChangeShapeType="1"/>
            </p:cNvSpPr>
            <p:nvPr/>
          </p:nvSpPr>
          <p:spPr bwMode="auto">
            <a:xfrm rot="5382167">
              <a:off x="3700" y="3151"/>
              <a:ext cx="122" cy="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31" name="Oval 178">
              <a:extLst>
                <a:ext uri="{FF2B5EF4-FFF2-40B4-BE49-F238E27FC236}">
                  <a16:creationId xmlns:a16="http://schemas.microsoft.com/office/drawing/2014/main" id="{F70D796D-9494-4C0B-8CCF-3221815A7DEF}"/>
                </a:ext>
              </a:extLst>
            </p:cNvPr>
            <p:cNvSpPr>
              <a:spLocks noChangeArrowheads="1"/>
            </p:cNvSpPr>
            <p:nvPr/>
          </p:nvSpPr>
          <p:spPr bwMode="auto">
            <a:xfrm rot="5382167" flipH="1">
              <a:off x="3900" y="2230"/>
              <a:ext cx="408"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832" name="Line 179">
              <a:extLst>
                <a:ext uri="{FF2B5EF4-FFF2-40B4-BE49-F238E27FC236}">
                  <a16:creationId xmlns:a16="http://schemas.microsoft.com/office/drawing/2014/main" id="{095536F5-CDA0-4188-906D-E57ED654109D}"/>
                </a:ext>
              </a:extLst>
            </p:cNvPr>
            <p:cNvSpPr>
              <a:spLocks noChangeShapeType="1"/>
            </p:cNvSpPr>
            <p:nvPr/>
          </p:nvSpPr>
          <p:spPr bwMode="auto">
            <a:xfrm rot="10782167" flipH="1">
              <a:off x="4058" y="2189"/>
              <a:ext cx="82"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33" name="Line 183">
              <a:extLst>
                <a:ext uri="{FF2B5EF4-FFF2-40B4-BE49-F238E27FC236}">
                  <a16:creationId xmlns:a16="http://schemas.microsoft.com/office/drawing/2014/main" id="{FC7E257F-64DF-45A0-A89F-C7E3133EE7B9}"/>
                </a:ext>
              </a:extLst>
            </p:cNvPr>
            <p:cNvSpPr>
              <a:spLocks noChangeShapeType="1"/>
            </p:cNvSpPr>
            <p:nvPr/>
          </p:nvSpPr>
          <p:spPr bwMode="auto">
            <a:xfrm rot="5382167">
              <a:off x="4039" y="2335"/>
              <a:ext cx="122" cy="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34" name="Oval 185">
              <a:extLst>
                <a:ext uri="{FF2B5EF4-FFF2-40B4-BE49-F238E27FC236}">
                  <a16:creationId xmlns:a16="http://schemas.microsoft.com/office/drawing/2014/main" id="{654CA844-206E-412C-B6A7-5B39C256F526}"/>
                </a:ext>
              </a:extLst>
            </p:cNvPr>
            <p:cNvSpPr>
              <a:spLocks noChangeArrowheads="1"/>
            </p:cNvSpPr>
            <p:nvPr/>
          </p:nvSpPr>
          <p:spPr bwMode="auto">
            <a:xfrm rot="5382167" flipH="1">
              <a:off x="3897" y="2638"/>
              <a:ext cx="408"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835" name="Line 186">
              <a:extLst>
                <a:ext uri="{FF2B5EF4-FFF2-40B4-BE49-F238E27FC236}">
                  <a16:creationId xmlns:a16="http://schemas.microsoft.com/office/drawing/2014/main" id="{E425B25A-7EB4-4363-A0E2-33E7D6C0B3EA}"/>
                </a:ext>
              </a:extLst>
            </p:cNvPr>
            <p:cNvSpPr>
              <a:spLocks noChangeShapeType="1"/>
            </p:cNvSpPr>
            <p:nvPr/>
          </p:nvSpPr>
          <p:spPr bwMode="auto">
            <a:xfrm rot="10782167" flipH="1">
              <a:off x="4055" y="2607"/>
              <a:ext cx="82"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36" name="Line 190">
              <a:extLst>
                <a:ext uri="{FF2B5EF4-FFF2-40B4-BE49-F238E27FC236}">
                  <a16:creationId xmlns:a16="http://schemas.microsoft.com/office/drawing/2014/main" id="{958DC7DE-7889-4F7E-B570-F2E1D6EAC7A6}"/>
                </a:ext>
              </a:extLst>
            </p:cNvPr>
            <p:cNvSpPr>
              <a:spLocks noChangeShapeType="1"/>
            </p:cNvSpPr>
            <p:nvPr/>
          </p:nvSpPr>
          <p:spPr bwMode="auto">
            <a:xfrm rot="5382167">
              <a:off x="4036" y="2743"/>
              <a:ext cx="122" cy="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37" name="Oval 192">
              <a:extLst>
                <a:ext uri="{FF2B5EF4-FFF2-40B4-BE49-F238E27FC236}">
                  <a16:creationId xmlns:a16="http://schemas.microsoft.com/office/drawing/2014/main" id="{6DEE4C9D-583F-4E5B-B5C3-523CAB22DA6E}"/>
                </a:ext>
              </a:extLst>
            </p:cNvPr>
            <p:cNvSpPr>
              <a:spLocks noChangeArrowheads="1"/>
            </p:cNvSpPr>
            <p:nvPr/>
          </p:nvSpPr>
          <p:spPr bwMode="auto">
            <a:xfrm rot="5382167" flipH="1">
              <a:off x="3897" y="3046"/>
              <a:ext cx="408"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838" name="Line 193">
              <a:extLst>
                <a:ext uri="{FF2B5EF4-FFF2-40B4-BE49-F238E27FC236}">
                  <a16:creationId xmlns:a16="http://schemas.microsoft.com/office/drawing/2014/main" id="{86FAD58A-66BE-4BFD-840A-7D31C17248B8}"/>
                </a:ext>
              </a:extLst>
            </p:cNvPr>
            <p:cNvSpPr>
              <a:spLocks noChangeShapeType="1"/>
            </p:cNvSpPr>
            <p:nvPr/>
          </p:nvSpPr>
          <p:spPr bwMode="auto">
            <a:xfrm rot="10782167" flipH="1">
              <a:off x="4055" y="3006"/>
              <a:ext cx="82"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39" name="Line 197">
              <a:extLst>
                <a:ext uri="{FF2B5EF4-FFF2-40B4-BE49-F238E27FC236}">
                  <a16:creationId xmlns:a16="http://schemas.microsoft.com/office/drawing/2014/main" id="{02C11630-9E63-476E-A6AC-A97506B63415}"/>
                </a:ext>
              </a:extLst>
            </p:cNvPr>
            <p:cNvSpPr>
              <a:spLocks noChangeShapeType="1"/>
            </p:cNvSpPr>
            <p:nvPr/>
          </p:nvSpPr>
          <p:spPr bwMode="auto">
            <a:xfrm rot="5382167">
              <a:off x="4036" y="3151"/>
              <a:ext cx="122" cy="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40" name="Oval 199">
              <a:extLst>
                <a:ext uri="{FF2B5EF4-FFF2-40B4-BE49-F238E27FC236}">
                  <a16:creationId xmlns:a16="http://schemas.microsoft.com/office/drawing/2014/main" id="{6FB26212-A03D-47A7-ADD8-8744CB7B09F4}"/>
                </a:ext>
              </a:extLst>
            </p:cNvPr>
            <p:cNvSpPr>
              <a:spLocks noChangeArrowheads="1"/>
            </p:cNvSpPr>
            <p:nvPr/>
          </p:nvSpPr>
          <p:spPr bwMode="auto">
            <a:xfrm rot="5382167" flipH="1">
              <a:off x="4236" y="2230"/>
              <a:ext cx="408"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841" name="Line 200">
              <a:extLst>
                <a:ext uri="{FF2B5EF4-FFF2-40B4-BE49-F238E27FC236}">
                  <a16:creationId xmlns:a16="http://schemas.microsoft.com/office/drawing/2014/main" id="{3584B83E-9E30-4C1C-ACFA-06268AD62BBE}"/>
                </a:ext>
              </a:extLst>
            </p:cNvPr>
            <p:cNvSpPr>
              <a:spLocks noChangeShapeType="1"/>
            </p:cNvSpPr>
            <p:nvPr/>
          </p:nvSpPr>
          <p:spPr bwMode="auto">
            <a:xfrm rot="10782167" flipH="1">
              <a:off x="4394" y="2189"/>
              <a:ext cx="82"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42" name="Line 204">
              <a:extLst>
                <a:ext uri="{FF2B5EF4-FFF2-40B4-BE49-F238E27FC236}">
                  <a16:creationId xmlns:a16="http://schemas.microsoft.com/office/drawing/2014/main" id="{2ACB5230-0EA9-4EF5-9C1E-729041E50CAE}"/>
                </a:ext>
              </a:extLst>
            </p:cNvPr>
            <p:cNvSpPr>
              <a:spLocks noChangeShapeType="1"/>
            </p:cNvSpPr>
            <p:nvPr/>
          </p:nvSpPr>
          <p:spPr bwMode="auto">
            <a:xfrm rot="5382167">
              <a:off x="4375" y="2335"/>
              <a:ext cx="122" cy="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43" name="Oval 206">
              <a:extLst>
                <a:ext uri="{FF2B5EF4-FFF2-40B4-BE49-F238E27FC236}">
                  <a16:creationId xmlns:a16="http://schemas.microsoft.com/office/drawing/2014/main" id="{9A9FF1C8-E2F5-4A7A-8485-F73FD437A86D}"/>
                </a:ext>
              </a:extLst>
            </p:cNvPr>
            <p:cNvSpPr>
              <a:spLocks noChangeArrowheads="1"/>
            </p:cNvSpPr>
            <p:nvPr/>
          </p:nvSpPr>
          <p:spPr bwMode="auto">
            <a:xfrm rot="5382167" flipH="1">
              <a:off x="4233" y="2638"/>
              <a:ext cx="408"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844" name="Line 207">
              <a:extLst>
                <a:ext uri="{FF2B5EF4-FFF2-40B4-BE49-F238E27FC236}">
                  <a16:creationId xmlns:a16="http://schemas.microsoft.com/office/drawing/2014/main" id="{6C50D1FA-F78A-4CA5-BFE3-ECEB0C01DE7D}"/>
                </a:ext>
              </a:extLst>
            </p:cNvPr>
            <p:cNvSpPr>
              <a:spLocks noChangeShapeType="1"/>
            </p:cNvSpPr>
            <p:nvPr/>
          </p:nvSpPr>
          <p:spPr bwMode="auto">
            <a:xfrm rot="10782167" flipH="1">
              <a:off x="4391" y="2607"/>
              <a:ext cx="82"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45" name="Line 211">
              <a:extLst>
                <a:ext uri="{FF2B5EF4-FFF2-40B4-BE49-F238E27FC236}">
                  <a16:creationId xmlns:a16="http://schemas.microsoft.com/office/drawing/2014/main" id="{5C0CC9EA-5560-4A58-8B47-F3D8587C7BFC}"/>
                </a:ext>
              </a:extLst>
            </p:cNvPr>
            <p:cNvSpPr>
              <a:spLocks noChangeShapeType="1"/>
            </p:cNvSpPr>
            <p:nvPr/>
          </p:nvSpPr>
          <p:spPr bwMode="auto">
            <a:xfrm rot="5382167">
              <a:off x="4372" y="2743"/>
              <a:ext cx="122" cy="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46" name="Oval 213">
              <a:extLst>
                <a:ext uri="{FF2B5EF4-FFF2-40B4-BE49-F238E27FC236}">
                  <a16:creationId xmlns:a16="http://schemas.microsoft.com/office/drawing/2014/main" id="{99B34315-0224-422D-A205-151E01B46D8E}"/>
                </a:ext>
              </a:extLst>
            </p:cNvPr>
            <p:cNvSpPr>
              <a:spLocks noChangeArrowheads="1"/>
            </p:cNvSpPr>
            <p:nvPr/>
          </p:nvSpPr>
          <p:spPr bwMode="auto">
            <a:xfrm rot="5382167" flipH="1">
              <a:off x="4233" y="3046"/>
              <a:ext cx="408"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847" name="Line 214">
              <a:extLst>
                <a:ext uri="{FF2B5EF4-FFF2-40B4-BE49-F238E27FC236}">
                  <a16:creationId xmlns:a16="http://schemas.microsoft.com/office/drawing/2014/main" id="{16D461F1-C09C-4DF8-A402-43F4BBBC2CF9}"/>
                </a:ext>
              </a:extLst>
            </p:cNvPr>
            <p:cNvSpPr>
              <a:spLocks noChangeShapeType="1"/>
            </p:cNvSpPr>
            <p:nvPr/>
          </p:nvSpPr>
          <p:spPr bwMode="auto">
            <a:xfrm rot="10782167" flipH="1">
              <a:off x="4391" y="3006"/>
              <a:ext cx="82"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48" name="Line 218">
              <a:extLst>
                <a:ext uri="{FF2B5EF4-FFF2-40B4-BE49-F238E27FC236}">
                  <a16:creationId xmlns:a16="http://schemas.microsoft.com/office/drawing/2014/main" id="{6E928A6F-11A5-4C82-84B1-E4E89995527F}"/>
                </a:ext>
              </a:extLst>
            </p:cNvPr>
            <p:cNvSpPr>
              <a:spLocks noChangeShapeType="1"/>
            </p:cNvSpPr>
            <p:nvPr/>
          </p:nvSpPr>
          <p:spPr bwMode="auto">
            <a:xfrm rot="5382167">
              <a:off x="4372" y="3151"/>
              <a:ext cx="122" cy="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49" name="Oval 220">
              <a:extLst>
                <a:ext uri="{FF2B5EF4-FFF2-40B4-BE49-F238E27FC236}">
                  <a16:creationId xmlns:a16="http://schemas.microsoft.com/office/drawing/2014/main" id="{F878B125-3AAF-4A16-870D-41E5CCF6ABAE}"/>
                </a:ext>
              </a:extLst>
            </p:cNvPr>
            <p:cNvSpPr>
              <a:spLocks noChangeArrowheads="1"/>
            </p:cNvSpPr>
            <p:nvPr/>
          </p:nvSpPr>
          <p:spPr bwMode="auto">
            <a:xfrm rot="5382167" flipH="1">
              <a:off x="4572" y="2230"/>
              <a:ext cx="408"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850" name="Line 221">
              <a:extLst>
                <a:ext uri="{FF2B5EF4-FFF2-40B4-BE49-F238E27FC236}">
                  <a16:creationId xmlns:a16="http://schemas.microsoft.com/office/drawing/2014/main" id="{C85FD6CC-C5A9-427A-A2AD-2FDACBBC4A53}"/>
                </a:ext>
              </a:extLst>
            </p:cNvPr>
            <p:cNvSpPr>
              <a:spLocks noChangeShapeType="1"/>
            </p:cNvSpPr>
            <p:nvPr/>
          </p:nvSpPr>
          <p:spPr bwMode="auto">
            <a:xfrm rot="10782167" flipH="1">
              <a:off x="4730" y="2189"/>
              <a:ext cx="82"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51" name="Line 225">
              <a:extLst>
                <a:ext uri="{FF2B5EF4-FFF2-40B4-BE49-F238E27FC236}">
                  <a16:creationId xmlns:a16="http://schemas.microsoft.com/office/drawing/2014/main" id="{2165739B-0C9B-41AB-9847-CA8A57CFA0A3}"/>
                </a:ext>
              </a:extLst>
            </p:cNvPr>
            <p:cNvSpPr>
              <a:spLocks noChangeShapeType="1"/>
            </p:cNvSpPr>
            <p:nvPr/>
          </p:nvSpPr>
          <p:spPr bwMode="auto">
            <a:xfrm rot="5382167">
              <a:off x="4711" y="2335"/>
              <a:ext cx="122" cy="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52" name="Oval 227">
              <a:extLst>
                <a:ext uri="{FF2B5EF4-FFF2-40B4-BE49-F238E27FC236}">
                  <a16:creationId xmlns:a16="http://schemas.microsoft.com/office/drawing/2014/main" id="{02736C15-AF46-44F7-B370-9ADAE8F41DF0}"/>
                </a:ext>
              </a:extLst>
            </p:cNvPr>
            <p:cNvSpPr>
              <a:spLocks noChangeArrowheads="1"/>
            </p:cNvSpPr>
            <p:nvPr/>
          </p:nvSpPr>
          <p:spPr bwMode="auto">
            <a:xfrm rot="5382167" flipH="1">
              <a:off x="4569" y="2638"/>
              <a:ext cx="408"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853" name="Line 228">
              <a:extLst>
                <a:ext uri="{FF2B5EF4-FFF2-40B4-BE49-F238E27FC236}">
                  <a16:creationId xmlns:a16="http://schemas.microsoft.com/office/drawing/2014/main" id="{179341A8-88A8-4F4B-ABEF-E5408891FBFD}"/>
                </a:ext>
              </a:extLst>
            </p:cNvPr>
            <p:cNvSpPr>
              <a:spLocks noChangeShapeType="1"/>
            </p:cNvSpPr>
            <p:nvPr/>
          </p:nvSpPr>
          <p:spPr bwMode="auto">
            <a:xfrm rot="10782167" flipH="1">
              <a:off x="4727" y="2607"/>
              <a:ext cx="82"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54" name="Line 232">
              <a:extLst>
                <a:ext uri="{FF2B5EF4-FFF2-40B4-BE49-F238E27FC236}">
                  <a16:creationId xmlns:a16="http://schemas.microsoft.com/office/drawing/2014/main" id="{E6812717-3755-4BAC-B9EE-F36D45920B0A}"/>
                </a:ext>
              </a:extLst>
            </p:cNvPr>
            <p:cNvSpPr>
              <a:spLocks noChangeShapeType="1"/>
            </p:cNvSpPr>
            <p:nvPr/>
          </p:nvSpPr>
          <p:spPr bwMode="auto">
            <a:xfrm rot="5382167">
              <a:off x="4708" y="2743"/>
              <a:ext cx="122" cy="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55" name="Oval 234">
              <a:extLst>
                <a:ext uri="{FF2B5EF4-FFF2-40B4-BE49-F238E27FC236}">
                  <a16:creationId xmlns:a16="http://schemas.microsoft.com/office/drawing/2014/main" id="{4E45C95B-438D-4DE1-B356-0648D90C1DB4}"/>
                </a:ext>
              </a:extLst>
            </p:cNvPr>
            <p:cNvSpPr>
              <a:spLocks noChangeArrowheads="1"/>
            </p:cNvSpPr>
            <p:nvPr/>
          </p:nvSpPr>
          <p:spPr bwMode="auto">
            <a:xfrm rot="5382167" flipH="1">
              <a:off x="4569" y="3046"/>
              <a:ext cx="408"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856" name="Line 235">
              <a:extLst>
                <a:ext uri="{FF2B5EF4-FFF2-40B4-BE49-F238E27FC236}">
                  <a16:creationId xmlns:a16="http://schemas.microsoft.com/office/drawing/2014/main" id="{F94D0E26-C6F7-453F-86A2-FA3CB5578F7C}"/>
                </a:ext>
              </a:extLst>
            </p:cNvPr>
            <p:cNvSpPr>
              <a:spLocks noChangeShapeType="1"/>
            </p:cNvSpPr>
            <p:nvPr/>
          </p:nvSpPr>
          <p:spPr bwMode="auto">
            <a:xfrm rot="10782167" flipH="1">
              <a:off x="4727" y="3006"/>
              <a:ext cx="82"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57" name="Line 239">
              <a:extLst>
                <a:ext uri="{FF2B5EF4-FFF2-40B4-BE49-F238E27FC236}">
                  <a16:creationId xmlns:a16="http://schemas.microsoft.com/office/drawing/2014/main" id="{A6B80FD4-EA59-47AC-9C7E-7C8B538E5A68}"/>
                </a:ext>
              </a:extLst>
            </p:cNvPr>
            <p:cNvSpPr>
              <a:spLocks noChangeShapeType="1"/>
            </p:cNvSpPr>
            <p:nvPr/>
          </p:nvSpPr>
          <p:spPr bwMode="auto">
            <a:xfrm rot="5382167">
              <a:off x="4708" y="3151"/>
              <a:ext cx="122" cy="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58" name="Oval 241">
              <a:extLst>
                <a:ext uri="{FF2B5EF4-FFF2-40B4-BE49-F238E27FC236}">
                  <a16:creationId xmlns:a16="http://schemas.microsoft.com/office/drawing/2014/main" id="{DD5CCD46-CD45-4133-8ED9-C556EE3CE556}"/>
                </a:ext>
              </a:extLst>
            </p:cNvPr>
            <p:cNvSpPr>
              <a:spLocks noChangeArrowheads="1"/>
            </p:cNvSpPr>
            <p:nvPr/>
          </p:nvSpPr>
          <p:spPr bwMode="auto">
            <a:xfrm rot="5382167" flipH="1">
              <a:off x="4908" y="2230"/>
              <a:ext cx="408"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859" name="Line 242">
              <a:extLst>
                <a:ext uri="{FF2B5EF4-FFF2-40B4-BE49-F238E27FC236}">
                  <a16:creationId xmlns:a16="http://schemas.microsoft.com/office/drawing/2014/main" id="{AF53A602-DEDF-44D0-B3E6-34CC2F401AF3}"/>
                </a:ext>
              </a:extLst>
            </p:cNvPr>
            <p:cNvSpPr>
              <a:spLocks noChangeShapeType="1"/>
            </p:cNvSpPr>
            <p:nvPr/>
          </p:nvSpPr>
          <p:spPr bwMode="auto">
            <a:xfrm rot="10782167" flipH="1">
              <a:off x="5066" y="2189"/>
              <a:ext cx="82"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60" name="Line 246">
              <a:extLst>
                <a:ext uri="{FF2B5EF4-FFF2-40B4-BE49-F238E27FC236}">
                  <a16:creationId xmlns:a16="http://schemas.microsoft.com/office/drawing/2014/main" id="{6D6EB089-7B02-407A-9F3B-D6F92A16EF4F}"/>
                </a:ext>
              </a:extLst>
            </p:cNvPr>
            <p:cNvSpPr>
              <a:spLocks noChangeShapeType="1"/>
            </p:cNvSpPr>
            <p:nvPr/>
          </p:nvSpPr>
          <p:spPr bwMode="auto">
            <a:xfrm rot="5382167">
              <a:off x="5047" y="2335"/>
              <a:ext cx="122" cy="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61" name="Oval 248">
              <a:extLst>
                <a:ext uri="{FF2B5EF4-FFF2-40B4-BE49-F238E27FC236}">
                  <a16:creationId xmlns:a16="http://schemas.microsoft.com/office/drawing/2014/main" id="{94065D77-5A97-488C-9EED-424C2A5963BB}"/>
                </a:ext>
              </a:extLst>
            </p:cNvPr>
            <p:cNvSpPr>
              <a:spLocks noChangeArrowheads="1"/>
            </p:cNvSpPr>
            <p:nvPr/>
          </p:nvSpPr>
          <p:spPr bwMode="auto">
            <a:xfrm rot="5382167" flipH="1">
              <a:off x="4905" y="2638"/>
              <a:ext cx="408"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862" name="Line 249">
              <a:extLst>
                <a:ext uri="{FF2B5EF4-FFF2-40B4-BE49-F238E27FC236}">
                  <a16:creationId xmlns:a16="http://schemas.microsoft.com/office/drawing/2014/main" id="{DBE96561-57AE-4764-A319-62D6986A8B67}"/>
                </a:ext>
              </a:extLst>
            </p:cNvPr>
            <p:cNvSpPr>
              <a:spLocks noChangeShapeType="1"/>
            </p:cNvSpPr>
            <p:nvPr/>
          </p:nvSpPr>
          <p:spPr bwMode="auto">
            <a:xfrm rot="10782167" flipH="1">
              <a:off x="5063" y="2607"/>
              <a:ext cx="82"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63" name="Line 253">
              <a:extLst>
                <a:ext uri="{FF2B5EF4-FFF2-40B4-BE49-F238E27FC236}">
                  <a16:creationId xmlns:a16="http://schemas.microsoft.com/office/drawing/2014/main" id="{8D1505F0-C7A3-402F-AEEC-3154B752AA41}"/>
                </a:ext>
              </a:extLst>
            </p:cNvPr>
            <p:cNvSpPr>
              <a:spLocks noChangeShapeType="1"/>
            </p:cNvSpPr>
            <p:nvPr/>
          </p:nvSpPr>
          <p:spPr bwMode="auto">
            <a:xfrm rot="5382167">
              <a:off x="5044" y="2743"/>
              <a:ext cx="122" cy="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64" name="Oval 255">
              <a:extLst>
                <a:ext uri="{FF2B5EF4-FFF2-40B4-BE49-F238E27FC236}">
                  <a16:creationId xmlns:a16="http://schemas.microsoft.com/office/drawing/2014/main" id="{55F5E3CC-9310-4D9C-9A55-0291F21B1EAF}"/>
                </a:ext>
              </a:extLst>
            </p:cNvPr>
            <p:cNvSpPr>
              <a:spLocks noChangeArrowheads="1"/>
            </p:cNvSpPr>
            <p:nvPr/>
          </p:nvSpPr>
          <p:spPr bwMode="auto">
            <a:xfrm rot="5382167" flipH="1">
              <a:off x="4905" y="3046"/>
              <a:ext cx="408"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865" name="Line 256">
              <a:extLst>
                <a:ext uri="{FF2B5EF4-FFF2-40B4-BE49-F238E27FC236}">
                  <a16:creationId xmlns:a16="http://schemas.microsoft.com/office/drawing/2014/main" id="{9436CE29-B1FF-4982-B69F-EEFEF90029FD}"/>
                </a:ext>
              </a:extLst>
            </p:cNvPr>
            <p:cNvSpPr>
              <a:spLocks noChangeShapeType="1"/>
            </p:cNvSpPr>
            <p:nvPr/>
          </p:nvSpPr>
          <p:spPr bwMode="auto">
            <a:xfrm rot="10782167" flipH="1">
              <a:off x="5063" y="3006"/>
              <a:ext cx="82"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66" name="Line 260">
              <a:extLst>
                <a:ext uri="{FF2B5EF4-FFF2-40B4-BE49-F238E27FC236}">
                  <a16:creationId xmlns:a16="http://schemas.microsoft.com/office/drawing/2014/main" id="{E2BDB7E5-AEAF-4CD6-A461-2EE1682122C8}"/>
                </a:ext>
              </a:extLst>
            </p:cNvPr>
            <p:cNvSpPr>
              <a:spLocks noChangeShapeType="1"/>
            </p:cNvSpPr>
            <p:nvPr/>
          </p:nvSpPr>
          <p:spPr bwMode="auto">
            <a:xfrm rot="5382167">
              <a:off x="5044" y="3151"/>
              <a:ext cx="122" cy="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67" name="Line 11">
              <a:extLst>
                <a:ext uri="{FF2B5EF4-FFF2-40B4-BE49-F238E27FC236}">
                  <a16:creationId xmlns:a16="http://schemas.microsoft.com/office/drawing/2014/main" id="{DC6E195E-3F09-4C5F-859A-9FE6E0376FAE}"/>
                </a:ext>
              </a:extLst>
            </p:cNvPr>
            <p:cNvSpPr>
              <a:spLocks noChangeShapeType="1"/>
            </p:cNvSpPr>
            <p:nvPr/>
          </p:nvSpPr>
          <p:spPr bwMode="auto">
            <a:xfrm rot="5382167" flipH="1">
              <a:off x="3390" y="2501"/>
              <a:ext cx="82"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68" name="Line 12">
              <a:extLst>
                <a:ext uri="{FF2B5EF4-FFF2-40B4-BE49-F238E27FC236}">
                  <a16:creationId xmlns:a16="http://schemas.microsoft.com/office/drawing/2014/main" id="{352022E9-8E8F-4170-ACDA-49711AA383A0}"/>
                </a:ext>
              </a:extLst>
            </p:cNvPr>
            <p:cNvSpPr>
              <a:spLocks noChangeShapeType="1"/>
            </p:cNvSpPr>
            <p:nvPr/>
          </p:nvSpPr>
          <p:spPr bwMode="auto">
            <a:xfrm rot="21582167" flipH="1">
              <a:off x="3383" y="2501"/>
              <a:ext cx="96"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69" name="Line 160">
              <a:extLst>
                <a:ext uri="{FF2B5EF4-FFF2-40B4-BE49-F238E27FC236}">
                  <a16:creationId xmlns:a16="http://schemas.microsoft.com/office/drawing/2014/main" id="{82F5859C-DA2C-428D-A731-43FA7EFAB8B2}"/>
                </a:ext>
              </a:extLst>
            </p:cNvPr>
            <p:cNvSpPr>
              <a:spLocks noChangeShapeType="1"/>
            </p:cNvSpPr>
            <p:nvPr/>
          </p:nvSpPr>
          <p:spPr bwMode="auto">
            <a:xfrm rot="5382167" flipH="1">
              <a:off x="3723" y="2501"/>
              <a:ext cx="82"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70" name="Line 161">
              <a:extLst>
                <a:ext uri="{FF2B5EF4-FFF2-40B4-BE49-F238E27FC236}">
                  <a16:creationId xmlns:a16="http://schemas.microsoft.com/office/drawing/2014/main" id="{48B72EFD-E3EC-42C8-8CCB-5BF0D9C0CD6A}"/>
                </a:ext>
              </a:extLst>
            </p:cNvPr>
            <p:cNvSpPr>
              <a:spLocks noChangeShapeType="1"/>
            </p:cNvSpPr>
            <p:nvPr/>
          </p:nvSpPr>
          <p:spPr bwMode="auto">
            <a:xfrm rot="21582167" flipH="1">
              <a:off x="3716" y="2501"/>
              <a:ext cx="96"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71" name="Line 181">
              <a:extLst>
                <a:ext uri="{FF2B5EF4-FFF2-40B4-BE49-F238E27FC236}">
                  <a16:creationId xmlns:a16="http://schemas.microsoft.com/office/drawing/2014/main" id="{626E5B9B-29BE-4E76-8880-3C52F9643B2C}"/>
                </a:ext>
              </a:extLst>
            </p:cNvPr>
            <p:cNvSpPr>
              <a:spLocks noChangeShapeType="1"/>
            </p:cNvSpPr>
            <p:nvPr/>
          </p:nvSpPr>
          <p:spPr bwMode="auto">
            <a:xfrm rot="5382167" flipH="1">
              <a:off x="4059" y="2501"/>
              <a:ext cx="82"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72" name="Line 182">
              <a:extLst>
                <a:ext uri="{FF2B5EF4-FFF2-40B4-BE49-F238E27FC236}">
                  <a16:creationId xmlns:a16="http://schemas.microsoft.com/office/drawing/2014/main" id="{4196B9F0-6710-4580-B34F-B729ADA39E55}"/>
                </a:ext>
              </a:extLst>
            </p:cNvPr>
            <p:cNvSpPr>
              <a:spLocks noChangeShapeType="1"/>
            </p:cNvSpPr>
            <p:nvPr/>
          </p:nvSpPr>
          <p:spPr bwMode="auto">
            <a:xfrm rot="21582167" flipH="1">
              <a:off x="4052" y="2501"/>
              <a:ext cx="96"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73" name="Line 202">
              <a:extLst>
                <a:ext uri="{FF2B5EF4-FFF2-40B4-BE49-F238E27FC236}">
                  <a16:creationId xmlns:a16="http://schemas.microsoft.com/office/drawing/2014/main" id="{A24502D5-AF7C-48FC-95CF-A3B3B25120B6}"/>
                </a:ext>
              </a:extLst>
            </p:cNvPr>
            <p:cNvSpPr>
              <a:spLocks noChangeShapeType="1"/>
            </p:cNvSpPr>
            <p:nvPr/>
          </p:nvSpPr>
          <p:spPr bwMode="auto">
            <a:xfrm rot="5382167" flipH="1">
              <a:off x="4395" y="2501"/>
              <a:ext cx="82"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74" name="Line 203">
              <a:extLst>
                <a:ext uri="{FF2B5EF4-FFF2-40B4-BE49-F238E27FC236}">
                  <a16:creationId xmlns:a16="http://schemas.microsoft.com/office/drawing/2014/main" id="{443B3E9D-DC80-45FF-866B-112885F84283}"/>
                </a:ext>
              </a:extLst>
            </p:cNvPr>
            <p:cNvSpPr>
              <a:spLocks noChangeShapeType="1"/>
            </p:cNvSpPr>
            <p:nvPr/>
          </p:nvSpPr>
          <p:spPr bwMode="auto">
            <a:xfrm rot="21582167" flipH="1">
              <a:off x="4388" y="2501"/>
              <a:ext cx="96"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75" name="Line 223">
              <a:extLst>
                <a:ext uri="{FF2B5EF4-FFF2-40B4-BE49-F238E27FC236}">
                  <a16:creationId xmlns:a16="http://schemas.microsoft.com/office/drawing/2014/main" id="{062AA890-257C-4F46-937D-C9A94D3F7D7A}"/>
                </a:ext>
              </a:extLst>
            </p:cNvPr>
            <p:cNvSpPr>
              <a:spLocks noChangeShapeType="1"/>
            </p:cNvSpPr>
            <p:nvPr/>
          </p:nvSpPr>
          <p:spPr bwMode="auto">
            <a:xfrm rot="5382167" flipH="1">
              <a:off x="4731" y="2501"/>
              <a:ext cx="82"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76" name="Line 224">
              <a:extLst>
                <a:ext uri="{FF2B5EF4-FFF2-40B4-BE49-F238E27FC236}">
                  <a16:creationId xmlns:a16="http://schemas.microsoft.com/office/drawing/2014/main" id="{16A034BE-EBE6-4761-810A-E458CE23C02C}"/>
                </a:ext>
              </a:extLst>
            </p:cNvPr>
            <p:cNvSpPr>
              <a:spLocks noChangeShapeType="1"/>
            </p:cNvSpPr>
            <p:nvPr/>
          </p:nvSpPr>
          <p:spPr bwMode="auto">
            <a:xfrm rot="21582167" flipH="1">
              <a:off x="4724" y="2501"/>
              <a:ext cx="96"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77" name="Line 244">
              <a:extLst>
                <a:ext uri="{FF2B5EF4-FFF2-40B4-BE49-F238E27FC236}">
                  <a16:creationId xmlns:a16="http://schemas.microsoft.com/office/drawing/2014/main" id="{6E69B96F-036B-41E4-B381-04967E6819C7}"/>
                </a:ext>
              </a:extLst>
            </p:cNvPr>
            <p:cNvSpPr>
              <a:spLocks noChangeShapeType="1"/>
            </p:cNvSpPr>
            <p:nvPr/>
          </p:nvSpPr>
          <p:spPr bwMode="auto">
            <a:xfrm rot="5382167" flipH="1">
              <a:off x="5067" y="2501"/>
              <a:ext cx="82"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78" name="Line 245">
              <a:extLst>
                <a:ext uri="{FF2B5EF4-FFF2-40B4-BE49-F238E27FC236}">
                  <a16:creationId xmlns:a16="http://schemas.microsoft.com/office/drawing/2014/main" id="{B499DA4E-007E-4813-9474-D9FB079D321F}"/>
                </a:ext>
              </a:extLst>
            </p:cNvPr>
            <p:cNvSpPr>
              <a:spLocks noChangeShapeType="1"/>
            </p:cNvSpPr>
            <p:nvPr/>
          </p:nvSpPr>
          <p:spPr bwMode="auto">
            <a:xfrm rot="21582167" flipH="1">
              <a:off x="5060" y="2501"/>
              <a:ext cx="96"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79" name="Line 143">
              <a:extLst>
                <a:ext uri="{FF2B5EF4-FFF2-40B4-BE49-F238E27FC236}">
                  <a16:creationId xmlns:a16="http://schemas.microsoft.com/office/drawing/2014/main" id="{094FF922-3EC6-4F13-AB30-01CA10883B47}"/>
                </a:ext>
              </a:extLst>
            </p:cNvPr>
            <p:cNvSpPr>
              <a:spLocks noChangeShapeType="1"/>
            </p:cNvSpPr>
            <p:nvPr/>
          </p:nvSpPr>
          <p:spPr bwMode="auto">
            <a:xfrm rot="5382167" flipH="1">
              <a:off x="3387" y="2919"/>
              <a:ext cx="82"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80" name="Line 144">
              <a:extLst>
                <a:ext uri="{FF2B5EF4-FFF2-40B4-BE49-F238E27FC236}">
                  <a16:creationId xmlns:a16="http://schemas.microsoft.com/office/drawing/2014/main" id="{511102FF-09DB-4B6A-B55A-3666BF7E789F}"/>
                </a:ext>
              </a:extLst>
            </p:cNvPr>
            <p:cNvSpPr>
              <a:spLocks noChangeShapeType="1"/>
            </p:cNvSpPr>
            <p:nvPr/>
          </p:nvSpPr>
          <p:spPr bwMode="auto">
            <a:xfrm rot="21582167" flipH="1">
              <a:off x="3380" y="2919"/>
              <a:ext cx="96"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81" name="Line 167">
              <a:extLst>
                <a:ext uri="{FF2B5EF4-FFF2-40B4-BE49-F238E27FC236}">
                  <a16:creationId xmlns:a16="http://schemas.microsoft.com/office/drawing/2014/main" id="{43F05BCC-7DC8-4F22-99E7-CD6891EA680A}"/>
                </a:ext>
              </a:extLst>
            </p:cNvPr>
            <p:cNvSpPr>
              <a:spLocks noChangeShapeType="1"/>
            </p:cNvSpPr>
            <p:nvPr/>
          </p:nvSpPr>
          <p:spPr bwMode="auto">
            <a:xfrm rot="5382167" flipH="1">
              <a:off x="3720" y="2919"/>
              <a:ext cx="82"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82" name="Line 168">
              <a:extLst>
                <a:ext uri="{FF2B5EF4-FFF2-40B4-BE49-F238E27FC236}">
                  <a16:creationId xmlns:a16="http://schemas.microsoft.com/office/drawing/2014/main" id="{4C7AF482-CD24-41AE-B669-3CE6177F7BB4}"/>
                </a:ext>
              </a:extLst>
            </p:cNvPr>
            <p:cNvSpPr>
              <a:spLocks noChangeShapeType="1"/>
            </p:cNvSpPr>
            <p:nvPr/>
          </p:nvSpPr>
          <p:spPr bwMode="auto">
            <a:xfrm rot="21582167" flipH="1">
              <a:off x="3713" y="2919"/>
              <a:ext cx="96"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83" name="Line 188">
              <a:extLst>
                <a:ext uri="{FF2B5EF4-FFF2-40B4-BE49-F238E27FC236}">
                  <a16:creationId xmlns:a16="http://schemas.microsoft.com/office/drawing/2014/main" id="{8DC842C6-5D7F-4859-9342-A634A730A18E}"/>
                </a:ext>
              </a:extLst>
            </p:cNvPr>
            <p:cNvSpPr>
              <a:spLocks noChangeShapeType="1"/>
            </p:cNvSpPr>
            <p:nvPr/>
          </p:nvSpPr>
          <p:spPr bwMode="auto">
            <a:xfrm rot="5382167" flipH="1">
              <a:off x="4056" y="2919"/>
              <a:ext cx="82"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84" name="Line 189">
              <a:extLst>
                <a:ext uri="{FF2B5EF4-FFF2-40B4-BE49-F238E27FC236}">
                  <a16:creationId xmlns:a16="http://schemas.microsoft.com/office/drawing/2014/main" id="{27FB4E62-DC07-48EF-A1E8-EFB894A12910}"/>
                </a:ext>
              </a:extLst>
            </p:cNvPr>
            <p:cNvSpPr>
              <a:spLocks noChangeShapeType="1"/>
            </p:cNvSpPr>
            <p:nvPr/>
          </p:nvSpPr>
          <p:spPr bwMode="auto">
            <a:xfrm rot="21582167" flipH="1">
              <a:off x="4049" y="2919"/>
              <a:ext cx="96"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85" name="Line 209">
              <a:extLst>
                <a:ext uri="{FF2B5EF4-FFF2-40B4-BE49-F238E27FC236}">
                  <a16:creationId xmlns:a16="http://schemas.microsoft.com/office/drawing/2014/main" id="{BC217016-1462-4922-9EEB-CCB802EE0E84}"/>
                </a:ext>
              </a:extLst>
            </p:cNvPr>
            <p:cNvSpPr>
              <a:spLocks noChangeShapeType="1"/>
            </p:cNvSpPr>
            <p:nvPr/>
          </p:nvSpPr>
          <p:spPr bwMode="auto">
            <a:xfrm rot="5382167" flipH="1">
              <a:off x="4392" y="2919"/>
              <a:ext cx="82"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86" name="Line 210">
              <a:extLst>
                <a:ext uri="{FF2B5EF4-FFF2-40B4-BE49-F238E27FC236}">
                  <a16:creationId xmlns:a16="http://schemas.microsoft.com/office/drawing/2014/main" id="{735F6EBE-D076-47BE-875D-C68D35D9648E}"/>
                </a:ext>
              </a:extLst>
            </p:cNvPr>
            <p:cNvSpPr>
              <a:spLocks noChangeShapeType="1"/>
            </p:cNvSpPr>
            <p:nvPr/>
          </p:nvSpPr>
          <p:spPr bwMode="auto">
            <a:xfrm rot="21582167" flipH="1">
              <a:off x="4385" y="2919"/>
              <a:ext cx="96"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87" name="Line 230">
              <a:extLst>
                <a:ext uri="{FF2B5EF4-FFF2-40B4-BE49-F238E27FC236}">
                  <a16:creationId xmlns:a16="http://schemas.microsoft.com/office/drawing/2014/main" id="{8A9382BC-FB33-481B-9E18-F3B23C5642DE}"/>
                </a:ext>
              </a:extLst>
            </p:cNvPr>
            <p:cNvSpPr>
              <a:spLocks noChangeShapeType="1"/>
            </p:cNvSpPr>
            <p:nvPr/>
          </p:nvSpPr>
          <p:spPr bwMode="auto">
            <a:xfrm rot="5382167" flipH="1">
              <a:off x="4728" y="2919"/>
              <a:ext cx="82"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88" name="Line 231">
              <a:extLst>
                <a:ext uri="{FF2B5EF4-FFF2-40B4-BE49-F238E27FC236}">
                  <a16:creationId xmlns:a16="http://schemas.microsoft.com/office/drawing/2014/main" id="{4CD891A6-9014-4A40-8A40-452486148FC7}"/>
                </a:ext>
              </a:extLst>
            </p:cNvPr>
            <p:cNvSpPr>
              <a:spLocks noChangeShapeType="1"/>
            </p:cNvSpPr>
            <p:nvPr/>
          </p:nvSpPr>
          <p:spPr bwMode="auto">
            <a:xfrm rot="21582167" flipH="1">
              <a:off x="4721" y="2919"/>
              <a:ext cx="96"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89" name="Line 251">
              <a:extLst>
                <a:ext uri="{FF2B5EF4-FFF2-40B4-BE49-F238E27FC236}">
                  <a16:creationId xmlns:a16="http://schemas.microsoft.com/office/drawing/2014/main" id="{E72490AC-F591-4539-BD82-0ADF85B416E5}"/>
                </a:ext>
              </a:extLst>
            </p:cNvPr>
            <p:cNvSpPr>
              <a:spLocks noChangeShapeType="1"/>
            </p:cNvSpPr>
            <p:nvPr/>
          </p:nvSpPr>
          <p:spPr bwMode="auto">
            <a:xfrm rot="5382167" flipH="1">
              <a:off x="5064" y="2919"/>
              <a:ext cx="82"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90" name="Line 252">
              <a:extLst>
                <a:ext uri="{FF2B5EF4-FFF2-40B4-BE49-F238E27FC236}">
                  <a16:creationId xmlns:a16="http://schemas.microsoft.com/office/drawing/2014/main" id="{C79CD597-9F5F-43C3-9631-B80DE44891E6}"/>
                </a:ext>
              </a:extLst>
            </p:cNvPr>
            <p:cNvSpPr>
              <a:spLocks noChangeShapeType="1"/>
            </p:cNvSpPr>
            <p:nvPr/>
          </p:nvSpPr>
          <p:spPr bwMode="auto">
            <a:xfrm rot="21582167" flipH="1">
              <a:off x="5057" y="2919"/>
              <a:ext cx="96"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91" name="Line 150">
              <a:extLst>
                <a:ext uri="{FF2B5EF4-FFF2-40B4-BE49-F238E27FC236}">
                  <a16:creationId xmlns:a16="http://schemas.microsoft.com/office/drawing/2014/main" id="{7B285593-A1AF-4115-AB6F-56AF40243BC0}"/>
                </a:ext>
              </a:extLst>
            </p:cNvPr>
            <p:cNvSpPr>
              <a:spLocks noChangeShapeType="1"/>
            </p:cNvSpPr>
            <p:nvPr/>
          </p:nvSpPr>
          <p:spPr bwMode="auto">
            <a:xfrm rot="5382167" flipH="1">
              <a:off x="3387" y="3317"/>
              <a:ext cx="82"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92" name="Line 151">
              <a:extLst>
                <a:ext uri="{FF2B5EF4-FFF2-40B4-BE49-F238E27FC236}">
                  <a16:creationId xmlns:a16="http://schemas.microsoft.com/office/drawing/2014/main" id="{C1FB9198-41FA-4A7B-9D98-E1FC0F991174}"/>
                </a:ext>
              </a:extLst>
            </p:cNvPr>
            <p:cNvSpPr>
              <a:spLocks noChangeShapeType="1"/>
            </p:cNvSpPr>
            <p:nvPr/>
          </p:nvSpPr>
          <p:spPr bwMode="auto">
            <a:xfrm rot="21582167" flipH="1">
              <a:off x="3380" y="3317"/>
              <a:ext cx="96"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93" name="Line 174">
              <a:extLst>
                <a:ext uri="{FF2B5EF4-FFF2-40B4-BE49-F238E27FC236}">
                  <a16:creationId xmlns:a16="http://schemas.microsoft.com/office/drawing/2014/main" id="{4EE187E6-794F-49B3-9691-CBD03186A526}"/>
                </a:ext>
              </a:extLst>
            </p:cNvPr>
            <p:cNvSpPr>
              <a:spLocks noChangeShapeType="1"/>
            </p:cNvSpPr>
            <p:nvPr/>
          </p:nvSpPr>
          <p:spPr bwMode="auto">
            <a:xfrm rot="5382167" flipH="1">
              <a:off x="3720" y="3317"/>
              <a:ext cx="82"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94" name="Line 175">
              <a:extLst>
                <a:ext uri="{FF2B5EF4-FFF2-40B4-BE49-F238E27FC236}">
                  <a16:creationId xmlns:a16="http://schemas.microsoft.com/office/drawing/2014/main" id="{7FA91D4B-A854-44CD-B53E-548838C41589}"/>
                </a:ext>
              </a:extLst>
            </p:cNvPr>
            <p:cNvSpPr>
              <a:spLocks noChangeShapeType="1"/>
            </p:cNvSpPr>
            <p:nvPr/>
          </p:nvSpPr>
          <p:spPr bwMode="auto">
            <a:xfrm rot="21582167" flipH="1">
              <a:off x="3713" y="3317"/>
              <a:ext cx="96"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95" name="Line 195">
              <a:extLst>
                <a:ext uri="{FF2B5EF4-FFF2-40B4-BE49-F238E27FC236}">
                  <a16:creationId xmlns:a16="http://schemas.microsoft.com/office/drawing/2014/main" id="{03ADB211-5EBC-470E-BA5B-D0D73D3883AF}"/>
                </a:ext>
              </a:extLst>
            </p:cNvPr>
            <p:cNvSpPr>
              <a:spLocks noChangeShapeType="1"/>
            </p:cNvSpPr>
            <p:nvPr/>
          </p:nvSpPr>
          <p:spPr bwMode="auto">
            <a:xfrm rot="5382167" flipH="1">
              <a:off x="4056" y="3317"/>
              <a:ext cx="82"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96" name="Line 196">
              <a:extLst>
                <a:ext uri="{FF2B5EF4-FFF2-40B4-BE49-F238E27FC236}">
                  <a16:creationId xmlns:a16="http://schemas.microsoft.com/office/drawing/2014/main" id="{41F1F3BC-F54D-47A2-A53E-DD5FF242D3F3}"/>
                </a:ext>
              </a:extLst>
            </p:cNvPr>
            <p:cNvSpPr>
              <a:spLocks noChangeShapeType="1"/>
            </p:cNvSpPr>
            <p:nvPr/>
          </p:nvSpPr>
          <p:spPr bwMode="auto">
            <a:xfrm rot="21582167" flipH="1">
              <a:off x="4049" y="3317"/>
              <a:ext cx="96"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97" name="Line 216">
              <a:extLst>
                <a:ext uri="{FF2B5EF4-FFF2-40B4-BE49-F238E27FC236}">
                  <a16:creationId xmlns:a16="http://schemas.microsoft.com/office/drawing/2014/main" id="{3FD1B788-04E0-4D5F-BB8B-127E9390BA9B}"/>
                </a:ext>
              </a:extLst>
            </p:cNvPr>
            <p:cNvSpPr>
              <a:spLocks noChangeShapeType="1"/>
            </p:cNvSpPr>
            <p:nvPr/>
          </p:nvSpPr>
          <p:spPr bwMode="auto">
            <a:xfrm rot="5382167" flipH="1">
              <a:off x="4392" y="3317"/>
              <a:ext cx="82"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98" name="Line 217">
              <a:extLst>
                <a:ext uri="{FF2B5EF4-FFF2-40B4-BE49-F238E27FC236}">
                  <a16:creationId xmlns:a16="http://schemas.microsoft.com/office/drawing/2014/main" id="{6E865077-4414-4A07-B3B2-238A1F97F794}"/>
                </a:ext>
              </a:extLst>
            </p:cNvPr>
            <p:cNvSpPr>
              <a:spLocks noChangeShapeType="1"/>
            </p:cNvSpPr>
            <p:nvPr/>
          </p:nvSpPr>
          <p:spPr bwMode="auto">
            <a:xfrm rot="21582167" flipH="1">
              <a:off x="4385" y="3317"/>
              <a:ext cx="96"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99" name="Line 237">
              <a:extLst>
                <a:ext uri="{FF2B5EF4-FFF2-40B4-BE49-F238E27FC236}">
                  <a16:creationId xmlns:a16="http://schemas.microsoft.com/office/drawing/2014/main" id="{ABBD41C2-BA97-480F-BD3C-F691BBDC0A2C}"/>
                </a:ext>
              </a:extLst>
            </p:cNvPr>
            <p:cNvSpPr>
              <a:spLocks noChangeShapeType="1"/>
            </p:cNvSpPr>
            <p:nvPr/>
          </p:nvSpPr>
          <p:spPr bwMode="auto">
            <a:xfrm rot="5382167" flipH="1">
              <a:off x="4728" y="3317"/>
              <a:ext cx="82"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900" name="Line 238">
              <a:extLst>
                <a:ext uri="{FF2B5EF4-FFF2-40B4-BE49-F238E27FC236}">
                  <a16:creationId xmlns:a16="http://schemas.microsoft.com/office/drawing/2014/main" id="{64219EFD-CA02-42A3-A1ED-0F31FBBEBBA5}"/>
                </a:ext>
              </a:extLst>
            </p:cNvPr>
            <p:cNvSpPr>
              <a:spLocks noChangeShapeType="1"/>
            </p:cNvSpPr>
            <p:nvPr/>
          </p:nvSpPr>
          <p:spPr bwMode="auto">
            <a:xfrm rot="21582167" flipH="1">
              <a:off x="4721" y="3317"/>
              <a:ext cx="96"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901" name="Line 258">
              <a:extLst>
                <a:ext uri="{FF2B5EF4-FFF2-40B4-BE49-F238E27FC236}">
                  <a16:creationId xmlns:a16="http://schemas.microsoft.com/office/drawing/2014/main" id="{D625EF78-EC8C-4A1E-BE0D-BB281652DBE9}"/>
                </a:ext>
              </a:extLst>
            </p:cNvPr>
            <p:cNvSpPr>
              <a:spLocks noChangeShapeType="1"/>
            </p:cNvSpPr>
            <p:nvPr/>
          </p:nvSpPr>
          <p:spPr bwMode="auto">
            <a:xfrm rot="5382167" flipH="1">
              <a:off x="5064" y="3317"/>
              <a:ext cx="82"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902" name="Line 259">
              <a:extLst>
                <a:ext uri="{FF2B5EF4-FFF2-40B4-BE49-F238E27FC236}">
                  <a16:creationId xmlns:a16="http://schemas.microsoft.com/office/drawing/2014/main" id="{5BAD7DAC-D2B1-47F3-88B5-3B15FFD8A340}"/>
                </a:ext>
              </a:extLst>
            </p:cNvPr>
            <p:cNvSpPr>
              <a:spLocks noChangeShapeType="1"/>
            </p:cNvSpPr>
            <p:nvPr/>
          </p:nvSpPr>
          <p:spPr bwMode="auto">
            <a:xfrm rot="21582167" flipH="1">
              <a:off x="5057" y="3317"/>
              <a:ext cx="96"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27490" name="Group 514">
            <a:extLst>
              <a:ext uri="{FF2B5EF4-FFF2-40B4-BE49-F238E27FC236}">
                <a16:creationId xmlns:a16="http://schemas.microsoft.com/office/drawing/2014/main" id="{E514B164-65D5-45CB-8168-9122500B52B3}"/>
              </a:ext>
            </a:extLst>
          </p:cNvPr>
          <p:cNvGrpSpPr>
            <a:grpSpLocks/>
          </p:cNvGrpSpPr>
          <p:nvPr/>
        </p:nvGrpSpPr>
        <p:grpSpPr bwMode="auto">
          <a:xfrm>
            <a:off x="4464050" y="4191000"/>
            <a:ext cx="762000" cy="366713"/>
            <a:chOff x="1488" y="1881"/>
            <a:chExt cx="480" cy="231"/>
          </a:xfrm>
        </p:grpSpPr>
        <p:sp>
          <p:nvSpPr>
            <p:cNvPr id="33810" name="Rectangle 515">
              <a:extLst>
                <a:ext uri="{FF2B5EF4-FFF2-40B4-BE49-F238E27FC236}">
                  <a16:creationId xmlns:a16="http://schemas.microsoft.com/office/drawing/2014/main" id="{812817CA-F109-4196-A098-EA791F967864}"/>
                </a:ext>
              </a:extLst>
            </p:cNvPr>
            <p:cNvSpPr>
              <a:spLocks noChangeArrowheads="1"/>
            </p:cNvSpPr>
            <p:nvPr/>
          </p:nvSpPr>
          <p:spPr bwMode="auto">
            <a:xfrm>
              <a:off x="1488" y="1881"/>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66FFFF"/>
                  </a:solidFill>
                </a:rPr>
                <a:t>E = 0</a:t>
              </a:r>
              <a:endParaRPr lang="en-US" altLang="en-US" sz="1800">
                <a:solidFill>
                  <a:srgbClr val="66FFFF"/>
                </a:solidFill>
              </a:endParaRPr>
            </a:p>
          </p:txBody>
        </p:sp>
        <p:sp>
          <p:nvSpPr>
            <p:cNvPr id="33811" name="Line 516">
              <a:extLst>
                <a:ext uri="{FF2B5EF4-FFF2-40B4-BE49-F238E27FC236}">
                  <a16:creationId xmlns:a16="http://schemas.microsoft.com/office/drawing/2014/main" id="{DB436109-C8F9-46C4-A1AC-99B7978116D7}"/>
                </a:ext>
              </a:extLst>
            </p:cNvPr>
            <p:cNvSpPr>
              <a:spLocks noChangeShapeType="1"/>
            </p:cNvSpPr>
            <p:nvPr/>
          </p:nvSpPr>
          <p:spPr bwMode="auto">
            <a:xfrm>
              <a:off x="1536" y="1896"/>
              <a:ext cx="144" cy="0"/>
            </a:xfrm>
            <a:prstGeom prst="line">
              <a:avLst/>
            </a:prstGeom>
            <a:noFill/>
            <a:ln w="19050">
              <a:solidFill>
                <a:srgbClr val="66FF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6980"/>
                                        </p:tgtEl>
                                        <p:attrNameLst>
                                          <p:attrName>style.visibility</p:attrName>
                                        </p:attrNameLst>
                                      </p:cBhvr>
                                      <p:to>
                                        <p:strVal val="visible"/>
                                      </p:to>
                                    </p:set>
                                    <p:animEffect transition="in" filter="slide(fromTop)">
                                      <p:cBhvr>
                                        <p:cTn id="7" dur="500"/>
                                        <p:tgtEl>
                                          <p:spTgt spid="1269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26981">
                                            <p:txEl>
                                              <p:pRg st="0" end="0"/>
                                            </p:txEl>
                                          </p:spTgt>
                                        </p:tgtEl>
                                        <p:attrNameLst>
                                          <p:attrName>style.visibility</p:attrName>
                                        </p:attrNameLst>
                                      </p:cBhvr>
                                      <p:to>
                                        <p:strVal val="visible"/>
                                      </p:to>
                                    </p:set>
                                    <p:animEffect transition="in" filter="wipe(up)">
                                      <p:cBhvr>
                                        <p:cTn id="12" dur="500"/>
                                        <p:tgtEl>
                                          <p:spTgt spid="12698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26981">
                                            <p:txEl>
                                              <p:pRg st="1" end="1"/>
                                            </p:txEl>
                                          </p:spTgt>
                                        </p:tgtEl>
                                        <p:attrNameLst>
                                          <p:attrName>style.visibility</p:attrName>
                                        </p:attrNameLst>
                                      </p:cBhvr>
                                      <p:to>
                                        <p:strVal val="visible"/>
                                      </p:to>
                                    </p:set>
                                    <p:animEffect transition="in" filter="wipe(up)">
                                      <p:cBhvr>
                                        <p:cTn id="17" dur="500"/>
                                        <p:tgtEl>
                                          <p:spTgt spid="12698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26981">
                                            <p:txEl>
                                              <p:pRg st="2" end="2"/>
                                            </p:txEl>
                                          </p:spTgt>
                                        </p:tgtEl>
                                        <p:attrNameLst>
                                          <p:attrName>style.visibility</p:attrName>
                                        </p:attrNameLst>
                                      </p:cBhvr>
                                      <p:to>
                                        <p:strVal val="visible"/>
                                      </p:to>
                                    </p:set>
                                    <p:animEffect transition="in" filter="wipe(up)">
                                      <p:cBhvr>
                                        <p:cTn id="22" dur="500"/>
                                        <p:tgtEl>
                                          <p:spTgt spid="12698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8" fill="hold" nodeType="clickEffect">
                                  <p:stCondLst>
                                    <p:cond delay="0"/>
                                  </p:stCondLst>
                                  <p:childTnLst>
                                    <p:set>
                                      <p:cBhvr>
                                        <p:cTn id="26" dur="1" fill="hold">
                                          <p:stCondLst>
                                            <p:cond delay="0"/>
                                          </p:stCondLst>
                                        </p:cTn>
                                        <p:tgtEl>
                                          <p:spTgt spid="126982">
                                            <p:txEl>
                                              <p:pRg st="0" end="0"/>
                                            </p:txEl>
                                          </p:spTgt>
                                        </p:tgtEl>
                                        <p:attrNameLst>
                                          <p:attrName>style.visibility</p:attrName>
                                        </p:attrNameLst>
                                      </p:cBhvr>
                                      <p:to>
                                        <p:strVal val="visible"/>
                                      </p:to>
                                    </p:set>
                                    <p:animEffect transition="in" filter="slide(fromLeft)">
                                      <p:cBhvr>
                                        <p:cTn id="27" dur="500"/>
                                        <p:tgtEl>
                                          <p:spTgt spid="126982">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127474">
                                            <p:txEl>
                                              <p:pRg st="0" end="0"/>
                                            </p:txEl>
                                          </p:spTgt>
                                        </p:tgtEl>
                                        <p:attrNameLst>
                                          <p:attrName>style.visibility</p:attrName>
                                        </p:attrNameLst>
                                      </p:cBhvr>
                                      <p:to>
                                        <p:strVal val="visible"/>
                                      </p:to>
                                    </p:set>
                                    <p:animEffect transition="in" filter="wipe(up)">
                                      <p:cBhvr>
                                        <p:cTn id="32" dur="500"/>
                                        <p:tgtEl>
                                          <p:spTgt spid="127474">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127484"/>
                                        </p:tgtEl>
                                        <p:attrNameLst>
                                          <p:attrName>style.visibility</p:attrName>
                                        </p:attrNameLst>
                                      </p:cBhvr>
                                      <p:to>
                                        <p:strVal val="visible"/>
                                      </p:to>
                                    </p:set>
                                    <p:anim calcmode="lin" valueType="num">
                                      <p:cBhvr>
                                        <p:cTn id="37" dur="500" fill="hold"/>
                                        <p:tgtEl>
                                          <p:spTgt spid="127484"/>
                                        </p:tgtEl>
                                        <p:attrNameLst>
                                          <p:attrName>ppt_w</p:attrName>
                                        </p:attrNameLst>
                                      </p:cBhvr>
                                      <p:tavLst>
                                        <p:tav tm="0">
                                          <p:val>
                                            <p:fltVal val="0"/>
                                          </p:val>
                                        </p:tav>
                                        <p:tav tm="100000">
                                          <p:val>
                                            <p:strVal val="#ppt_w"/>
                                          </p:val>
                                        </p:tav>
                                      </p:tavLst>
                                    </p:anim>
                                    <p:anim calcmode="lin" valueType="num">
                                      <p:cBhvr>
                                        <p:cTn id="38" dur="500" fill="hold"/>
                                        <p:tgtEl>
                                          <p:spTgt spid="127484"/>
                                        </p:tgtEl>
                                        <p:attrNameLst>
                                          <p:attrName>ppt_h</p:attrName>
                                        </p:attrNameLst>
                                      </p:cBhvr>
                                      <p:tavLst>
                                        <p:tav tm="0">
                                          <p:val>
                                            <p:fltVal val="0"/>
                                          </p:val>
                                        </p:tav>
                                        <p:tav tm="100000">
                                          <p:val>
                                            <p:strVal val="#ppt_h"/>
                                          </p:val>
                                        </p:tav>
                                      </p:tavLst>
                                    </p:anim>
                                    <p:animEffect transition="in" filter="fade">
                                      <p:cBhvr>
                                        <p:cTn id="39" dur="500"/>
                                        <p:tgtEl>
                                          <p:spTgt spid="12748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nodeType="clickEffect">
                                  <p:stCondLst>
                                    <p:cond delay="0"/>
                                  </p:stCondLst>
                                  <p:childTnLst>
                                    <p:set>
                                      <p:cBhvr>
                                        <p:cTn id="43" dur="1" fill="hold">
                                          <p:stCondLst>
                                            <p:cond delay="0"/>
                                          </p:stCondLst>
                                        </p:cTn>
                                        <p:tgtEl>
                                          <p:spTgt spid="127473"/>
                                        </p:tgtEl>
                                        <p:attrNameLst>
                                          <p:attrName>style.visibility</p:attrName>
                                        </p:attrNameLst>
                                      </p:cBhvr>
                                      <p:to>
                                        <p:strVal val="visible"/>
                                      </p:to>
                                    </p:set>
                                    <p:anim calcmode="lin" valueType="num">
                                      <p:cBhvr>
                                        <p:cTn id="44" dur="500" fill="hold"/>
                                        <p:tgtEl>
                                          <p:spTgt spid="127473"/>
                                        </p:tgtEl>
                                        <p:attrNameLst>
                                          <p:attrName>ppt_w</p:attrName>
                                        </p:attrNameLst>
                                      </p:cBhvr>
                                      <p:tavLst>
                                        <p:tav tm="0">
                                          <p:val>
                                            <p:fltVal val="0"/>
                                          </p:val>
                                        </p:tav>
                                        <p:tav tm="100000">
                                          <p:val>
                                            <p:strVal val="#ppt_w"/>
                                          </p:val>
                                        </p:tav>
                                      </p:tavLst>
                                    </p:anim>
                                    <p:anim calcmode="lin" valueType="num">
                                      <p:cBhvr>
                                        <p:cTn id="45" dur="500" fill="hold"/>
                                        <p:tgtEl>
                                          <p:spTgt spid="127473"/>
                                        </p:tgtEl>
                                        <p:attrNameLst>
                                          <p:attrName>ppt_h</p:attrName>
                                        </p:attrNameLst>
                                      </p:cBhvr>
                                      <p:tavLst>
                                        <p:tav tm="0">
                                          <p:val>
                                            <p:fltVal val="0"/>
                                          </p:val>
                                        </p:tav>
                                        <p:tav tm="100000">
                                          <p:val>
                                            <p:strVal val="#ppt_h"/>
                                          </p:val>
                                        </p:tav>
                                      </p:tavLst>
                                    </p:anim>
                                    <p:animEffect transition="in" filter="fade">
                                      <p:cBhvr>
                                        <p:cTn id="46" dur="500"/>
                                        <p:tgtEl>
                                          <p:spTgt spid="127473"/>
                                        </p:tgtEl>
                                      </p:cBhvr>
                                    </p:animEffect>
                                  </p:childTnLst>
                                </p:cTn>
                              </p:par>
                            </p:childTnLst>
                          </p:cTn>
                        </p:par>
                        <p:par>
                          <p:cTn id="47" fill="hold" nodeType="afterGroup">
                            <p:stCondLst>
                              <p:cond delay="500"/>
                            </p:stCondLst>
                            <p:childTnLst>
                              <p:par>
                                <p:cTn id="48" presetID="9" presetClass="entr" presetSubtype="0" fill="hold" nodeType="afterEffect">
                                  <p:stCondLst>
                                    <p:cond delay="0"/>
                                  </p:stCondLst>
                                  <p:childTnLst>
                                    <p:set>
                                      <p:cBhvr>
                                        <p:cTn id="49" dur="1" fill="hold">
                                          <p:stCondLst>
                                            <p:cond delay="0"/>
                                          </p:stCondLst>
                                        </p:cTn>
                                        <p:tgtEl>
                                          <p:spTgt spid="127490"/>
                                        </p:tgtEl>
                                        <p:attrNameLst>
                                          <p:attrName>style.visibility</p:attrName>
                                        </p:attrNameLst>
                                      </p:cBhvr>
                                      <p:to>
                                        <p:strVal val="visible"/>
                                      </p:to>
                                    </p:set>
                                    <p:animEffect transition="in" filter="dissolve">
                                      <p:cBhvr>
                                        <p:cTn id="50" dur="500"/>
                                        <p:tgtEl>
                                          <p:spTgt spid="12749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nodeType="clickEffect">
                                  <p:stCondLst>
                                    <p:cond delay="0"/>
                                  </p:stCondLst>
                                  <p:childTnLst>
                                    <p:set>
                                      <p:cBhvr>
                                        <p:cTn id="54" dur="1" fill="hold">
                                          <p:stCondLst>
                                            <p:cond delay="0"/>
                                          </p:stCondLst>
                                        </p:cTn>
                                        <p:tgtEl>
                                          <p:spTgt spid="127090"/>
                                        </p:tgtEl>
                                        <p:attrNameLst>
                                          <p:attrName>style.visibility</p:attrName>
                                        </p:attrNameLst>
                                      </p:cBhvr>
                                      <p:to>
                                        <p:strVal val="visible"/>
                                      </p:to>
                                    </p:set>
                                    <p:animEffect transition="in" filter="dissolve">
                                      <p:cBhvr>
                                        <p:cTn id="55" dur="500"/>
                                        <p:tgtEl>
                                          <p:spTgt spid="127090"/>
                                        </p:tgtEl>
                                      </p:cBhvr>
                                    </p:animEffect>
                                  </p:childTnLst>
                                </p:cTn>
                              </p:par>
                              <p:par>
                                <p:cTn id="56" presetID="9" presetClass="entr" presetSubtype="0" fill="hold" nodeType="withEffect">
                                  <p:stCondLst>
                                    <p:cond delay="0"/>
                                  </p:stCondLst>
                                  <p:childTnLst>
                                    <p:set>
                                      <p:cBhvr>
                                        <p:cTn id="57" dur="1" fill="hold">
                                          <p:stCondLst>
                                            <p:cond delay="0"/>
                                          </p:stCondLst>
                                        </p:cTn>
                                        <p:tgtEl>
                                          <p:spTgt spid="127107"/>
                                        </p:tgtEl>
                                        <p:attrNameLst>
                                          <p:attrName>style.visibility</p:attrName>
                                        </p:attrNameLst>
                                      </p:cBhvr>
                                      <p:to>
                                        <p:strVal val="visible"/>
                                      </p:to>
                                    </p:set>
                                    <p:animEffect transition="in" filter="dissolve">
                                      <p:cBhvr>
                                        <p:cTn id="58" dur="500"/>
                                        <p:tgtEl>
                                          <p:spTgt spid="127107"/>
                                        </p:tgtEl>
                                      </p:cBhvr>
                                    </p:animEffect>
                                  </p:childTnLst>
                                </p:cTn>
                              </p:par>
                            </p:childTnLst>
                          </p:cTn>
                        </p:par>
                        <p:par>
                          <p:cTn id="59" fill="hold" nodeType="afterGroup">
                            <p:stCondLst>
                              <p:cond delay="500"/>
                            </p:stCondLst>
                            <p:childTnLst>
                              <p:par>
                                <p:cTn id="60" presetID="1" presetClass="exit" presetSubtype="0" fill="hold" nodeType="afterEffect">
                                  <p:stCondLst>
                                    <p:cond delay="0"/>
                                  </p:stCondLst>
                                  <p:childTnLst>
                                    <p:set>
                                      <p:cBhvr>
                                        <p:cTn id="61" dur="1" fill="hold">
                                          <p:stCondLst>
                                            <p:cond delay="0"/>
                                          </p:stCondLst>
                                        </p:cTn>
                                        <p:tgtEl>
                                          <p:spTgt spid="127490"/>
                                        </p:tgtEl>
                                        <p:attrNameLst>
                                          <p:attrName>style.visibility</p:attrName>
                                        </p:attrNameLst>
                                      </p:cBhvr>
                                      <p:to>
                                        <p:strVal val="hidden"/>
                                      </p:to>
                                    </p:set>
                                  </p:childTnLst>
                                </p:cTn>
                              </p:par>
                            </p:childTnLst>
                          </p:cTn>
                        </p:par>
                        <p:par>
                          <p:cTn id="62" fill="hold" nodeType="afterGroup">
                            <p:stCondLst>
                              <p:cond delay="500"/>
                            </p:stCondLst>
                            <p:childTnLst>
                              <p:par>
                                <p:cTn id="63" presetID="22" presetClass="entr" presetSubtype="1" fill="hold" nodeType="afterEffect">
                                  <p:stCondLst>
                                    <p:cond delay="0"/>
                                  </p:stCondLst>
                                  <p:childTnLst>
                                    <p:set>
                                      <p:cBhvr>
                                        <p:cTn id="64" dur="1" fill="hold">
                                          <p:stCondLst>
                                            <p:cond delay="0"/>
                                          </p:stCondLst>
                                        </p:cTn>
                                        <p:tgtEl>
                                          <p:spTgt spid="127043"/>
                                        </p:tgtEl>
                                        <p:attrNameLst>
                                          <p:attrName>style.visibility</p:attrName>
                                        </p:attrNameLst>
                                      </p:cBhvr>
                                      <p:to>
                                        <p:strVal val="visible"/>
                                      </p:to>
                                    </p:set>
                                    <p:animEffect transition="in" filter="wipe(up)">
                                      <p:cBhvr>
                                        <p:cTn id="65" dur="500"/>
                                        <p:tgtEl>
                                          <p:spTgt spid="127043"/>
                                        </p:tgtEl>
                                      </p:cBhvr>
                                    </p:animEffect>
                                  </p:childTnLst>
                                </p:cTn>
                              </p:par>
                            </p:childTnLst>
                          </p:cTn>
                        </p:par>
                        <p:par>
                          <p:cTn id="66" fill="hold" nodeType="afterGroup">
                            <p:stCondLst>
                              <p:cond delay="1000"/>
                            </p:stCondLst>
                            <p:childTnLst>
                              <p:par>
                                <p:cTn id="67" presetID="9" presetClass="entr" presetSubtype="0" fill="hold" nodeType="afterEffect">
                                  <p:stCondLst>
                                    <p:cond delay="0"/>
                                  </p:stCondLst>
                                  <p:childTnLst>
                                    <p:set>
                                      <p:cBhvr>
                                        <p:cTn id="68" dur="1" fill="hold">
                                          <p:stCondLst>
                                            <p:cond delay="0"/>
                                          </p:stCondLst>
                                        </p:cTn>
                                        <p:tgtEl>
                                          <p:spTgt spid="127432"/>
                                        </p:tgtEl>
                                        <p:attrNameLst>
                                          <p:attrName>style.visibility</p:attrName>
                                        </p:attrNameLst>
                                      </p:cBhvr>
                                      <p:to>
                                        <p:strVal val="visible"/>
                                      </p:to>
                                    </p:set>
                                    <p:animEffect transition="in" filter="dissolve">
                                      <p:cBhvr>
                                        <p:cTn id="69" dur="500"/>
                                        <p:tgtEl>
                                          <p:spTgt spid="127432"/>
                                        </p:tgtEl>
                                      </p:cBhvr>
                                    </p:animEffect>
                                  </p:childTnLst>
                                </p:cTn>
                              </p:par>
                            </p:childTnLst>
                          </p:cTn>
                        </p:par>
                        <p:par>
                          <p:cTn id="70" fill="hold" nodeType="afterGroup">
                            <p:stCondLst>
                              <p:cond delay="1500"/>
                            </p:stCondLst>
                            <p:childTnLst>
                              <p:par>
                                <p:cTn id="71" presetID="1" presetClass="exit" presetSubtype="0" fill="hold" nodeType="afterEffect">
                                  <p:stCondLst>
                                    <p:cond delay="0"/>
                                  </p:stCondLst>
                                  <p:childTnLst>
                                    <p:set>
                                      <p:cBhvr>
                                        <p:cTn id="72" dur="1" fill="hold">
                                          <p:stCondLst>
                                            <p:cond delay="0"/>
                                          </p:stCondLst>
                                        </p:cTn>
                                        <p:tgtEl>
                                          <p:spTgt spid="127473"/>
                                        </p:tgtEl>
                                        <p:attrNameLst>
                                          <p:attrName>style.visibility</p:attrName>
                                        </p:attrNameLst>
                                      </p:cBhvr>
                                      <p:to>
                                        <p:strVal val="hidden"/>
                                      </p:to>
                                    </p:set>
                                  </p:childTnLst>
                                </p:cTn>
                              </p:par>
                            </p:childTnLst>
                          </p:cTn>
                        </p:par>
                        <p:par>
                          <p:cTn id="73" fill="hold" nodeType="afterGroup">
                            <p:stCondLst>
                              <p:cond delay="1500"/>
                            </p:stCondLst>
                            <p:childTnLst>
                              <p:par>
                                <p:cTn id="74" presetID="1" presetClass="entr" presetSubtype="0" fill="hold" nodeType="afterEffect">
                                  <p:stCondLst>
                                    <p:cond delay="0"/>
                                  </p:stCondLst>
                                  <p:childTnLst>
                                    <p:set>
                                      <p:cBhvr>
                                        <p:cTn id="75" dur="1" fill="hold">
                                          <p:stCondLst>
                                            <p:cond delay="0"/>
                                          </p:stCondLst>
                                        </p:cTn>
                                        <p:tgtEl>
                                          <p:spTgt spid="127489"/>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27237"/>
                                        </p:tgtEl>
                                        <p:attrNameLst>
                                          <p:attrName>style.visibility</p:attrName>
                                        </p:attrNameLst>
                                      </p:cBhvr>
                                      <p:to>
                                        <p:strVal val="visible"/>
                                      </p:to>
                                    </p:set>
                                    <p:animEffect transition="in" filter="wipe(left)">
                                      <p:cBhvr>
                                        <p:cTn id="80" dur="500"/>
                                        <p:tgtEl>
                                          <p:spTgt spid="127237"/>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4" fill="hold" nodeType="clickEffect">
                                  <p:stCondLst>
                                    <p:cond delay="0"/>
                                  </p:stCondLst>
                                  <p:childTnLst>
                                    <p:set>
                                      <p:cBhvr>
                                        <p:cTn id="84" dur="1" fill="hold">
                                          <p:stCondLst>
                                            <p:cond delay="0"/>
                                          </p:stCondLst>
                                        </p:cTn>
                                        <p:tgtEl>
                                          <p:spTgt spid="127047"/>
                                        </p:tgtEl>
                                        <p:attrNameLst>
                                          <p:attrName>style.visibility</p:attrName>
                                        </p:attrNameLst>
                                      </p:cBhvr>
                                      <p:to>
                                        <p:strVal val="visible"/>
                                      </p:to>
                                    </p:set>
                                    <p:animEffect transition="in" filter="wipe(down)">
                                      <p:cBhvr>
                                        <p:cTn id="85" dur="500"/>
                                        <p:tgtEl>
                                          <p:spTgt spid="127047"/>
                                        </p:tgtEl>
                                      </p:cBhvr>
                                    </p:animEffect>
                                  </p:childTnLst>
                                </p:cTn>
                              </p:par>
                            </p:childTnLst>
                          </p:cTn>
                        </p:par>
                        <p:par>
                          <p:cTn id="86" fill="hold" nodeType="afterGroup">
                            <p:stCondLst>
                              <p:cond delay="500"/>
                            </p:stCondLst>
                            <p:childTnLst>
                              <p:par>
                                <p:cTn id="87" presetID="9" presetClass="entr" presetSubtype="0" fill="hold" nodeType="afterEffect">
                                  <p:stCondLst>
                                    <p:cond delay="0"/>
                                  </p:stCondLst>
                                  <p:childTnLst>
                                    <p:set>
                                      <p:cBhvr>
                                        <p:cTn id="88" dur="1" fill="hold">
                                          <p:stCondLst>
                                            <p:cond delay="0"/>
                                          </p:stCondLst>
                                        </p:cTn>
                                        <p:tgtEl>
                                          <p:spTgt spid="127239"/>
                                        </p:tgtEl>
                                        <p:attrNameLst>
                                          <p:attrName>style.visibility</p:attrName>
                                        </p:attrNameLst>
                                      </p:cBhvr>
                                      <p:to>
                                        <p:strVal val="visible"/>
                                      </p:to>
                                    </p:set>
                                    <p:animEffect transition="in" filter="dissolve">
                                      <p:cBhvr>
                                        <p:cTn id="89" dur="500"/>
                                        <p:tgtEl>
                                          <p:spTgt spid="127239"/>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1" fill="hold" nodeType="clickEffect">
                                  <p:stCondLst>
                                    <p:cond delay="0"/>
                                  </p:stCondLst>
                                  <p:childTnLst>
                                    <p:set>
                                      <p:cBhvr>
                                        <p:cTn id="93" dur="1" fill="hold">
                                          <p:stCondLst>
                                            <p:cond delay="0"/>
                                          </p:stCondLst>
                                        </p:cTn>
                                        <p:tgtEl>
                                          <p:spTgt spid="127474">
                                            <p:txEl>
                                              <p:pRg st="1" end="1"/>
                                            </p:txEl>
                                          </p:spTgt>
                                        </p:tgtEl>
                                        <p:attrNameLst>
                                          <p:attrName>style.visibility</p:attrName>
                                        </p:attrNameLst>
                                      </p:cBhvr>
                                      <p:to>
                                        <p:strVal val="visible"/>
                                      </p:to>
                                    </p:set>
                                    <p:animEffect transition="in" filter="wipe(up)">
                                      <p:cBhvr>
                                        <p:cTn id="94" dur="500"/>
                                        <p:tgtEl>
                                          <p:spTgt spid="127474">
                                            <p:txEl>
                                              <p:pRg st="1" end="1"/>
                                            </p:txEl>
                                          </p:spTgt>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1" fill="hold" nodeType="clickEffect">
                                  <p:stCondLst>
                                    <p:cond delay="0"/>
                                  </p:stCondLst>
                                  <p:childTnLst>
                                    <p:set>
                                      <p:cBhvr>
                                        <p:cTn id="98" dur="1" fill="hold">
                                          <p:stCondLst>
                                            <p:cond delay="0"/>
                                          </p:stCondLst>
                                        </p:cTn>
                                        <p:tgtEl>
                                          <p:spTgt spid="127474">
                                            <p:txEl>
                                              <p:pRg st="2" end="2"/>
                                            </p:txEl>
                                          </p:spTgt>
                                        </p:tgtEl>
                                        <p:attrNameLst>
                                          <p:attrName>style.visibility</p:attrName>
                                        </p:attrNameLst>
                                      </p:cBhvr>
                                      <p:to>
                                        <p:strVal val="visible"/>
                                      </p:to>
                                    </p:set>
                                    <p:animEffect transition="in" filter="wipe(up)">
                                      <p:cBhvr>
                                        <p:cTn id="99" dur="500"/>
                                        <p:tgtEl>
                                          <p:spTgt spid="127474">
                                            <p:txEl>
                                              <p:pRg st="2" end="2"/>
                                            </p:txEl>
                                          </p:spTgt>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1" fill="hold" nodeType="clickEffect">
                                  <p:stCondLst>
                                    <p:cond delay="0"/>
                                  </p:stCondLst>
                                  <p:childTnLst>
                                    <p:set>
                                      <p:cBhvr>
                                        <p:cTn id="103" dur="1" fill="hold">
                                          <p:stCondLst>
                                            <p:cond delay="0"/>
                                          </p:stCondLst>
                                        </p:cTn>
                                        <p:tgtEl>
                                          <p:spTgt spid="127474">
                                            <p:txEl>
                                              <p:pRg st="3" end="3"/>
                                            </p:txEl>
                                          </p:spTgt>
                                        </p:tgtEl>
                                        <p:attrNameLst>
                                          <p:attrName>style.visibility</p:attrName>
                                        </p:attrNameLst>
                                      </p:cBhvr>
                                      <p:to>
                                        <p:strVal val="visible"/>
                                      </p:to>
                                    </p:set>
                                    <p:animEffect transition="in" filter="wipe(up)">
                                      <p:cBhvr>
                                        <p:cTn id="104" dur="500"/>
                                        <p:tgtEl>
                                          <p:spTgt spid="127474">
                                            <p:txEl>
                                              <p:pRg st="3" end="3"/>
                                            </p:txEl>
                                          </p:spTgt>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1" fill="hold" nodeType="clickEffect">
                                  <p:stCondLst>
                                    <p:cond delay="0"/>
                                  </p:stCondLst>
                                  <p:childTnLst>
                                    <p:set>
                                      <p:cBhvr>
                                        <p:cTn id="108" dur="1" fill="hold">
                                          <p:stCondLst>
                                            <p:cond delay="0"/>
                                          </p:stCondLst>
                                        </p:cTn>
                                        <p:tgtEl>
                                          <p:spTgt spid="127474">
                                            <p:txEl>
                                              <p:pRg st="4" end="4"/>
                                            </p:txEl>
                                          </p:spTgt>
                                        </p:tgtEl>
                                        <p:attrNameLst>
                                          <p:attrName>style.visibility</p:attrName>
                                        </p:attrNameLst>
                                      </p:cBhvr>
                                      <p:to>
                                        <p:strVal val="visible"/>
                                      </p:to>
                                    </p:set>
                                    <p:animEffect transition="in" filter="wipe(up)">
                                      <p:cBhvr>
                                        <p:cTn id="109" dur="500"/>
                                        <p:tgtEl>
                                          <p:spTgt spid="127474">
                                            <p:txEl>
                                              <p:pRg st="4" end="4"/>
                                            </p:txEl>
                                          </p:spTgt>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53" presetClass="entr" presetSubtype="0" fill="hold" nodeType="clickEffect">
                                  <p:stCondLst>
                                    <p:cond delay="0"/>
                                  </p:stCondLst>
                                  <p:childTnLst>
                                    <p:set>
                                      <p:cBhvr>
                                        <p:cTn id="113" dur="1" fill="hold">
                                          <p:stCondLst>
                                            <p:cond delay="0"/>
                                          </p:stCondLst>
                                        </p:cTn>
                                        <p:tgtEl>
                                          <p:spTgt spid="127483"/>
                                        </p:tgtEl>
                                        <p:attrNameLst>
                                          <p:attrName>style.visibility</p:attrName>
                                        </p:attrNameLst>
                                      </p:cBhvr>
                                      <p:to>
                                        <p:strVal val="visible"/>
                                      </p:to>
                                    </p:set>
                                    <p:anim calcmode="lin" valueType="num">
                                      <p:cBhvr>
                                        <p:cTn id="114" dur="500" fill="hold"/>
                                        <p:tgtEl>
                                          <p:spTgt spid="127483"/>
                                        </p:tgtEl>
                                        <p:attrNameLst>
                                          <p:attrName>ppt_w</p:attrName>
                                        </p:attrNameLst>
                                      </p:cBhvr>
                                      <p:tavLst>
                                        <p:tav tm="0">
                                          <p:val>
                                            <p:fltVal val="0"/>
                                          </p:val>
                                        </p:tav>
                                        <p:tav tm="100000">
                                          <p:val>
                                            <p:strVal val="#ppt_w"/>
                                          </p:val>
                                        </p:tav>
                                      </p:tavLst>
                                    </p:anim>
                                    <p:anim calcmode="lin" valueType="num">
                                      <p:cBhvr>
                                        <p:cTn id="115" dur="500" fill="hold"/>
                                        <p:tgtEl>
                                          <p:spTgt spid="127483"/>
                                        </p:tgtEl>
                                        <p:attrNameLst>
                                          <p:attrName>ppt_h</p:attrName>
                                        </p:attrNameLst>
                                      </p:cBhvr>
                                      <p:tavLst>
                                        <p:tav tm="0">
                                          <p:val>
                                            <p:fltVal val="0"/>
                                          </p:val>
                                        </p:tav>
                                        <p:tav tm="100000">
                                          <p:val>
                                            <p:strVal val="#ppt_h"/>
                                          </p:val>
                                        </p:tav>
                                      </p:tavLst>
                                    </p:anim>
                                    <p:animEffect transition="in" filter="fade">
                                      <p:cBhvr>
                                        <p:cTn id="116" dur="500"/>
                                        <p:tgtEl>
                                          <p:spTgt spid="127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p:bldP spid="127484" grpId="0" animBg="1"/>
      <p:bldP spid="1272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Text Box 4">
            <a:extLst>
              <a:ext uri="{FF2B5EF4-FFF2-40B4-BE49-F238E27FC236}">
                <a16:creationId xmlns:a16="http://schemas.microsoft.com/office/drawing/2014/main" id="{06B1177A-5C76-4351-90E8-4F26B2AFA34A}"/>
              </a:ext>
            </a:extLst>
          </p:cNvPr>
          <p:cNvSpPr txBox="1">
            <a:spLocks noChangeArrowheads="1"/>
          </p:cNvSpPr>
          <p:nvPr/>
        </p:nvSpPr>
        <p:spPr bwMode="auto">
          <a:xfrm>
            <a:off x="76200" y="60325"/>
            <a:ext cx="2895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a:solidFill>
                  <a:srgbClr val="FFCC00"/>
                </a:solidFill>
              </a:rPr>
              <a:t>Polarization Vector:</a:t>
            </a:r>
          </a:p>
        </p:txBody>
      </p:sp>
      <p:sp>
        <p:nvSpPr>
          <p:cNvPr id="128005" name="Text Box 5">
            <a:extLst>
              <a:ext uri="{FF2B5EF4-FFF2-40B4-BE49-F238E27FC236}">
                <a16:creationId xmlns:a16="http://schemas.microsoft.com/office/drawing/2014/main" id="{6022ABCB-BF7B-4AFA-B6A6-68942AAE4D2B}"/>
              </a:ext>
            </a:extLst>
          </p:cNvPr>
          <p:cNvSpPr txBox="1">
            <a:spLocks noChangeArrowheads="1"/>
          </p:cNvSpPr>
          <p:nvPr/>
        </p:nvSpPr>
        <p:spPr bwMode="auto">
          <a:xfrm>
            <a:off x="76200" y="468313"/>
            <a:ext cx="8915400"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99"/>
                </a:solidFill>
              </a:rPr>
              <a:t>The polarization vector measures the degree of polarization of the dielectric.  It is defined as the dipole moment of the unit volume of the polarized dielectric.</a:t>
            </a:r>
          </a:p>
          <a:p>
            <a:pPr eaLnBrk="1" hangingPunct="1">
              <a:spcBef>
                <a:spcPct val="50000"/>
              </a:spcBef>
              <a:buFontTx/>
              <a:buNone/>
            </a:pPr>
            <a:r>
              <a:rPr lang="en-US" altLang="en-US" sz="1800" b="1">
                <a:solidFill>
                  <a:srgbClr val="FFCCFF"/>
                </a:solidFill>
              </a:rPr>
              <a:t>If n is the number of atoms or molecules per unit volume of the dielectric, then polarization vector is</a:t>
            </a:r>
          </a:p>
        </p:txBody>
      </p:sp>
      <p:grpSp>
        <p:nvGrpSpPr>
          <p:cNvPr id="128009" name="Group 9">
            <a:extLst>
              <a:ext uri="{FF2B5EF4-FFF2-40B4-BE49-F238E27FC236}">
                <a16:creationId xmlns:a16="http://schemas.microsoft.com/office/drawing/2014/main" id="{A177C0B0-E3A4-442E-83DC-5DAC33F075AD}"/>
              </a:ext>
            </a:extLst>
          </p:cNvPr>
          <p:cNvGrpSpPr>
            <a:grpSpLocks/>
          </p:cNvGrpSpPr>
          <p:nvPr/>
        </p:nvGrpSpPr>
        <p:grpSpPr bwMode="auto">
          <a:xfrm>
            <a:off x="3124200" y="1752600"/>
            <a:ext cx="1066800" cy="366713"/>
            <a:chOff x="1968" y="1104"/>
            <a:chExt cx="672" cy="231"/>
          </a:xfrm>
        </p:grpSpPr>
        <p:sp>
          <p:nvSpPr>
            <p:cNvPr id="35877" name="Text Box 6">
              <a:extLst>
                <a:ext uri="{FF2B5EF4-FFF2-40B4-BE49-F238E27FC236}">
                  <a16:creationId xmlns:a16="http://schemas.microsoft.com/office/drawing/2014/main" id="{B5B7B52B-5D41-4242-94FC-5E3F8A931F71}"/>
                </a:ext>
              </a:extLst>
            </p:cNvPr>
            <p:cNvSpPr txBox="1">
              <a:spLocks noChangeArrowheads="1"/>
            </p:cNvSpPr>
            <p:nvPr/>
          </p:nvSpPr>
          <p:spPr bwMode="auto">
            <a:xfrm>
              <a:off x="1968" y="1104"/>
              <a:ext cx="6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9999FF"/>
                  </a:solidFill>
                </a:rPr>
                <a:t>P = n p</a:t>
              </a:r>
            </a:p>
          </p:txBody>
        </p:sp>
        <p:sp>
          <p:nvSpPr>
            <p:cNvPr id="35878" name="Line 7">
              <a:extLst>
                <a:ext uri="{FF2B5EF4-FFF2-40B4-BE49-F238E27FC236}">
                  <a16:creationId xmlns:a16="http://schemas.microsoft.com/office/drawing/2014/main" id="{974B3938-3006-4FA6-8B06-C56FE1FC0E9C}"/>
                </a:ext>
              </a:extLst>
            </p:cNvPr>
            <p:cNvSpPr>
              <a:spLocks noChangeShapeType="1"/>
            </p:cNvSpPr>
            <p:nvPr/>
          </p:nvSpPr>
          <p:spPr bwMode="auto">
            <a:xfrm>
              <a:off x="2016" y="1104"/>
              <a:ext cx="144" cy="0"/>
            </a:xfrm>
            <a:prstGeom prst="line">
              <a:avLst/>
            </a:prstGeom>
            <a:noFill/>
            <a:ln w="12700">
              <a:solidFill>
                <a:srgbClr val="9999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879" name="Line 8">
              <a:extLst>
                <a:ext uri="{FF2B5EF4-FFF2-40B4-BE49-F238E27FC236}">
                  <a16:creationId xmlns:a16="http://schemas.microsoft.com/office/drawing/2014/main" id="{4F320436-C9FC-47DC-AB74-DFA656EF4224}"/>
                </a:ext>
              </a:extLst>
            </p:cNvPr>
            <p:cNvSpPr>
              <a:spLocks noChangeShapeType="1"/>
            </p:cNvSpPr>
            <p:nvPr/>
          </p:nvSpPr>
          <p:spPr bwMode="auto">
            <a:xfrm>
              <a:off x="2400" y="1134"/>
              <a:ext cx="144" cy="0"/>
            </a:xfrm>
            <a:prstGeom prst="line">
              <a:avLst/>
            </a:prstGeom>
            <a:noFill/>
            <a:ln w="12700">
              <a:solidFill>
                <a:srgbClr val="9999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28010" name="Text Box 10">
            <a:extLst>
              <a:ext uri="{FF2B5EF4-FFF2-40B4-BE49-F238E27FC236}">
                <a16:creationId xmlns:a16="http://schemas.microsoft.com/office/drawing/2014/main" id="{03518943-3C6D-4B69-BCD3-4926B61BAE6F}"/>
              </a:ext>
            </a:extLst>
          </p:cNvPr>
          <p:cNvSpPr txBox="1">
            <a:spLocks noChangeArrowheads="1"/>
          </p:cNvSpPr>
          <p:nvPr/>
        </p:nvSpPr>
        <p:spPr bwMode="auto">
          <a:xfrm>
            <a:off x="0" y="2147888"/>
            <a:ext cx="449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99"/>
                </a:solidFill>
              </a:rPr>
              <a:t>SI unit of polarization vector is C m</a:t>
            </a:r>
            <a:r>
              <a:rPr lang="en-US" altLang="en-US" sz="1800" b="1" baseline="30000">
                <a:solidFill>
                  <a:srgbClr val="FFFF99"/>
                </a:solidFill>
              </a:rPr>
              <a:t>-2</a:t>
            </a:r>
            <a:r>
              <a:rPr lang="en-US" altLang="en-US" sz="1800" b="1">
                <a:solidFill>
                  <a:srgbClr val="FFFF99"/>
                </a:solidFill>
              </a:rPr>
              <a:t>.</a:t>
            </a:r>
            <a:endParaRPr lang="en-US" altLang="en-US" sz="1800" b="1" baseline="-25000">
              <a:solidFill>
                <a:srgbClr val="FFFF99"/>
              </a:solidFill>
            </a:endParaRPr>
          </a:p>
        </p:txBody>
      </p:sp>
      <p:sp>
        <p:nvSpPr>
          <p:cNvPr id="128011" name="Text Box 11">
            <a:extLst>
              <a:ext uri="{FF2B5EF4-FFF2-40B4-BE49-F238E27FC236}">
                <a16:creationId xmlns:a16="http://schemas.microsoft.com/office/drawing/2014/main" id="{66FE537A-6563-4CC7-B840-AE3557FF48D6}"/>
              </a:ext>
            </a:extLst>
          </p:cNvPr>
          <p:cNvSpPr txBox="1">
            <a:spLocks noChangeArrowheads="1"/>
          </p:cNvSpPr>
          <p:nvPr/>
        </p:nvSpPr>
        <p:spPr bwMode="auto">
          <a:xfrm>
            <a:off x="76200" y="2847975"/>
            <a:ext cx="2895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a:solidFill>
                  <a:srgbClr val="0099FF"/>
                </a:solidFill>
              </a:rPr>
              <a:t>Dielectric Strength:</a:t>
            </a:r>
          </a:p>
        </p:txBody>
      </p:sp>
      <p:sp>
        <p:nvSpPr>
          <p:cNvPr id="128012" name="Text Box 12">
            <a:extLst>
              <a:ext uri="{FF2B5EF4-FFF2-40B4-BE49-F238E27FC236}">
                <a16:creationId xmlns:a16="http://schemas.microsoft.com/office/drawing/2014/main" id="{8AF412F2-998F-43BB-A207-3C930333F2C0}"/>
              </a:ext>
            </a:extLst>
          </p:cNvPr>
          <p:cNvSpPr txBox="1">
            <a:spLocks noChangeArrowheads="1"/>
          </p:cNvSpPr>
          <p:nvPr/>
        </p:nvSpPr>
        <p:spPr bwMode="auto">
          <a:xfrm>
            <a:off x="76200" y="3317875"/>
            <a:ext cx="403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99FF"/>
                </a:solidFill>
              </a:rPr>
              <a:t>Dielectric strength is the maximum value of the electric field intensity that can be applied to the dielectric without its electric break down.</a:t>
            </a:r>
          </a:p>
          <a:p>
            <a:pPr eaLnBrk="1" hangingPunct="1">
              <a:spcBef>
                <a:spcPct val="50000"/>
              </a:spcBef>
              <a:buFontTx/>
              <a:buNone/>
            </a:pPr>
            <a:r>
              <a:rPr lang="en-US" altLang="en-US" sz="1800" b="1">
                <a:solidFill>
                  <a:srgbClr val="FF9933"/>
                </a:solidFill>
              </a:rPr>
              <a:t>Its SI unit is V m</a:t>
            </a:r>
            <a:r>
              <a:rPr lang="en-US" altLang="en-US" sz="1800" b="1" baseline="30000">
                <a:solidFill>
                  <a:srgbClr val="FF9933"/>
                </a:solidFill>
              </a:rPr>
              <a:t>-1</a:t>
            </a:r>
            <a:r>
              <a:rPr lang="en-US" altLang="en-US" sz="1800" b="1">
                <a:solidFill>
                  <a:srgbClr val="FF9933"/>
                </a:solidFill>
              </a:rPr>
              <a:t>.</a:t>
            </a:r>
          </a:p>
          <a:p>
            <a:pPr eaLnBrk="1" hangingPunct="1">
              <a:spcBef>
                <a:spcPct val="50000"/>
              </a:spcBef>
              <a:buFontTx/>
              <a:buNone/>
            </a:pPr>
            <a:r>
              <a:rPr lang="en-US" altLang="en-US" sz="1800" b="1">
                <a:solidFill>
                  <a:schemeClr val="folHlink"/>
                </a:solidFill>
              </a:rPr>
              <a:t>Its practical unit is kV mm</a:t>
            </a:r>
            <a:r>
              <a:rPr lang="en-US" altLang="en-US" sz="1800" b="1" baseline="30000">
                <a:solidFill>
                  <a:schemeClr val="folHlink"/>
                </a:solidFill>
              </a:rPr>
              <a:t>-1</a:t>
            </a:r>
            <a:r>
              <a:rPr lang="en-US" altLang="en-US" sz="1800" b="1">
                <a:solidFill>
                  <a:schemeClr val="folHlink"/>
                </a:solidFill>
              </a:rPr>
              <a:t>.</a:t>
            </a:r>
          </a:p>
        </p:txBody>
      </p:sp>
      <p:graphicFrame>
        <p:nvGraphicFramePr>
          <p:cNvPr id="128090" name="Group 90">
            <a:extLst>
              <a:ext uri="{FF2B5EF4-FFF2-40B4-BE49-F238E27FC236}">
                <a16:creationId xmlns:a16="http://schemas.microsoft.com/office/drawing/2014/main" id="{CC256342-934C-47BD-8148-369036909091}"/>
              </a:ext>
            </a:extLst>
          </p:cNvPr>
          <p:cNvGraphicFramePr>
            <a:graphicFrameLocks noGrp="1"/>
          </p:cNvGraphicFramePr>
          <p:nvPr/>
        </p:nvGraphicFramePr>
        <p:xfrm>
          <a:off x="4343400" y="2743200"/>
          <a:ext cx="4419600" cy="3332165"/>
        </p:xfrm>
        <a:graphic>
          <a:graphicData uri="http://schemas.openxmlformats.org/drawingml/2006/table">
            <a:tbl>
              <a:tblPr/>
              <a:tblGrid>
                <a:gridCol w="12192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6402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9966FF"/>
                          </a:solidFill>
                          <a:effectLst/>
                          <a:latin typeface="Arial" pitchFamily="34" charset="0"/>
                        </a:rPr>
                        <a:t>Dielectric</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9966FF"/>
                          </a:solidFill>
                          <a:effectLst/>
                          <a:latin typeface="Arial" pitchFamily="34" charset="0"/>
                        </a:rPr>
                        <a:t>Dielectric strength (kV / mm)</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8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6600"/>
                          </a:solidFill>
                          <a:effectLst/>
                          <a:latin typeface="Arial" pitchFamily="34" charset="0"/>
                        </a:rPr>
                        <a:t>Vacuum</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6600"/>
                          </a:solidFill>
                          <a:effectLst/>
                          <a:latin typeface="Arial" pitchFamily="34" charset="0"/>
                          <a:cs typeface="Arial" pitchFamily="34" charset="0"/>
                        </a:rPr>
                        <a:t>∞</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8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FF99"/>
                          </a:solidFill>
                          <a:effectLst/>
                          <a:latin typeface="Arial" pitchFamily="34" charset="0"/>
                        </a:rPr>
                        <a:t>Air</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FF99"/>
                          </a:solidFill>
                          <a:effectLst/>
                          <a:latin typeface="Arial" pitchFamily="34" charset="0"/>
                          <a:cs typeface="Arial" pitchFamily="34" charset="0"/>
                        </a:rPr>
                        <a:t>0.8 – 1</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8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FFFF"/>
                          </a:solidFill>
                          <a:effectLst/>
                          <a:latin typeface="Arial" pitchFamily="34" charset="0"/>
                        </a:rPr>
                        <a:t>Porcelain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FFFF"/>
                          </a:solidFill>
                          <a:effectLst/>
                          <a:latin typeface="Arial" pitchFamily="34" charset="0"/>
                          <a:cs typeface="Arial" pitchFamily="34" charset="0"/>
                        </a:rPr>
                        <a:t>4 – 8</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8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9999"/>
                          </a:solidFill>
                          <a:effectLst/>
                          <a:latin typeface="Arial" pitchFamily="34" charset="0"/>
                        </a:rPr>
                        <a:t>Pyrex</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9999"/>
                          </a:solidFill>
                          <a:effectLst/>
                          <a:latin typeface="Arial" pitchFamily="34" charset="0"/>
                          <a:cs typeface="Arial" pitchFamily="34" charset="0"/>
                        </a:rPr>
                        <a:t>14</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8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FFCC"/>
                          </a:solidFill>
                          <a:effectLst/>
                          <a:latin typeface="Arial" pitchFamily="34" charset="0"/>
                        </a:rPr>
                        <a:t>Paper</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FFCC"/>
                          </a:solidFill>
                          <a:effectLst/>
                          <a:latin typeface="Arial" pitchFamily="34" charset="0"/>
                          <a:cs typeface="Arial" pitchFamily="34" charset="0"/>
                        </a:rPr>
                        <a:t>14 – 16</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8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9933"/>
                          </a:solidFill>
                          <a:effectLst/>
                          <a:latin typeface="Arial" pitchFamily="34" charset="0"/>
                        </a:rPr>
                        <a:t>Rubber</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9933"/>
                          </a:solidFill>
                          <a:effectLst/>
                          <a:latin typeface="Arial" pitchFamily="34" charset="0"/>
                          <a:cs typeface="Arial" pitchFamily="34" charset="0"/>
                        </a:rPr>
                        <a:t>21</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969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DDDDDD"/>
                          </a:solidFill>
                          <a:effectLst/>
                          <a:latin typeface="Arial" pitchFamily="34" charset="0"/>
                        </a:rPr>
                        <a:t>Mica</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DDDDDD"/>
                          </a:solidFill>
                          <a:effectLst/>
                          <a:latin typeface="Arial" pitchFamily="34" charset="0"/>
                          <a:cs typeface="Arial" pitchFamily="34" charset="0"/>
                        </a:rPr>
                        <a:t>160 – 200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8004"/>
                                        </p:tgtEl>
                                        <p:attrNameLst>
                                          <p:attrName>style.visibility</p:attrName>
                                        </p:attrNameLst>
                                      </p:cBhvr>
                                      <p:to>
                                        <p:strVal val="visible"/>
                                      </p:to>
                                    </p:set>
                                    <p:animEffect transition="in" filter="slide(fromTop)">
                                      <p:cBhvr>
                                        <p:cTn id="7" dur="500"/>
                                        <p:tgtEl>
                                          <p:spTgt spid="1280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28005">
                                            <p:txEl>
                                              <p:pRg st="0" end="0"/>
                                            </p:txEl>
                                          </p:spTgt>
                                        </p:tgtEl>
                                        <p:attrNameLst>
                                          <p:attrName>style.visibility</p:attrName>
                                        </p:attrNameLst>
                                      </p:cBhvr>
                                      <p:to>
                                        <p:strVal val="visible"/>
                                      </p:to>
                                    </p:set>
                                    <p:animEffect transition="in" filter="wipe(up)">
                                      <p:cBhvr>
                                        <p:cTn id="12" dur="500"/>
                                        <p:tgtEl>
                                          <p:spTgt spid="12800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28005">
                                            <p:txEl>
                                              <p:pRg st="1" end="1"/>
                                            </p:txEl>
                                          </p:spTgt>
                                        </p:tgtEl>
                                        <p:attrNameLst>
                                          <p:attrName>style.visibility</p:attrName>
                                        </p:attrNameLst>
                                      </p:cBhvr>
                                      <p:to>
                                        <p:strVal val="visible"/>
                                      </p:to>
                                    </p:set>
                                    <p:animEffect transition="in" filter="wipe(up)">
                                      <p:cBhvr>
                                        <p:cTn id="17" dur="500"/>
                                        <p:tgtEl>
                                          <p:spTgt spid="12800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nodeType="clickEffect">
                                  <p:stCondLst>
                                    <p:cond delay="0"/>
                                  </p:stCondLst>
                                  <p:childTnLst>
                                    <p:set>
                                      <p:cBhvr>
                                        <p:cTn id="21" dur="1" fill="hold">
                                          <p:stCondLst>
                                            <p:cond delay="0"/>
                                          </p:stCondLst>
                                        </p:cTn>
                                        <p:tgtEl>
                                          <p:spTgt spid="128009"/>
                                        </p:tgtEl>
                                        <p:attrNameLst>
                                          <p:attrName>style.visibility</p:attrName>
                                        </p:attrNameLst>
                                      </p:cBhvr>
                                      <p:to>
                                        <p:strVal val="visible"/>
                                      </p:to>
                                    </p:set>
                                    <p:anim calcmode="lin" valueType="num">
                                      <p:cBhvr>
                                        <p:cTn id="22" dur="500" fill="hold"/>
                                        <p:tgtEl>
                                          <p:spTgt spid="128009"/>
                                        </p:tgtEl>
                                        <p:attrNameLst>
                                          <p:attrName>ppt_w</p:attrName>
                                        </p:attrNameLst>
                                      </p:cBhvr>
                                      <p:tavLst>
                                        <p:tav tm="0">
                                          <p:val>
                                            <p:fltVal val="0"/>
                                          </p:val>
                                        </p:tav>
                                        <p:tav tm="100000">
                                          <p:val>
                                            <p:strVal val="#ppt_w"/>
                                          </p:val>
                                        </p:tav>
                                      </p:tavLst>
                                    </p:anim>
                                    <p:anim calcmode="lin" valueType="num">
                                      <p:cBhvr>
                                        <p:cTn id="23" dur="500" fill="hold"/>
                                        <p:tgtEl>
                                          <p:spTgt spid="128009"/>
                                        </p:tgtEl>
                                        <p:attrNameLst>
                                          <p:attrName>ppt_h</p:attrName>
                                        </p:attrNameLst>
                                      </p:cBhvr>
                                      <p:tavLst>
                                        <p:tav tm="0">
                                          <p:val>
                                            <p:fltVal val="0"/>
                                          </p:val>
                                        </p:tav>
                                        <p:tav tm="100000">
                                          <p:val>
                                            <p:strVal val="#ppt_h"/>
                                          </p:val>
                                        </p:tav>
                                      </p:tavLst>
                                    </p:anim>
                                    <p:animEffect transition="in" filter="fade">
                                      <p:cBhvr>
                                        <p:cTn id="24" dur="500"/>
                                        <p:tgtEl>
                                          <p:spTgt spid="12800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8010"/>
                                        </p:tgtEl>
                                        <p:attrNameLst>
                                          <p:attrName>style.visibility</p:attrName>
                                        </p:attrNameLst>
                                      </p:cBhvr>
                                      <p:to>
                                        <p:strVal val="visible"/>
                                      </p:to>
                                    </p:set>
                                    <p:animEffect transition="in" filter="wipe(left)">
                                      <p:cBhvr>
                                        <p:cTn id="29" dur="500"/>
                                        <p:tgtEl>
                                          <p:spTgt spid="12801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2" presetClass="entr" presetSubtype="8" fill="hold" grpId="0" nodeType="clickEffect">
                                  <p:stCondLst>
                                    <p:cond delay="0"/>
                                  </p:stCondLst>
                                  <p:childTnLst>
                                    <p:set>
                                      <p:cBhvr>
                                        <p:cTn id="33" dur="1" fill="hold">
                                          <p:stCondLst>
                                            <p:cond delay="0"/>
                                          </p:stCondLst>
                                        </p:cTn>
                                        <p:tgtEl>
                                          <p:spTgt spid="128011"/>
                                        </p:tgtEl>
                                        <p:attrNameLst>
                                          <p:attrName>style.visibility</p:attrName>
                                        </p:attrNameLst>
                                      </p:cBhvr>
                                      <p:to>
                                        <p:strVal val="visible"/>
                                      </p:to>
                                    </p:set>
                                    <p:animEffect transition="in" filter="slide(fromLeft)">
                                      <p:cBhvr>
                                        <p:cTn id="34" dur="500"/>
                                        <p:tgtEl>
                                          <p:spTgt spid="12801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nodeType="clickEffect">
                                  <p:stCondLst>
                                    <p:cond delay="0"/>
                                  </p:stCondLst>
                                  <p:childTnLst>
                                    <p:set>
                                      <p:cBhvr>
                                        <p:cTn id="38" dur="1" fill="hold">
                                          <p:stCondLst>
                                            <p:cond delay="0"/>
                                          </p:stCondLst>
                                        </p:cTn>
                                        <p:tgtEl>
                                          <p:spTgt spid="128012">
                                            <p:txEl>
                                              <p:pRg st="0" end="0"/>
                                            </p:txEl>
                                          </p:spTgt>
                                        </p:tgtEl>
                                        <p:attrNameLst>
                                          <p:attrName>style.visibility</p:attrName>
                                        </p:attrNameLst>
                                      </p:cBhvr>
                                      <p:to>
                                        <p:strVal val="visible"/>
                                      </p:to>
                                    </p:set>
                                    <p:animEffect transition="in" filter="wipe(up)">
                                      <p:cBhvr>
                                        <p:cTn id="39" dur="500"/>
                                        <p:tgtEl>
                                          <p:spTgt spid="128012">
                                            <p:txEl>
                                              <p:pRg st="0" end="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1" fill="hold" nodeType="clickEffect">
                                  <p:stCondLst>
                                    <p:cond delay="0"/>
                                  </p:stCondLst>
                                  <p:childTnLst>
                                    <p:set>
                                      <p:cBhvr>
                                        <p:cTn id="43" dur="1" fill="hold">
                                          <p:stCondLst>
                                            <p:cond delay="0"/>
                                          </p:stCondLst>
                                        </p:cTn>
                                        <p:tgtEl>
                                          <p:spTgt spid="128012">
                                            <p:txEl>
                                              <p:pRg st="1" end="1"/>
                                            </p:txEl>
                                          </p:spTgt>
                                        </p:tgtEl>
                                        <p:attrNameLst>
                                          <p:attrName>style.visibility</p:attrName>
                                        </p:attrNameLst>
                                      </p:cBhvr>
                                      <p:to>
                                        <p:strVal val="visible"/>
                                      </p:to>
                                    </p:set>
                                    <p:animEffect transition="in" filter="wipe(up)">
                                      <p:cBhvr>
                                        <p:cTn id="44" dur="500"/>
                                        <p:tgtEl>
                                          <p:spTgt spid="128012">
                                            <p:txEl>
                                              <p:pRg st="1" end="1"/>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1" fill="hold" nodeType="clickEffect">
                                  <p:stCondLst>
                                    <p:cond delay="0"/>
                                  </p:stCondLst>
                                  <p:childTnLst>
                                    <p:set>
                                      <p:cBhvr>
                                        <p:cTn id="48" dur="1" fill="hold">
                                          <p:stCondLst>
                                            <p:cond delay="0"/>
                                          </p:stCondLst>
                                        </p:cTn>
                                        <p:tgtEl>
                                          <p:spTgt spid="128012">
                                            <p:txEl>
                                              <p:pRg st="2" end="2"/>
                                            </p:txEl>
                                          </p:spTgt>
                                        </p:tgtEl>
                                        <p:attrNameLst>
                                          <p:attrName>style.visibility</p:attrName>
                                        </p:attrNameLst>
                                      </p:cBhvr>
                                      <p:to>
                                        <p:strVal val="visible"/>
                                      </p:to>
                                    </p:set>
                                    <p:animEffect transition="in" filter="wipe(up)">
                                      <p:cBhvr>
                                        <p:cTn id="49" dur="500"/>
                                        <p:tgtEl>
                                          <p:spTgt spid="128012">
                                            <p:txEl>
                                              <p:pRg st="2" end="2"/>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1" fill="hold" nodeType="clickEffect">
                                  <p:stCondLst>
                                    <p:cond delay="0"/>
                                  </p:stCondLst>
                                  <p:childTnLst>
                                    <p:set>
                                      <p:cBhvr>
                                        <p:cTn id="53" dur="1" fill="hold">
                                          <p:stCondLst>
                                            <p:cond delay="0"/>
                                          </p:stCondLst>
                                        </p:cTn>
                                        <p:tgtEl>
                                          <p:spTgt spid="128090"/>
                                        </p:tgtEl>
                                        <p:attrNameLst>
                                          <p:attrName>style.visibility</p:attrName>
                                        </p:attrNameLst>
                                      </p:cBhvr>
                                      <p:to>
                                        <p:strVal val="visible"/>
                                      </p:to>
                                    </p:set>
                                    <p:animEffect transition="in" filter="wipe(up)">
                                      <p:cBhvr>
                                        <p:cTn id="54" dur="500"/>
                                        <p:tgtEl>
                                          <p:spTgt spid="128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4" grpId="0"/>
      <p:bldP spid="128010" grpId="0"/>
      <p:bldP spid="1280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9" name="Text Box 5">
            <a:extLst>
              <a:ext uri="{FF2B5EF4-FFF2-40B4-BE49-F238E27FC236}">
                <a16:creationId xmlns:a16="http://schemas.microsoft.com/office/drawing/2014/main" id="{C34AA124-ED02-458B-B0AC-31021B9E2446}"/>
              </a:ext>
            </a:extLst>
          </p:cNvPr>
          <p:cNvSpPr txBox="1">
            <a:spLocks noChangeArrowheads="1"/>
          </p:cNvSpPr>
          <p:nvPr/>
        </p:nvSpPr>
        <p:spPr bwMode="auto">
          <a:xfrm>
            <a:off x="76200" y="0"/>
            <a:ext cx="8153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a:solidFill>
                  <a:srgbClr val="DDDDDD"/>
                </a:solidFill>
              </a:rPr>
              <a:t>Capacitance of Parallel Plate Capacitor with Dielectric Slab:</a:t>
            </a:r>
          </a:p>
        </p:txBody>
      </p:sp>
      <p:sp>
        <p:nvSpPr>
          <p:cNvPr id="129037" name="Rectangle 13">
            <a:extLst>
              <a:ext uri="{FF2B5EF4-FFF2-40B4-BE49-F238E27FC236}">
                <a16:creationId xmlns:a16="http://schemas.microsoft.com/office/drawing/2014/main" id="{4BE6D93A-03D7-4B06-995D-BC6726131F30}"/>
              </a:ext>
            </a:extLst>
          </p:cNvPr>
          <p:cNvSpPr>
            <a:spLocks noChangeArrowheads="1"/>
          </p:cNvSpPr>
          <p:nvPr/>
        </p:nvSpPr>
        <p:spPr bwMode="auto">
          <a:xfrm>
            <a:off x="4724400" y="1431925"/>
            <a:ext cx="3352800" cy="930275"/>
          </a:xfrm>
          <a:prstGeom prst="rect">
            <a:avLst/>
          </a:prstGeom>
          <a:solidFill>
            <a:srgbClr val="6600FF"/>
          </a:solidFill>
          <a:ln w="28575">
            <a:solidFill>
              <a:srgbClr val="99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9038" name="Line 14">
            <a:extLst>
              <a:ext uri="{FF2B5EF4-FFF2-40B4-BE49-F238E27FC236}">
                <a16:creationId xmlns:a16="http://schemas.microsoft.com/office/drawing/2014/main" id="{EBB9EA6E-A1D3-4D82-BC8E-ECB52C4ECB96}"/>
              </a:ext>
            </a:extLst>
          </p:cNvPr>
          <p:cNvSpPr>
            <a:spLocks noChangeShapeType="1"/>
          </p:cNvSpPr>
          <p:nvPr/>
        </p:nvSpPr>
        <p:spPr bwMode="auto">
          <a:xfrm rot="5400000">
            <a:off x="3848100" y="1943100"/>
            <a:ext cx="1447800" cy="0"/>
          </a:xfrm>
          <a:prstGeom prst="line">
            <a:avLst/>
          </a:prstGeom>
          <a:noFill/>
          <a:ln w="2857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9039" name="Line 15">
            <a:extLst>
              <a:ext uri="{FF2B5EF4-FFF2-40B4-BE49-F238E27FC236}">
                <a16:creationId xmlns:a16="http://schemas.microsoft.com/office/drawing/2014/main" id="{4FFDC2B0-0C2B-4B3E-90D2-79C96BD00611}"/>
              </a:ext>
            </a:extLst>
          </p:cNvPr>
          <p:cNvSpPr>
            <a:spLocks noChangeShapeType="1"/>
          </p:cNvSpPr>
          <p:nvPr/>
        </p:nvSpPr>
        <p:spPr bwMode="auto">
          <a:xfrm rot="-5400000">
            <a:off x="5219700" y="1866900"/>
            <a:ext cx="685800" cy="0"/>
          </a:xfrm>
          <a:prstGeom prst="line">
            <a:avLst/>
          </a:prstGeom>
          <a:noFill/>
          <a:ln w="2857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29369" name="Group 345">
            <a:extLst>
              <a:ext uri="{FF2B5EF4-FFF2-40B4-BE49-F238E27FC236}">
                <a16:creationId xmlns:a16="http://schemas.microsoft.com/office/drawing/2014/main" id="{95E6A5B0-8F75-4ECC-B5A3-A8B4752D3F96}"/>
              </a:ext>
            </a:extLst>
          </p:cNvPr>
          <p:cNvGrpSpPr>
            <a:grpSpLocks/>
          </p:cNvGrpSpPr>
          <p:nvPr/>
        </p:nvGrpSpPr>
        <p:grpSpPr bwMode="auto">
          <a:xfrm>
            <a:off x="4419600" y="609600"/>
            <a:ext cx="3886200" cy="228600"/>
            <a:chOff x="2784" y="384"/>
            <a:chExt cx="2448" cy="144"/>
          </a:xfrm>
        </p:grpSpPr>
        <p:sp>
          <p:nvSpPr>
            <p:cNvPr id="38018" name="Line 17">
              <a:extLst>
                <a:ext uri="{FF2B5EF4-FFF2-40B4-BE49-F238E27FC236}">
                  <a16:creationId xmlns:a16="http://schemas.microsoft.com/office/drawing/2014/main" id="{60E7CCEC-4A13-4041-8D34-2C43D45BB497}"/>
                </a:ext>
              </a:extLst>
            </p:cNvPr>
            <p:cNvSpPr>
              <a:spLocks noChangeShapeType="1"/>
            </p:cNvSpPr>
            <p:nvPr/>
          </p:nvSpPr>
          <p:spPr bwMode="auto">
            <a:xfrm>
              <a:off x="2784" y="384"/>
              <a:ext cx="2448" cy="0"/>
            </a:xfrm>
            <a:prstGeom prst="line">
              <a:avLst/>
            </a:prstGeom>
            <a:noFill/>
            <a:ln w="38100">
              <a:solidFill>
                <a:srgbClr val="99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8019" name="Group 343">
              <a:extLst>
                <a:ext uri="{FF2B5EF4-FFF2-40B4-BE49-F238E27FC236}">
                  <a16:creationId xmlns:a16="http://schemas.microsoft.com/office/drawing/2014/main" id="{126D4E81-EB09-413E-95B1-1CE40C7E8843}"/>
                </a:ext>
              </a:extLst>
            </p:cNvPr>
            <p:cNvGrpSpPr>
              <a:grpSpLocks/>
            </p:cNvGrpSpPr>
            <p:nvPr/>
          </p:nvGrpSpPr>
          <p:grpSpPr bwMode="auto">
            <a:xfrm>
              <a:off x="2802" y="432"/>
              <a:ext cx="2400" cy="96"/>
              <a:chOff x="2832" y="432"/>
              <a:chExt cx="2400" cy="96"/>
            </a:xfrm>
          </p:grpSpPr>
          <p:grpSp>
            <p:nvGrpSpPr>
              <p:cNvPr id="38020" name="Group 18">
                <a:extLst>
                  <a:ext uri="{FF2B5EF4-FFF2-40B4-BE49-F238E27FC236}">
                    <a16:creationId xmlns:a16="http://schemas.microsoft.com/office/drawing/2014/main" id="{6E7A1D45-94E1-4FEF-8252-53096C06FBD8}"/>
                  </a:ext>
                </a:extLst>
              </p:cNvPr>
              <p:cNvGrpSpPr>
                <a:grpSpLocks/>
              </p:cNvGrpSpPr>
              <p:nvPr/>
            </p:nvGrpSpPr>
            <p:grpSpPr bwMode="auto">
              <a:xfrm rot="5400000">
                <a:off x="4368" y="432"/>
                <a:ext cx="96" cy="96"/>
                <a:chOff x="672" y="1248"/>
                <a:chExt cx="96" cy="96"/>
              </a:xfrm>
            </p:grpSpPr>
            <p:sp>
              <p:nvSpPr>
                <p:cNvPr id="38057" name="Line 19">
                  <a:extLst>
                    <a:ext uri="{FF2B5EF4-FFF2-40B4-BE49-F238E27FC236}">
                      <a16:creationId xmlns:a16="http://schemas.microsoft.com/office/drawing/2014/main" id="{2C2A342E-C8CD-4532-AC19-6B6EB8D5095C}"/>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58" name="Line 20">
                  <a:extLst>
                    <a:ext uri="{FF2B5EF4-FFF2-40B4-BE49-F238E27FC236}">
                      <a16:creationId xmlns:a16="http://schemas.microsoft.com/office/drawing/2014/main" id="{72B05E98-63D6-4384-B8CA-78E3B31D9387}"/>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8021" name="Group 21">
                <a:extLst>
                  <a:ext uri="{FF2B5EF4-FFF2-40B4-BE49-F238E27FC236}">
                    <a16:creationId xmlns:a16="http://schemas.microsoft.com/office/drawing/2014/main" id="{0B000A5E-B3BD-4F9F-94C5-A66FFA163D6F}"/>
                  </a:ext>
                </a:extLst>
              </p:cNvPr>
              <p:cNvGrpSpPr>
                <a:grpSpLocks/>
              </p:cNvGrpSpPr>
              <p:nvPr/>
            </p:nvGrpSpPr>
            <p:grpSpPr bwMode="auto">
              <a:xfrm rot="5400000">
                <a:off x="4560" y="432"/>
                <a:ext cx="96" cy="96"/>
                <a:chOff x="672" y="1248"/>
                <a:chExt cx="96" cy="96"/>
              </a:xfrm>
            </p:grpSpPr>
            <p:sp>
              <p:nvSpPr>
                <p:cNvPr id="38055" name="Line 22">
                  <a:extLst>
                    <a:ext uri="{FF2B5EF4-FFF2-40B4-BE49-F238E27FC236}">
                      <a16:creationId xmlns:a16="http://schemas.microsoft.com/office/drawing/2014/main" id="{26DE5BE3-7084-43D1-B4C2-AB71B423E49F}"/>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56" name="Line 23">
                  <a:extLst>
                    <a:ext uri="{FF2B5EF4-FFF2-40B4-BE49-F238E27FC236}">
                      <a16:creationId xmlns:a16="http://schemas.microsoft.com/office/drawing/2014/main" id="{F1285FBB-F15C-49D7-98B4-B18F89A42F91}"/>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8022" name="Group 24">
                <a:extLst>
                  <a:ext uri="{FF2B5EF4-FFF2-40B4-BE49-F238E27FC236}">
                    <a16:creationId xmlns:a16="http://schemas.microsoft.com/office/drawing/2014/main" id="{3E437345-B4F6-4983-81AB-F17BBBC3EF3D}"/>
                  </a:ext>
                </a:extLst>
              </p:cNvPr>
              <p:cNvGrpSpPr>
                <a:grpSpLocks/>
              </p:cNvGrpSpPr>
              <p:nvPr/>
            </p:nvGrpSpPr>
            <p:grpSpPr bwMode="auto">
              <a:xfrm rot="5400000">
                <a:off x="4176" y="432"/>
                <a:ext cx="96" cy="96"/>
                <a:chOff x="672" y="1248"/>
                <a:chExt cx="96" cy="96"/>
              </a:xfrm>
            </p:grpSpPr>
            <p:sp>
              <p:nvSpPr>
                <p:cNvPr id="38053" name="Line 25">
                  <a:extLst>
                    <a:ext uri="{FF2B5EF4-FFF2-40B4-BE49-F238E27FC236}">
                      <a16:creationId xmlns:a16="http://schemas.microsoft.com/office/drawing/2014/main" id="{8991E642-9851-4A95-9503-368C8B9D23E2}"/>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54" name="Line 26">
                  <a:extLst>
                    <a:ext uri="{FF2B5EF4-FFF2-40B4-BE49-F238E27FC236}">
                      <a16:creationId xmlns:a16="http://schemas.microsoft.com/office/drawing/2014/main" id="{72255C49-6E10-4974-9355-CFFB32E210C1}"/>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8023" name="Group 27">
                <a:extLst>
                  <a:ext uri="{FF2B5EF4-FFF2-40B4-BE49-F238E27FC236}">
                    <a16:creationId xmlns:a16="http://schemas.microsoft.com/office/drawing/2014/main" id="{E1411D6F-D22A-4AC4-A843-5D3024EFEF39}"/>
                  </a:ext>
                </a:extLst>
              </p:cNvPr>
              <p:cNvGrpSpPr>
                <a:grpSpLocks/>
              </p:cNvGrpSpPr>
              <p:nvPr/>
            </p:nvGrpSpPr>
            <p:grpSpPr bwMode="auto">
              <a:xfrm rot="5400000">
                <a:off x="3792" y="432"/>
                <a:ext cx="96" cy="96"/>
                <a:chOff x="672" y="1248"/>
                <a:chExt cx="96" cy="96"/>
              </a:xfrm>
            </p:grpSpPr>
            <p:sp>
              <p:nvSpPr>
                <p:cNvPr id="38051" name="Line 28">
                  <a:extLst>
                    <a:ext uri="{FF2B5EF4-FFF2-40B4-BE49-F238E27FC236}">
                      <a16:creationId xmlns:a16="http://schemas.microsoft.com/office/drawing/2014/main" id="{31460EF3-1389-4765-8CEE-2D0BC5ECB209}"/>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52" name="Line 29">
                  <a:extLst>
                    <a:ext uri="{FF2B5EF4-FFF2-40B4-BE49-F238E27FC236}">
                      <a16:creationId xmlns:a16="http://schemas.microsoft.com/office/drawing/2014/main" id="{86B4FD90-6019-4BA2-9630-696BEDB41651}"/>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8024" name="Group 30">
                <a:extLst>
                  <a:ext uri="{FF2B5EF4-FFF2-40B4-BE49-F238E27FC236}">
                    <a16:creationId xmlns:a16="http://schemas.microsoft.com/office/drawing/2014/main" id="{4EE0242F-C792-4A78-8591-65EA499EC715}"/>
                  </a:ext>
                </a:extLst>
              </p:cNvPr>
              <p:cNvGrpSpPr>
                <a:grpSpLocks/>
              </p:cNvGrpSpPr>
              <p:nvPr/>
            </p:nvGrpSpPr>
            <p:grpSpPr bwMode="auto">
              <a:xfrm rot="5400000">
                <a:off x="3984" y="432"/>
                <a:ext cx="96" cy="96"/>
                <a:chOff x="672" y="1248"/>
                <a:chExt cx="96" cy="96"/>
              </a:xfrm>
            </p:grpSpPr>
            <p:sp>
              <p:nvSpPr>
                <p:cNvPr id="38049" name="Line 31">
                  <a:extLst>
                    <a:ext uri="{FF2B5EF4-FFF2-40B4-BE49-F238E27FC236}">
                      <a16:creationId xmlns:a16="http://schemas.microsoft.com/office/drawing/2014/main" id="{E8FAC9FA-0E0A-4DAE-9D4D-B2F3C9760371}"/>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50" name="Line 32">
                  <a:extLst>
                    <a:ext uri="{FF2B5EF4-FFF2-40B4-BE49-F238E27FC236}">
                      <a16:creationId xmlns:a16="http://schemas.microsoft.com/office/drawing/2014/main" id="{95FD5906-8960-4269-A880-1218862D34A6}"/>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8025" name="Group 33">
                <a:extLst>
                  <a:ext uri="{FF2B5EF4-FFF2-40B4-BE49-F238E27FC236}">
                    <a16:creationId xmlns:a16="http://schemas.microsoft.com/office/drawing/2014/main" id="{A1A424AE-DB40-4726-AC30-96D48BDB09C2}"/>
                  </a:ext>
                </a:extLst>
              </p:cNvPr>
              <p:cNvGrpSpPr>
                <a:grpSpLocks/>
              </p:cNvGrpSpPr>
              <p:nvPr/>
            </p:nvGrpSpPr>
            <p:grpSpPr bwMode="auto">
              <a:xfrm rot="5400000">
                <a:off x="3600" y="432"/>
                <a:ext cx="96" cy="96"/>
                <a:chOff x="672" y="1248"/>
                <a:chExt cx="96" cy="96"/>
              </a:xfrm>
            </p:grpSpPr>
            <p:sp>
              <p:nvSpPr>
                <p:cNvPr id="38047" name="Line 34">
                  <a:extLst>
                    <a:ext uri="{FF2B5EF4-FFF2-40B4-BE49-F238E27FC236}">
                      <a16:creationId xmlns:a16="http://schemas.microsoft.com/office/drawing/2014/main" id="{F77D27B9-281B-4B1E-9AEC-BB3D362E434C}"/>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48" name="Line 35">
                  <a:extLst>
                    <a:ext uri="{FF2B5EF4-FFF2-40B4-BE49-F238E27FC236}">
                      <a16:creationId xmlns:a16="http://schemas.microsoft.com/office/drawing/2014/main" id="{CA15D529-4341-42F1-8D86-22DBFA2C77BB}"/>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8026" name="Group 36">
                <a:extLst>
                  <a:ext uri="{FF2B5EF4-FFF2-40B4-BE49-F238E27FC236}">
                    <a16:creationId xmlns:a16="http://schemas.microsoft.com/office/drawing/2014/main" id="{4DBFD5DF-B745-4422-8FD3-EC81273CCCE5}"/>
                  </a:ext>
                </a:extLst>
              </p:cNvPr>
              <p:cNvGrpSpPr>
                <a:grpSpLocks/>
              </p:cNvGrpSpPr>
              <p:nvPr/>
            </p:nvGrpSpPr>
            <p:grpSpPr bwMode="auto">
              <a:xfrm rot="5400000" flipH="1" flipV="1">
                <a:off x="3216" y="432"/>
                <a:ext cx="96" cy="96"/>
                <a:chOff x="672" y="1248"/>
                <a:chExt cx="96" cy="96"/>
              </a:xfrm>
            </p:grpSpPr>
            <p:sp>
              <p:nvSpPr>
                <p:cNvPr id="38045" name="Line 37">
                  <a:extLst>
                    <a:ext uri="{FF2B5EF4-FFF2-40B4-BE49-F238E27FC236}">
                      <a16:creationId xmlns:a16="http://schemas.microsoft.com/office/drawing/2014/main" id="{AD8DB3BD-2217-448E-925F-C57E246FE4B2}"/>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46" name="Line 38">
                  <a:extLst>
                    <a:ext uri="{FF2B5EF4-FFF2-40B4-BE49-F238E27FC236}">
                      <a16:creationId xmlns:a16="http://schemas.microsoft.com/office/drawing/2014/main" id="{ADABE167-49BB-4954-B64F-5E4F9D64A9DD}"/>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8027" name="Group 39">
                <a:extLst>
                  <a:ext uri="{FF2B5EF4-FFF2-40B4-BE49-F238E27FC236}">
                    <a16:creationId xmlns:a16="http://schemas.microsoft.com/office/drawing/2014/main" id="{C9EC08B7-03A1-4361-8F77-DE13C23D6A36}"/>
                  </a:ext>
                </a:extLst>
              </p:cNvPr>
              <p:cNvGrpSpPr>
                <a:grpSpLocks/>
              </p:cNvGrpSpPr>
              <p:nvPr/>
            </p:nvGrpSpPr>
            <p:grpSpPr bwMode="auto">
              <a:xfrm rot="5400000" flipH="1" flipV="1">
                <a:off x="3408" y="432"/>
                <a:ext cx="96" cy="96"/>
                <a:chOff x="672" y="1248"/>
                <a:chExt cx="96" cy="96"/>
              </a:xfrm>
            </p:grpSpPr>
            <p:sp>
              <p:nvSpPr>
                <p:cNvPr id="38043" name="Line 40">
                  <a:extLst>
                    <a:ext uri="{FF2B5EF4-FFF2-40B4-BE49-F238E27FC236}">
                      <a16:creationId xmlns:a16="http://schemas.microsoft.com/office/drawing/2014/main" id="{DD868F7B-706E-4837-96E0-F10C94ADE094}"/>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44" name="Line 41">
                  <a:extLst>
                    <a:ext uri="{FF2B5EF4-FFF2-40B4-BE49-F238E27FC236}">
                      <a16:creationId xmlns:a16="http://schemas.microsoft.com/office/drawing/2014/main" id="{9F78E75C-CECC-46F5-89D9-B434C6900C3E}"/>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8028" name="Group 42">
                <a:extLst>
                  <a:ext uri="{FF2B5EF4-FFF2-40B4-BE49-F238E27FC236}">
                    <a16:creationId xmlns:a16="http://schemas.microsoft.com/office/drawing/2014/main" id="{41F342EE-1245-48C1-B18C-E6AA1DB1F074}"/>
                  </a:ext>
                </a:extLst>
              </p:cNvPr>
              <p:cNvGrpSpPr>
                <a:grpSpLocks/>
              </p:cNvGrpSpPr>
              <p:nvPr/>
            </p:nvGrpSpPr>
            <p:grpSpPr bwMode="auto">
              <a:xfrm rot="5400000" flipH="1" flipV="1">
                <a:off x="2832" y="432"/>
                <a:ext cx="96" cy="96"/>
                <a:chOff x="672" y="1248"/>
                <a:chExt cx="96" cy="96"/>
              </a:xfrm>
            </p:grpSpPr>
            <p:sp>
              <p:nvSpPr>
                <p:cNvPr id="38041" name="Line 43">
                  <a:extLst>
                    <a:ext uri="{FF2B5EF4-FFF2-40B4-BE49-F238E27FC236}">
                      <a16:creationId xmlns:a16="http://schemas.microsoft.com/office/drawing/2014/main" id="{CD62A31E-9978-4303-9035-52A1EB0EB7B6}"/>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42" name="Line 44">
                  <a:extLst>
                    <a:ext uri="{FF2B5EF4-FFF2-40B4-BE49-F238E27FC236}">
                      <a16:creationId xmlns:a16="http://schemas.microsoft.com/office/drawing/2014/main" id="{06A9E343-25A8-4226-8BF3-4CA8DD49B5F1}"/>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8029" name="Group 45">
                <a:extLst>
                  <a:ext uri="{FF2B5EF4-FFF2-40B4-BE49-F238E27FC236}">
                    <a16:creationId xmlns:a16="http://schemas.microsoft.com/office/drawing/2014/main" id="{6AE7D8FB-804A-4819-908F-A0D101C888A9}"/>
                  </a:ext>
                </a:extLst>
              </p:cNvPr>
              <p:cNvGrpSpPr>
                <a:grpSpLocks/>
              </p:cNvGrpSpPr>
              <p:nvPr/>
            </p:nvGrpSpPr>
            <p:grpSpPr bwMode="auto">
              <a:xfrm rot="5400000" flipH="1" flipV="1">
                <a:off x="3024" y="432"/>
                <a:ext cx="96" cy="96"/>
                <a:chOff x="672" y="1248"/>
                <a:chExt cx="96" cy="96"/>
              </a:xfrm>
            </p:grpSpPr>
            <p:sp>
              <p:nvSpPr>
                <p:cNvPr id="38039" name="Line 46">
                  <a:extLst>
                    <a:ext uri="{FF2B5EF4-FFF2-40B4-BE49-F238E27FC236}">
                      <a16:creationId xmlns:a16="http://schemas.microsoft.com/office/drawing/2014/main" id="{24AE640C-DEA4-4197-9141-7ECA529019AF}"/>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40" name="Line 47">
                  <a:extLst>
                    <a:ext uri="{FF2B5EF4-FFF2-40B4-BE49-F238E27FC236}">
                      <a16:creationId xmlns:a16="http://schemas.microsoft.com/office/drawing/2014/main" id="{43F219B0-FAC2-4DE9-B17F-65BE572F8B4A}"/>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8030" name="Group 48">
                <a:extLst>
                  <a:ext uri="{FF2B5EF4-FFF2-40B4-BE49-F238E27FC236}">
                    <a16:creationId xmlns:a16="http://schemas.microsoft.com/office/drawing/2014/main" id="{29E0F79F-6707-42A1-9307-47ADBC89B088}"/>
                  </a:ext>
                </a:extLst>
              </p:cNvPr>
              <p:cNvGrpSpPr>
                <a:grpSpLocks/>
              </p:cNvGrpSpPr>
              <p:nvPr/>
            </p:nvGrpSpPr>
            <p:grpSpPr bwMode="auto">
              <a:xfrm rot="5400000">
                <a:off x="4944" y="432"/>
                <a:ext cx="96" cy="96"/>
                <a:chOff x="672" y="1248"/>
                <a:chExt cx="96" cy="96"/>
              </a:xfrm>
            </p:grpSpPr>
            <p:sp>
              <p:nvSpPr>
                <p:cNvPr id="38037" name="Line 49">
                  <a:extLst>
                    <a:ext uri="{FF2B5EF4-FFF2-40B4-BE49-F238E27FC236}">
                      <a16:creationId xmlns:a16="http://schemas.microsoft.com/office/drawing/2014/main" id="{F6EBA758-30B8-4A52-89ED-895C28766AA6}"/>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38" name="Line 50">
                  <a:extLst>
                    <a:ext uri="{FF2B5EF4-FFF2-40B4-BE49-F238E27FC236}">
                      <a16:creationId xmlns:a16="http://schemas.microsoft.com/office/drawing/2014/main" id="{3538D1EB-DDBE-47C7-88A8-45DDD24D11B3}"/>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8031" name="Group 51">
                <a:extLst>
                  <a:ext uri="{FF2B5EF4-FFF2-40B4-BE49-F238E27FC236}">
                    <a16:creationId xmlns:a16="http://schemas.microsoft.com/office/drawing/2014/main" id="{5AD6C64F-CB97-497C-AD1F-B1343C1A6545}"/>
                  </a:ext>
                </a:extLst>
              </p:cNvPr>
              <p:cNvGrpSpPr>
                <a:grpSpLocks/>
              </p:cNvGrpSpPr>
              <p:nvPr/>
            </p:nvGrpSpPr>
            <p:grpSpPr bwMode="auto">
              <a:xfrm rot="5400000">
                <a:off x="5136" y="432"/>
                <a:ext cx="96" cy="96"/>
                <a:chOff x="672" y="1248"/>
                <a:chExt cx="96" cy="96"/>
              </a:xfrm>
            </p:grpSpPr>
            <p:sp>
              <p:nvSpPr>
                <p:cNvPr id="38035" name="Line 52">
                  <a:extLst>
                    <a:ext uri="{FF2B5EF4-FFF2-40B4-BE49-F238E27FC236}">
                      <a16:creationId xmlns:a16="http://schemas.microsoft.com/office/drawing/2014/main" id="{A28D4B1D-00EE-498C-B93F-C1988B3C9C2A}"/>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36" name="Line 53">
                  <a:extLst>
                    <a:ext uri="{FF2B5EF4-FFF2-40B4-BE49-F238E27FC236}">
                      <a16:creationId xmlns:a16="http://schemas.microsoft.com/office/drawing/2014/main" id="{47A5CAE8-3F2A-49D0-B1AD-ECE08550CF66}"/>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8032" name="Group 54">
                <a:extLst>
                  <a:ext uri="{FF2B5EF4-FFF2-40B4-BE49-F238E27FC236}">
                    <a16:creationId xmlns:a16="http://schemas.microsoft.com/office/drawing/2014/main" id="{4112B525-B046-4B11-A5E8-3D695D937030}"/>
                  </a:ext>
                </a:extLst>
              </p:cNvPr>
              <p:cNvGrpSpPr>
                <a:grpSpLocks/>
              </p:cNvGrpSpPr>
              <p:nvPr/>
            </p:nvGrpSpPr>
            <p:grpSpPr bwMode="auto">
              <a:xfrm rot="5400000">
                <a:off x="4752" y="432"/>
                <a:ext cx="96" cy="96"/>
                <a:chOff x="672" y="1248"/>
                <a:chExt cx="96" cy="96"/>
              </a:xfrm>
            </p:grpSpPr>
            <p:sp>
              <p:nvSpPr>
                <p:cNvPr id="38033" name="Line 55">
                  <a:extLst>
                    <a:ext uri="{FF2B5EF4-FFF2-40B4-BE49-F238E27FC236}">
                      <a16:creationId xmlns:a16="http://schemas.microsoft.com/office/drawing/2014/main" id="{FBD26BBD-7744-45EC-8745-10D06AE9E22E}"/>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34" name="Line 56">
                  <a:extLst>
                    <a:ext uri="{FF2B5EF4-FFF2-40B4-BE49-F238E27FC236}">
                      <a16:creationId xmlns:a16="http://schemas.microsoft.com/office/drawing/2014/main" id="{E0C2F4D6-45A5-412F-8840-4AC2ABDC2568}"/>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grpSp>
        <p:nvGrpSpPr>
          <p:cNvPr id="129368" name="Group 344">
            <a:extLst>
              <a:ext uri="{FF2B5EF4-FFF2-40B4-BE49-F238E27FC236}">
                <a16:creationId xmlns:a16="http://schemas.microsoft.com/office/drawing/2014/main" id="{A11C0B18-91F8-41E0-B66D-D6FABB5C9037}"/>
              </a:ext>
            </a:extLst>
          </p:cNvPr>
          <p:cNvGrpSpPr>
            <a:grpSpLocks/>
          </p:cNvGrpSpPr>
          <p:nvPr/>
        </p:nvGrpSpPr>
        <p:grpSpPr bwMode="auto">
          <a:xfrm>
            <a:off x="4419600" y="3079750"/>
            <a:ext cx="3886200" cy="120650"/>
            <a:chOff x="2784" y="1940"/>
            <a:chExt cx="2448" cy="76"/>
          </a:xfrm>
        </p:grpSpPr>
        <p:sp>
          <p:nvSpPr>
            <p:cNvPr id="38003" name="Line 58">
              <a:extLst>
                <a:ext uri="{FF2B5EF4-FFF2-40B4-BE49-F238E27FC236}">
                  <a16:creationId xmlns:a16="http://schemas.microsoft.com/office/drawing/2014/main" id="{C6B10585-C912-477F-8D85-4A6C9FD2D446}"/>
                </a:ext>
              </a:extLst>
            </p:cNvPr>
            <p:cNvSpPr>
              <a:spLocks noChangeShapeType="1"/>
            </p:cNvSpPr>
            <p:nvPr/>
          </p:nvSpPr>
          <p:spPr bwMode="auto">
            <a:xfrm>
              <a:off x="2784" y="2016"/>
              <a:ext cx="2448" cy="0"/>
            </a:xfrm>
            <a:prstGeom prst="line">
              <a:avLst/>
            </a:prstGeom>
            <a:noFill/>
            <a:ln w="38100">
              <a:solidFill>
                <a:srgbClr val="99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8004" name="Group 59">
              <a:extLst>
                <a:ext uri="{FF2B5EF4-FFF2-40B4-BE49-F238E27FC236}">
                  <a16:creationId xmlns:a16="http://schemas.microsoft.com/office/drawing/2014/main" id="{1B2EA647-AEE4-4796-B7CA-92F96AA53B87}"/>
                </a:ext>
              </a:extLst>
            </p:cNvPr>
            <p:cNvGrpSpPr>
              <a:grpSpLocks/>
            </p:cNvGrpSpPr>
            <p:nvPr/>
          </p:nvGrpSpPr>
          <p:grpSpPr bwMode="auto">
            <a:xfrm>
              <a:off x="2802" y="1940"/>
              <a:ext cx="2400" cy="0"/>
              <a:chOff x="3120" y="2160"/>
              <a:chExt cx="2400" cy="0"/>
            </a:xfrm>
          </p:grpSpPr>
          <p:sp>
            <p:nvSpPr>
              <p:cNvPr id="38005" name="Line 60">
                <a:extLst>
                  <a:ext uri="{FF2B5EF4-FFF2-40B4-BE49-F238E27FC236}">
                    <a16:creationId xmlns:a16="http://schemas.microsoft.com/office/drawing/2014/main" id="{1F94046F-68EF-49E0-8B5E-43A003ADA168}"/>
                  </a:ext>
                </a:extLst>
              </p:cNvPr>
              <p:cNvSpPr>
                <a:spLocks noChangeShapeType="1"/>
              </p:cNvSpPr>
              <p:nvPr/>
            </p:nvSpPr>
            <p:spPr bwMode="auto">
              <a:xfrm>
                <a:off x="3120" y="216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06" name="Line 61">
                <a:extLst>
                  <a:ext uri="{FF2B5EF4-FFF2-40B4-BE49-F238E27FC236}">
                    <a16:creationId xmlns:a16="http://schemas.microsoft.com/office/drawing/2014/main" id="{4CE15893-6FD0-4846-973E-50C67C5E9546}"/>
                  </a:ext>
                </a:extLst>
              </p:cNvPr>
              <p:cNvSpPr>
                <a:spLocks noChangeShapeType="1"/>
              </p:cNvSpPr>
              <p:nvPr/>
            </p:nvSpPr>
            <p:spPr bwMode="auto">
              <a:xfrm>
                <a:off x="3312" y="216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07" name="Line 62">
                <a:extLst>
                  <a:ext uri="{FF2B5EF4-FFF2-40B4-BE49-F238E27FC236}">
                    <a16:creationId xmlns:a16="http://schemas.microsoft.com/office/drawing/2014/main" id="{E29939B4-015C-4B3A-9E51-D57E2A800CC6}"/>
                  </a:ext>
                </a:extLst>
              </p:cNvPr>
              <p:cNvSpPr>
                <a:spLocks noChangeShapeType="1"/>
              </p:cNvSpPr>
              <p:nvPr/>
            </p:nvSpPr>
            <p:spPr bwMode="auto">
              <a:xfrm>
                <a:off x="4080" y="216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08" name="Line 63">
                <a:extLst>
                  <a:ext uri="{FF2B5EF4-FFF2-40B4-BE49-F238E27FC236}">
                    <a16:creationId xmlns:a16="http://schemas.microsoft.com/office/drawing/2014/main" id="{0EF59391-82CB-4D2A-9D55-281D1B5E5DC6}"/>
                  </a:ext>
                </a:extLst>
              </p:cNvPr>
              <p:cNvSpPr>
                <a:spLocks noChangeShapeType="1"/>
              </p:cNvSpPr>
              <p:nvPr/>
            </p:nvSpPr>
            <p:spPr bwMode="auto">
              <a:xfrm>
                <a:off x="3504" y="216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09" name="Line 64">
                <a:extLst>
                  <a:ext uri="{FF2B5EF4-FFF2-40B4-BE49-F238E27FC236}">
                    <a16:creationId xmlns:a16="http://schemas.microsoft.com/office/drawing/2014/main" id="{A94934B9-BE37-46A3-AA53-3FB730106FF1}"/>
                  </a:ext>
                </a:extLst>
              </p:cNvPr>
              <p:cNvSpPr>
                <a:spLocks noChangeShapeType="1"/>
              </p:cNvSpPr>
              <p:nvPr/>
            </p:nvSpPr>
            <p:spPr bwMode="auto">
              <a:xfrm flipH="1" flipV="1">
                <a:off x="5040" y="216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10" name="Line 65">
                <a:extLst>
                  <a:ext uri="{FF2B5EF4-FFF2-40B4-BE49-F238E27FC236}">
                    <a16:creationId xmlns:a16="http://schemas.microsoft.com/office/drawing/2014/main" id="{9A73C307-4F7C-49AC-86C0-7A8934B2AB87}"/>
                  </a:ext>
                </a:extLst>
              </p:cNvPr>
              <p:cNvSpPr>
                <a:spLocks noChangeShapeType="1"/>
              </p:cNvSpPr>
              <p:nvPr/>
            </p:nvSpPr>
            <p:spPr bwMode="auto">
              <a:xfrm flipH="1" flipV="1">
                <a:off x="4464" y="216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11" name="Line 66">
                <a:extLst>
                  <a:ext uri="{FF2B5EF4-FFF2-40B4-BE49-F238E27FC236}">
                    <a16:creationId xmlns:a16="http://schemas.microsoft.com/office/drawing/2014/main" id="{96B36B8F-3514-459E-9124-DD0A27094C90}"/>
                  </a:ext>
                </a:extLst>
              </p:cNvPr>
              <p:cNvSpPr>
                <a:spLocks noChangeShapeType="1"/>
              </p:cNvSpPr>
              <p:nvPr/>
            </p:nvSpPr>
            <p:spPr bwMode="auto">
              <a:xfrm flipH="1" flipV="1">
                <a:off x="3696" y="216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12" name="Line 67">
                <a:extLst>
                  <a:ext uri="{FF2B5EF4-FFF2-40B4-BE49-F238E27FC236}">
                    <a16:creationId xmlns:a16="http://schemas.microsoft.com/office/drawing/2014/main" id="{C0D26752-0120-4EAB-AC24-AD99ABA3D9E3}"/>
                  </a:ext>
                </a:extLst>
              </p:cNvPr>
              <p:cNvSpPr>
                <a:spLocks noChangeShapeType="1"/>
              </p:cNvSpPr>
              <p:nvPr/>
            </p:nvSpPr>
            <p:spPr bwMode="auto">
              <a:xfrm flipH="1" flipV="1">
                <a:off x="3888" y="216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13" name="Line 68">
                <a:extLst>
                  <a:ext uri="{FF2B5EF4-FFF2-40B4-BE49-F238E27FC236}">
                    <a16:creationId xmlns:a16="http://schemas.microsoft.com/office/drawing/2014/main" id="{9BBA1E20-FDD5-4228-8F84-269226285187}"/>
                  </a:ext>
                </a:extLst>
              </p:cNvPr>
              <p:cNvSpPr>
                <a:spLocks noChangeShapeType="1"/>
              </p:cNvSpPr>
              <p:nvPr/>
            </p:nvSpPr>
            <p:spPr bwMode="auto">
              <a:xfrm flipH="1" flipV="1">
                <a:off x="4272" y="216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14" name="Line 69">
                <a:extLst>
                  <a:ext uri="{FF2B5EF4-FFF2-40B4-BE49-F238E27FC236}">
                    <a16:creationId xmlns:a16="http://schemas.microsoft.com/office/drawing/2014/main" id="{355C410F-1791-4791-BC81-D8A11B26DF20}"/>
                  </a:ext>
                </a:extLst>
              </p:cNvPr>
              <p:cNvSpPr>
                <a:spLocks noChangeShapeType="1"/>
              </p:cNvSpPr>
              <p:nvPr/>
            </p:nvSpPr>
            <p:spPr bwMode="auto">
              <a:xfrm flipH="1" flipV="1">
                <a:off x="4656" y="216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15" name="Line 70">
                <a:extLst>
                  <a:ext uri="{FF2B5EF4-FFF2-40B4-BE49-F238E27FC236}">
                    <a16:creationId xmlns:a16="http://schemas.microsoft.com/office/drawing/2014/main" id="{F43C3450-9AD1-422F-92EA-6A8237F80D85}"/>
                  </a:ext>
                </a:extLst>
              </p:cNvPr>
              <p:cNvSpPr>
                <a:spLocks noChangeShapeType="1"/>
              </p:cNvSpPr>
              <p:nvPr/>
            </p:nvSpPr>
            <p:spPr bwMode="auto">
              <a:xfrm flipH="1" flipV="1">
                <a:off x="5424" y="216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16" name="Line 71">
                <a:extLst>
                  <a:ext uri="{FF2B5EF4-FFF2-40B4-BE49-F238E27FC236}">
                    <a16:creationId xmlns:a16="http://schemas.microsoft.com/office/drawing/2014/main" id="{5FCCB72F-A7D9-42AC-B1A1-A174A51C7A9C}"/>
                  </a:ext>
                </a:extLst>
              </p:cNvPr>
              <p:cNvSpPr>
                <a:spLocks noChangeShapeType="1"/>
              </p:cNvSpPr>
              <p:nvPr/>
            </p:nvSpPr>
            <p:spPr bwMode="auto">
              <a:xfrm flipH="1" flipV="1">
                <a:off x="4848" y="216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17" name="Line 72">
                <a:extLst>
                  <a:ext uri="{FF2B5EF4-FFF2-40B4-BE49-F238E27FC236}">
                    <a16:creationId xmlns:a16="http://schemas.microsoft.com/office/drawing/2014/main" id="{B6CDDCC4-3E9E-4C7D-901C-5CFA6EBD4674}"/>
                  </a:ext>
                </a:extLst>
              </p:cNvPr>
              <p:cNvSpPr>
                <a:spLocks noChangeShapeType="1"/>
              </p:cNvSpPr>
              <p:nvPr/>
            </p:nvSpPr>
            <p:spPr bwMode="auto">
              <a:xfrm flipH="1" flipV="1">
                <a:off x="5232" y="216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129217" name="Group 193">
            <a:extLst>
              <a:ext uri="{FF2B5EF4-FFF2-40B4-BE49-F238E27FC236}">
                <a16:creationId xmlns:a16="http://schemas.microsoft.com/office/drawing/2014/main" id="{8C6E9DF0-6F7D-4589-BB56-1A46D4C8F093}"/>
              </a:ext>
            </a:extLst>
          </p:cNvPr>
          <p:cNvGrpSpPr>
            <a:grpSpLocks/>
          </p:cNvGrpSpPr>
          <p:nvPr/>
        </p:nvGrpSpPr>
        <p:grpSpPr bwMode="auto">
          <a:xfrm>
            <a:off x="5105400" y="1752600"/>
            <a:ext cx="457200" cy="366713"/>
            <a:chOff x="2832" y="2592"/>
            <a:chExt cx="288" cy="231"/>
          </a:xfrm>
        </p:grpSpPr>
        <p:sp>
          <p:nvSpPr>
            <p:cNvPr id="38001" name="Rectangle 194">
              <a:extLst>
                <a:ext uri="{FF2B5EF4-FFF2-40B4-BE49-F238E27FC236}">
                  <a16:creationId xmlns:a16="http://schemas.microsoft.com/office/drawing/2014/main" id="{6587ADAF-E07A-49A2-83F0-AF9DD1831247}"/>
                </a:ext>
              </a:extLst>
            </p:cNvPr>
            <p:cNvSpPr>
              <a:spLocks noChangeArrowheads="1"/>
            </p:cNvSpPr>
            <p:nvPr/>
          </p:nvSpPr>
          <p:spPr bwMode="auto">
            <a:xfrm>
              <a:off x="2832" y="2592"/>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66FFFF"/>
                  </a:solidFill>
                </a:rPr>
                <a:t>E</a:t>
              </a:r>
              <a:r>
                <a:rPr lang="en-US" altLang="en-US" sz="1800" b="1" baseline="-25000">
                  <a:solidFill>
                    <a:srgbClr val="66FFFF"/>
                  </a:solidFill>
                </a:rPr>
                <a:t>p</a:t>
              </a:r>
            </a:p>
          </p:txBody>
        </p:sp>
        <p:sp>
          <p:nvSpPr>
            <p:cNvPr id="38002" name="Line 195">
              <a:extLst>
                <a:ext uri="{FF2B5EF4-FFF2-40B4-BE49-F238E27FC236}">
                  <a16:creationId xmlns:a16="http://schemas.microsoft.com/office/drawing/2014/main" id="{FDBCA37F-50BF-4E99-979E-12BFF6988E79}"/>
                </a:ext>
              </a:extLst>
            </p:cNvPr>
            <p:cNvSpPr>
              <a:spLocks noChangeShapeType="1"/>
            </p:cNvSpPr>
            <p:nvPr/>
          </p:nvSpPr>
          <p:spPr bwMode="auto">
            <a:xfrm>
              <a:off x="2880" y="2607"/>
              <a:ext cx="144" cy="0"/>
            </a:xfrm>
            <a:prstGeom prst="line">
              <a:avLst/>
            </a:prstGeom>
            <a:noFill/>
            <a:ln w="19050">
              <a:solidFill>
                <a:srgbClr val="66FF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29220" name="Group 196">
            <a:extLst>
              <a:ext uri="{FF2B5EF4-FFF2-40B4-BE49-F238E27FC236}">
                <a16:creationId xmlns:a16="http://schemas.microsoft.com/office/drawing/2014/main" id="{9F65BA77-8C6D-43D4-82C9-B75CBEFA9130}"/>
              </a:ext>
            </a:extLst>
          </p:cNvPr>
          <p:cNvGrpSpPr>
            <a:grpSpLocks/>
          </p:cNvGrpSpPr>
          <p:nvPr/>
        </p:nvGrpSpPr>
        <p:grpSpPr bwMode="auto">
          <a:xfrm>
            <a:off x="4114800" y="1752600"/>
            <a:ext cx="457200" cy="366713"/>
            <a:chOff x="2832" y="2592"/>
            <a:chExt cx="288" cy="231"/>
          </a:xfrm>
        </p:grpSpPr>
        <p:sp>
          <p:nvSpPr>
            <p:cNvPr id="37999" name="Rectangle 197">
              <a:extLst>
                <a:ext uri="{FF2B5EF4-FFF2-40B4-BE49-F238E27FC236}">
                  <a16:creationId xmlns:a16="http://schemas.microsoft.com/office/drawing/2014/main" id="{6040BC35-C7BC-4560-925E-754DB371E9C8}"/>
                </a:ext>
              </a:extLst>
            </p:cNvPr>
            <p:cNvSpPr>
              <a:spLocks noChangeArrowheads="1"/>
            </p:cNvSpPr>
            <p:nvPr/>
          </p:nvSpPr>
          <p:spPr bwMode="auto">
            <a:xfrm>
              <a:off x="2832" y="2592"/>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66FFFF"/>
                  </a:solidFill>
                </a:rPr>
                <a:t>E</a:t>
              </a:r>
              <a:r>
                <a:rPr lang="en-US" altLang="en-US" sz="1800" b="1" baseline="-25000">
                  <a:solidFill>
                    <a:srgbClr val="66FFFF"/>
                  </a:solidFill>
                </a:rPr>
                <a:t>0</a:t>
              </a:r>
            </a:p>
          </p:txBody>
        </p:sp>
        <p:sp>
          <p:nvSpPr>
            <p:cNvPr id="38000" name="Line 198">
              <a:extLst>
                <a:ext uri="{FF2B5EF4-FFF2-40B4-BE49-F238E27FC236}">
                  <a16:creationId xmlns:a16="http://schemas.microsoft.com/office/drawing/2014/main" id="{5AF69A62-FB3F-4185-9798-878DA86093A9}"/>
                </a:ext>
              </a:extLst>
            </p:cNvPr>
            <p:cNvSpPr>
              <a:spLocks noChangeShapeType="1"/>
            </p:cNvSpPr>
            <p:nvPr/>
          </p:nvSpPr>
          <p:spPr bwMode="auto">
            <a:xfrm>
              <a:off x="2880" y="2607"/>
              <a:ext cx="144" cy="0"/>
            </a:xfrm>
            <a:prstGeom prst="line">
              <a:avLst/>
            </a:prstGeom>
            <a:noFill/>
            <a:ln w="19050">
              <a:solidFill>
                <a:srgbClr val="66FF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29245" name="Text Box 221">
            <a:extLst>
              <a:ext uri="{FF2B5EF4-FFF2-40B4-BE49-F238E27FC236}">
                <a16:creationId xmlns:a16="http://schemas.microsoft.com/office/drawing/2014/main" id="{1CAA019F-711E-455B-A0B0-A2313092A049}"/>
              </a:ext>
            </a:extLst>
          </p:cNvPr>
          <p:cNvSpPr txBox="1">
            <a:spLocks noChangeArrowheads="1"/>
          </p:cNvSpPr>
          <p:nvPr/>
        </p:nvSpPr>
        <p:spPr bwMode="auto">
          <a:xfrm>
            <a:off x="6324600" y="18288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00"/>
                </a:solidFill>
              </a:rPr>
              <a:t>E</a:t>
            </a:r>
            <a:r>
              <a:rPr lang="en-US" altLang="en-US" sz="1800" b="1" baseline="-25000">
                <a:solidFill>
                  <a:srgbClr val="FFFF00"/>
                </a:solidFill>
              </a:rPr>
              <a:t>N</a:t>
            </a:r>
            <a:r>
              <a:rPr lang="en-US" altLang="en-US" sz="1800" b="1">
                <a:solidFill>
                  <a:srgbClr val="FFFF00"/>
                </a:solidFill>
              </a:rPr>
              <a:t> = E</a:t>
            </a:r>
            <a:r>
              <a:rPr lang="en-US" altLang="en-US" sz="1800" b="1" baseline="-25000">
                <a:solidFill>
                  <a:srgbClr val="FFFF00"/>
                </a:solidFill>
              </a:rPr>
              <a:t>0</a:t>
            </a:r>
            <a:r>
              <a:rPr lang="en-US" altLang="en-US" sz="1800" b="1">
                <a:solidFill>
                  <a:srgbClr val="FFFF00"/>
                </a:solidFill>
              </a:rPr>
              <a:t> - E</a:t>
            </a:r>
            <a:r>
              <a:rPr lang="en-US" altLang="en-US" sz="1800" b="1" baseline="-25000">
                <a:solidFill>
                  <a:srgbClr val="FFFF00"/>
                </a:solidFill>
              </a:rPr>
              <a:t>p</a:t>
            </a:r>
          </a:p>
        </p:txBody>
      </p:sp>
      <p:sp>
        <p:nvSpPr>
          <p:cNvPr id="129251" name="Line 227">
            <a:extLst>
              <a:ext uri="{FF2B5EF4-FFF2-40B4-BE49-F238E27FC236}">
                <a16:creationId xmlns:a16="http://schemas.microsoft.com/office/drawing/2014/main" id="{A2102461-D101-492B-ABE4-8BE5B6785D05}"/>
              </a:ext>
            </a:extLst>
          </p:cNvPr>
          <p:cNvSpPr>
            <a:spLocks noChangeShapeType="1"/>
          </p:cNvSpPr>
          <p:nvPr/>
        </p:nvSpPr>
        <p:spPr bwMode="auto">
          <a:xfrm rot="5400000">
            <a:off x="7429500" y="1898650"/>
            <a:ext cx="685800" cy="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29366" name="Group 342">
            <a:extLst>
              <a:ext uri="{FF2B5EF4-FFF2-40B4-BE49-F238E27FC236}">
                <a16:creationId xmlns:a16="http://schemas.microsoft.com/office/drawing/2014/main" id="{ECB8FC0E-297D-4B65-AD6F-7C268D74EADD}"/>
              </a:ext>
            </a:extLst>
          </p:cNvPr>
          <p:cNvGrpSpPr>
            <a:grpSpLocks/>
          </p:cNvGrpSpPr>
          <p:nvPr/>
        </p:nvGrpSpPr>
        <p:grpSpPr bwMode="auto">
          <a:xfrm>
            <a:off x="8534400" y="609600"/>
            <a:ext cx="320675" cy="2590800"/>
            <a:chOff x="5376" y="384"/>
            <a:chExt cx="202" cy="1632"/>
          </a:xfrm>
        </p:grpSpPr>
        <p:sp>
          <p:nvSpPr>
            <p:cNvPr id="37997" name="Line 228">
              <a:extLst>
                <a:ext uri="{FF2B5EF4-FFF2-40B4-BE49-F238E27FC236}">
                  <a16:creationId xmlns:a16="http://schemas.microsoft.com/office/drawing/2014/main" id="{D38E850C-7AE8-4059-A41D-E8F4BD115BA6}"/>
                </a:ext>
              </a:extLst>
            </p:cNvPr>
            <p:cNvSpPr>
              <a:spLocks noChangeShapeType="1"/>
            </p:cNvSpPr>
            <p:nvPr/>
          </p:nvSpPr>
          <p:spPr bwMode="auto">
            <a:xfrm>
              <a:off x="5376" y="384"/>
              <a:ext cx="0" cy="1632"/>
            </a:xfrm>
            <a:prstGeom prst="line">
              <a:avLst/>
            </a:prstGeom>
            <a:noFill/>
            <a:ln w="19050">
              <a:solidFill>
                <a:srgbClr val="9999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998" name="Text Box 229">
              <a:extLst>
                <a:ext uri="{FF2B5EF4-FFF2-40B4-BE49-F238E27FC236}">
                  <a16:creationId xmlns:a16="http://schemas.microsoft.com/office/drawing/2014/main" id="{A34CC88B-B48C-4079-8446-BACD65A8FD34}"/>
                </a:ext>
              </a:extLst>
            </p:cNvPr>
            <p:cNvSpPr txBox="1">
              <a:spLocks noChangeArrowheads="1"/>
            </p:cNvSpPr>
            <p:nvPr/>
          </p:nvSpPr>
          <p:spPr bwMode="auto">
            <a:xfrm>
              <a:off x="5376" y="1056"/>
              <a:ext cx="2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9999FF"/>
                  </a:solidFill>
                </a:rPr>
                <a:t>d</a:t>
              </a:r>
            </a:p>
          </p:txBody>
        </p:sp>
      </p:grpSp>
      <p:grpSp>
        <p:nvGrpSpPr>
          <p:cNvPr id="129365" name="Group 341">
            <a:extLst>
              <a:ext uri="{FF2B5EF4-FFF2-40B4-BE49-F238E27FC236}">
                <a16:creationId xmlns:a16="http://schemas.microsoft.com/office/drawing/2014/main" id="{75889899-EAF5-4853-BFCD-0C1201E5C394}"/>
              </a:ext>
            </a:extLst>
          </p:cNvPr>
          <p:cNvGrpSpPr>
            <a:grpSpLocks/>
          </p:cNvGrpSpPr>
          <p:nvPr/>
        </p:nvGrpSpPr>
        <p:grpSpPr bwMode="auto">
          <a:xfrm>
            <a:off x="8213725" y="1447800"/>
            <a:ext cx="320675" cy="914400"/>
            <a:chOff x="5174" y="912"/>
            <a:chExt cx="202" cy="576"/>
          </a:xfrm>
        </p:grpSpPr>
        <p:sp>
          <p:nvSpPr>
            <p:cNvPr id="37995" name="Text Box 230">
              <a:extLst>
                <a:ext uri="{FF2B5EF4-FFF2-40B4-BE49-F238E27FC236}">
                  <a16:creationId xmlns:a16="http://schemas.microsoft.com/office/drawing/2014/main" id="{C42DBBB8-1C53-41E9-A2C5-BC6DC0869AFB}"/>
                </a:ext>
              </a:extLst>
            </p:cNvPr>
            <p:cNvSpPr txBox="1">
              <a:spLocks noChangeArrowheads="1"/>
            </p:cNvSpPr>
            <p:nvPr/>
          </p:nvSpPr>
          <p:spPr bwMode="auto">
            <a:xfrm>
              <a:off x="5174" y="1056"/>
              <a:ext cx="2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CC"/>
                  </a:solidFill>
                </a:rPr>
                <a:t>t</a:t>
              </a:r>
            </a:p>
          </p:txBody>
        </p:sp>
        <p:sp>
          <p:nvSpPr>
            <p:cNvPr id="37996" name="Line 231">
              <a:extLst>
                <a:ext uri="{FF2B5EF4-FFF2-40B4-BE49-F238E27FC236}">
                  <a16:creationId xmlns:a16="http://schemas.microsoft.com/office/drawing/2014/main" id="{8582F0C3-6BE7-4674-8930-D412DA03B2C3}"/>
                </a:ext>
              </a:extLst>
            </p:cNvPr>
            <p:cNvSpPr>
              <a:spLocks noChangeShapeType="1"/>
            </p:cNvSpPr>
            <p:nvPr/>
          </p:nvSpPr>
          <p:spPr bwMode="auto">
            <a:xfrm>
              <a:off x="5184" y="912"/>
              <a:ext cx="0" cy="576"/>
            </a:xfrm>
            <a:prstGeom prst="line">
              <a:avLst/>
            </a:prstGeom>
            <a:noFill/>
            <a:ln w="19050">
              <a:solidFill>
                <a:srgbClr val="FFFFCC"/>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29256" name="Text Box 232">
            <a:extLst>
              <a:ext uri="{FF2B5EF4-FFF2-40B4-BE49-F238E27FC236}">
                <a16:creationId xmlns:a16="http://schemas.microsoft.com/office/drawing/2014/main" id="{A1048070-D366-4D3A-A55F-024DF35FFDB2}"/>
              </a:ext>
            </a:extLst>
          </p:cNvPr>
          <p:cNvSpPr txBox="1">
            <a:spLocks noChangeArrowheads="1"/>
          </p:cNvSpPr>
          <p:nvPr/>
        </p:nvSpPr>
        <p:spPr bwMode="auto">
          <a:xfrm>
            <a:off x="457200" y="685800"/>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CC00"/>
                </a:solidFill>
              </a:rPr>
              <a:t>V = E</a:t>
            </a:r>
            <a:r>
              <a:rPr lang="en-US" altLang="en-US" sz="1800" b="1" baseline="-25000">
                <a:solidFill>
                  <a:srgbClr val="00CC00"/>
                </a:solidFill>
              </a:rPr>
              <a:t>0</a:t>
            </a:r>
            <a:r>
              <a:rPr lang="en-US" altLang="en-US" sz="1800" b="1">
                <a:solidFill>
                  <a:srgbClr val="00CC00"/>
                </a:solidFill>
              </a:rPr>
              <a:t> (d – t) + E</a:t>
            </a:r>
            <a:r>
              <a:rPr lang="en-US" altLang="en-US" sz="1800" b="1" baseline="-25000">
                <a:solidFill>
                  <a:srgbClr val="00CC00"/>
                </a:solidFill>
              </a:rPr>
              <a:t>N</a:t>
            </a:r>
            <a:r>
              <a:rPr lang="en-US" altLang="en-US" sz="1800" b="1">
                <a:solidFill>
                  <a:srgbClr val="00CC00"/>
                </a:solidFill>
              </a:rPr>
              <a:t> t</a:t>
            </a:r>
          </a:p>
        </p:txBody>
      </p:sp>
      <p:grpSp>
        <p:nvGrpSpPr>
          <p:cNvPr id="129265" name="Group 241">
            <a:extLst>
              <a:ext uri="{FF2B5EF4-FFF2-40B4-BE49-F238E27FC236}">
                <a16:creationId xmlns:a16="http://schemas.microsoft.com/office/drawing/2014/main" id="{B9274B49-22C4-4703-BD00-0DCEF7BDA5B1}"/>
              </a:ext>
            </a:extLst>
          </p:cNvPr>
          <p:cNvGrpSpPr>
            <a:grpSpLocks/>
          </p:cNvGrpSpPr>
          <p:nvPr/>
        </p:nvGrpSpPr>
        <p:grpSpPr bwMode="auto">
          <a:xfrm>
            <a:off x="533400" y="1295400"/>
            <a:ext cx="1066800" cy="779463"/>
            <a:chOff x="624" y="864"/>
            <a:chExt cx="672" cy="491"/>
          </a:xfrm>
        </p:grpSpPr>
        <p:sp>
          <p:nvSpPr>
            <p:cNvPr id="37991" name="Rectangle 236">
              <a:extLst>
                <a:ext uri="{FF2B5EF4-FFF2-40B4-BE49-F238E27FC236}">
                  <a16:creationId xmlns:a16="http://schemas.microsoft.com/office/drawing/2014/main" id="{95F1C437-A80B-4236-9925-934DFB45DE86}"/>
                </a:ext>
              </a:extLst>
            </p:cNvPr>
            <p:cNvSpPr>
              <a:spLocks noChangeArrowheads="1"/>
            </p:cNvSpPr>
            <p:nvPr/>
          </p:nvSpPr>
          <p:spPr bwMode="auto">
            <a:xfrm>
              <a:off x="1012" y="1124"/>
              <a:ext cx="2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FF00"/>
                  </a:solidFill>
                </a:rPr>
                <a:t>E</a:t>
              </a:r>
              <a:r>
                <a:rPr lang="en-US" altLang="en-US" sz="1800" b="1" baseline="-25000">
                  <a:solidFill>
                    <a:srgbClr val="FFFF00"/>
                  </a:solidFill>
                </a:rPr>
                <a:t>N</a:t>
              </a:r>
              <a:endParaRPr lang="el-GR" altLang="en-US" sz="1800" baseline="-25000">
                <a:solidFill>
                  <a:srgbClr val="FFFF00"/>
                </a:solidFill>
              </a:endParaRPr>
            </a:p>
          </p:txBody>
        </p:sp>
        <p:sp>
          <p:nvSpPr>
            <p:cNvPr id="37992" name="Text Box 237">
              <a:extLst>
                <a:ext uri="{FF2B5EF4-FFF2-40B4-BE49-F238E27FC236}">
                  <a16:creationId xmlns:a16="http://schemas.microsoft.com/office/drawing/2014/main" id="{006A50B9-9F94-498C-A151-86683627CD3C}"/>
                </a:ext>
              </a:extLst>
            </p:cNvPr>
            <p:cNvSpPr txBox="1">
              <a:spLocks noChangeArrowheads="1"/>
            </p:cNvSpPr>
            <p:nvPr/>
          </p:nvSpPr>
          <p:spPr bwMode="auto">
            <a:xfrm>
              <a:off x="624" y="997"/>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00"/>
                  </a:solidFill>
                  <a:cs typeface="Arial" panose="020B0604020202020204" pitchFamily="34" charset="0"/>
                </a:rPr>
                <a:t>K =</a:t>
              </a:r>
              <a:endParaRPr lang="el-GR" altLang="en-US" sz="1800" b="1">
                <a:solidFill>
                  <a:srgbClr val="FFFF00"/>
                </a:solidFill>
                <a:cs typeface="Arial" panose="020B0604020202020204" pitchFamily="34" charset="0"/>
              </a:endParaRPr>
            </a:p>
          </p:txBody>
        </p:sp>
        <p:sp>
          <p:nvSpPr>
            <p:cNvPr id="37993" name="Rectangle 238">
              <a:extLst>
                <a:ext uri="{FF2B5EF4-FFF2-40B4-BE49-F238E27FC236}">
                  <a16:creationId xmlns:a16="http://schemas.microsoft.com/office/drawing/2014/main" id="{C7D58A92-3D11-42BE-8126-0952076AE906}"/>
                </a:ext>
              </a:extLst>
            </p:cNvPr>
            <p:cNvSpPr>
              <a:spLocks noChangeArrowheads="1"/>
            </p:cNvSpPr>
            <p:nvPr/>
          </p:nvSpPr>
          <p:spPr bwMode="auto">
            <a:xfrm>
              <a:off x="1008" y="864"/>
              <a:ext cx="2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00"/>
                  </a:solidFill>
                  <a:cs typeface="Arial" panose="020B0604020202020204" pitchFamily="34" charset="0"/>
                </a:rPr>
                <a:t>E</a:t>
              </a:r>
              <a:r>
                <a:rPr lang="en-US" altLang="en-US" sz="1800" b="1" baseline="-25000">
                  <a:solidFill>
                    <a:srgbClr val="FFFF00"/>
                  </a:solidFill>
                  <a:cs typeface="Arial" panose="020B0604020202020204" pitchFamily="34" charset="0"/>
                </a:rPr>
                <a:t>0</a:t>
              </a:r>
              <a:endParaRPr lang="el-GR" altLang="en-US" sz="1800" b="1" baseline="-25000">
                <a:solidFill>
                  <a:srgbClr val="FFFF00"/>
                </a:solidFill>
                <a:cs typeface="Arial" panose="020B0604020202020204" pitchFamily="34" charset="0"/>
              </a:endParaRPr>
            </a:p>
          </p:txBody>
        </p:sp>
        <p:sp>
          <p:nvSpPr>
            <p:cNvPr id="37994" name="Line 240">
              <a:extLst>
                <a:ext uri="{FF2B5EF4-FFF2-40B4-BE49-F238E27FC236}">
                  <a16:creationId xmlns:a16="http://schemas.microsoft.com/office/drawing/2014/main" id="{282DD86A-EAB6-4B50-A2FF-CE793C07F246}"/>
                </a:ext>
              </a:extLst>
            </p:cNvPr>
            <p:cNvSpPr>
              <a:spLocks noChangeShapeType="1"/>
            </p:cNvSpPr>
            <p:nvPr/>
          </p:nvSpPr>
          <p:spPr bwMode="auto">
            <a:xfrm>
              <a:off x="1008" y="1114"/>
              <a:ext cx="288" cy="0"/>
            </a:xfrm>
            <a:prstGeom prst="line">
              <a:avLst/>
            </a:prstGeom>
            <a:noFill/>
            <a:ln w="1905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29266" name="Text Box 242">
            <a:extLst>
              <a:ext uri="{FF2B5EF4-FFF2-40B4-BE49-F238E27FC236}">
                <a16:creationId xmlns:a16="http://schemas.microsoft.com/office/drawing/2014/main" id="{A6E1D595-A8E5-4680-98DC-F671D6751454}"/>
              </a:ext>
            </a:extLst>
          </p:cNvPr>
          <p:cNvSpPr txBox="1">
            <a:spLocks noChangeArrowheads="1"/>
          </p:cNvSpPr>
          <p:nvPr/>
        </p:nvSpPr>
        <p:spPr bwMode="auto">
          <a:xfrm>
            <a:off x="1752600" y="1462088"/>
            <a:ext cx="45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00"/>
                </a:solidFill>
                <a:cs typeface="Arial" panose="020B0604020202020204" pitchFamily="34" charset="0"/>
              </a:rPr>
              <a:t>or</a:t>
            </a:r>
            <a:endParaRPr lang="el-GR" altLang="en-US" sz="1800" b="1">
              <a:solidFill>
                <a:srgbClr val="00FF00"/>
              </a:solidFill>
              <a:cs typeface="Arial" panose="020B0604020202020204" pitchFamily="34" charset="0"/>
            </a:endParaRPr>
          </a:p>
        </p:txBody>
      </p:sp>
      <p:grpSp>
        <p:nvGrpSpPr>
          <p:cNvPr id="129272" name="Group 248">
            <a:extLst>
              <a:ext uri="{FF2B5EF4-FFF2-40B4-BE49-F238E27FC236}">
                <a16:creationId xmlns:a16="http://schemas.microsoft.com/office/drawing/2014/main" id="{192C9C21-B210-4139-82BA-4F8357ACD197}"/>
              </a:ext>
            </a:extLst>
          </p:cNvPr>
          <p:cNvGrpSpPr>
            <a:grpSpLocks/>
          </p:cNvGrpSpPr>
          <p:nvPr/>
        </p:nvGrpSpPr>
        <p:grpSpPr bwMode="auto">
          <a:xfrm>
            <a:off x="2286000" y="1295400"/>
            <a:ext cx="1127125" cy="765175"/>
            <a:chOff x="576" y="1477"/>
            <a:chExt cx="710" cy="482"/>
          </a:xfrm>
        </p:grpSpPr>
        <p:sp>
          <p:nvSpPr>
            <p:cNvPr id="37987" name="Rectangle 244">
              <a:extLst>
                <a:ext uri="{FF2B5EF4-FFF2-40B4-BE49-F238E27FC236}">
                  <a16:creationId xmlns:a16="http://schemas.microsoft.com/office/drawing/2014/main" id="{5042450F-6010-4D04-9EEC-EA0FDFFE88A6}"/>
                </a:ext>
              </a:extLst>
            </p:cNvPr>
            <p:cNvSpPr>
              <a:spLocks noChangeArrowheads="1"/>
            </p:cNvSpPr>
            <p:nvPr/>
          </p:nvSpPr>
          <p:spPr bwMode="auto">
            <a:xfrm>
              <a:off x="576" y="1604"/>
              <a:ext cx="4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FF00"/>
                  </a:solidFill>
                </a:rPr>
                <a:t>E</a:t>
              </a:r>
              <a:r>
                <a:rPr lang="en-US" altLang="en-US" sz="1800" b="1" baseline="-25000">
                  <a:solidFill>
                    <a:srgbClr val="FFFF00"/>
                  </a:solidFill>
                </a:rPr>
                <a:t>N </a:t>
              </a:r>
              <a:r>
                <a:rPr lang="en-US" altLang="en-US" sz="1800" b="1">
                  <a:solidFill>
                    <a:srgbClr val="FFFF00"/>
                  </a:solidFill>
                </a:rPr>
                <a:t>= </a:t>
              </a:r>
              <a:endParaRPr lang="el-GR" altLang="en-US" sz="1800">
                <a:solidFill>
                  <a:srgbClr val="FFFF00"/>
                </a:solidFill>
              </a:endParaRPr>
            </a:p>
          </p:txBody>
        </p:sp>
        <p:sp>
          <p:nvSpPr>
            <p:cNvPr id="37988" name="Text Box 245">
              <a:extLst>
                <a:ext uri="{FF2B5EF4-FFF2-40B4-BE49-F238E27FC236}">
                  <a16:creationId xmlns:a16="http://schemas.microsoft.com/office/drawing/2014/main" id="{91BC29AE-B6A4-479D-96C0-5E51A21E7699}"/>
                </a:ext>
              </a:extLst>
            </p:cNvPr>
            <p:cNvSpPr txBox="1">
              <a:spLocks noChangeArrowheads="1"/>
            </p:cNvSpPr>
            <p:nvPr/>
          </p:nvSpPr>
          <p:spPr bwMode="auto">
            <a:xfrm>
              <a:off x="1008" y="1728"/>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00"/>
                  </a:solidFill>
                  <a:cs typeface="Arial" panose="020B0604020202020204" pitchFamily="34" charset="0"/>
                </a:rPr>
                <a:t>K</a:t>
              </a:r>
              <a:endParaRPr lang="el-GR" altLang="en-US" sz="1800" b="1">
                <a:solidFill>
                  <a:srgbClr val="FFFF00"/>
                </a:solidFill>
                <a:cs typeface="Arial" panose="020B0604020202020204" pitchFamily="34" charset="0"/>
              </a:endParaRPr>
            </a:p>
          </p:txBody>
        </p:sp>
        <p:sp>
          <p:nvSpPr>
            <p:cNvPr id="37989" name="Rectangle 246">
              <a:extLst>
                <a:ext uri="{FF2B5EF4-FFF2-40B4-BE49-F238E27FC236}">
                  <a16:creationId xmlns:a16="http://schemas.microsoft.com/office/drawing/2014/main" id="{509987CF-5A59-4299-9961-0D9C90525E4C}"/>
                </a:ext>
              </a:extLst>
            </p:cNvPr>
            <p:cNvSpPr>
              <a:spLocks noChangeArrowheads="1"/>
            </p:cNvSpPr>
            <p:nvPr/>
          </p:nvSpPr>
          <p:spPr bwMode="auto">
            <a:xfrm>
              <a:off x="1008" y="1477"/>
              <a:ext cx="2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00"/>
                  </a:solidFill>
                  <a:cs typeface="Arial" panose="020B0604020202020204" pitchFamily="34" charset="0"/>
                </a:rPr>
                <a:t>E</a:t>
              </a:r>
              <a:r>
                <a:rPr lang="en-US" altLang="en-US" sz="1800" b="1" baseline="-25000">
                  <a:solidFill>
                    <a:srgbClr val="FFFF00"/>
                  </a:solidFill>
                  <a:cs typeface="Arial" panose="020B0604020202020204" pitchFamily="34" charset="0"/>
                </a:rPr>
                <a:t>0</a:t>
              </a:r>
              <a:endParaRPr lang="el-GR" altLang="en-US" sz="1800" b="1" baseline="-25000">
                <a:solidFill>
                  <a:srgbClr val="FFFF00"/>
                </a:solidFill>
                <a:cs typeface="Arial" panose="020B0604020202020204" pitchFamily="34" charset="0"/>
              </a:endParaRPr>
            </a:p>
          </p:txBody>
        </p:sp>
        <p:sp>
          <p:nvSpPr>
            <p:cNvPr id="37990" name="Line 247">
              <a:extLst>
                <a:ext uri="{FF2B5EF4-FFF2-40B4-BE49-F238E27FC236}">
                  <a16:creationId xmlns:a16="http://schemas.microsoft.com/office/drawing/2014/main" id="{0110685C-FAA8-4463-88D1-47CC6FFBBC90}"/>
                </a:ext>
              </a:extLst>
            </p:cNvPr>
            <p:cNvSpPr>
              <a:spLocks noChangeShapeType="1"/>
            </p:cNvSpPr>
            <p:nvPr/>
          </p:nvSpPr>
          <p:spPr bwMode="auto">
            <a:xfrm>
              <a:off x="998" y="1727"/>
              <a:ext cx="288" cy="0"/>
            </a:xfrm>
            <a:prstGeom prst="line">
              <a:avLst/>
            </a:prstGeom>
            <a:noFill/>
            <a:ln w="1905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29273" name="Group 249">
            <a:extLst>
              <a:ext uri="{FF2B5EF4-FFF2-40B4-BE49-F238E27FC236}">
                <a16:creationId xmlns:a16="http://schemas.microsoft.com/office/drawing/2014/main" id="{1DE6D9FC-637C-468E-B6DA-95854FDC60AF}"/>
              </a:ext>
            </a:extLst>
          </p:cNvPr>
          <p:cNvGrpSpPr>
            <a:grpSpLocks/>
          </p:cNvGrpSpPr>
          <p:nvPr/>
        </p:nvGrpSpPr>
        <p:grpSpPr bwMode="auto">
          <a:xfrm>
            <a:off x="228600" y="2441575"/>
            <a:ext cx="152400" cy="152400"/>
            <a:chOff x="2304" y="2688"/>
            <a:chExt cx="96" cy="96"/>
          </a:xfrm>
        </p:grpSpPr>
        <p:sp>
          <p:nvSpPr>
            <p:cNvPr id="37984" name="Oval 250">
              <a:extLst>
                <a:ext uri="{FF2B5EF4-FFF2-40B4-BE49-F238E27FC236}">
                  <a16:creationId xmlns:a16="http://schemas.microsoft.com/office/drawing/2014/main" id="{DCDAE30C-21C3-4C01-98E0-87A91D8555B9}"/>
                </a:ext>
              </a:extLst>
            </p:cNvPr>
            <p:cNvSpPr>
              <a:spLocks noChangeArrowheads="1"/>
            </p:cNvSpPr>
            <p:nvPr/>
          </p:nvSpPr>
          <p:spPr bwMode="auto">
            <a:xfrm>
              <a:off x="2304" y="2752"/>
              <a:ext cx="32" cy="32"/>
            </a:xfrm>
            <a:prstGeom prst="ellipse">
              <a:avLst/>
            </a:prstGeom>
            <a:solidFill>
              <a:srgbClr val="66FFFF"/>
            </a:solidFill>
            <a:ln w="9525">
              <a:solidFill>
                <a:srgbClr val="66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7985" name="Oval 251">
              <a:extLst>
                <a:ext uri="{FF2B5EF4-FFF2-40B4-BE49-F238E27FC236}">
                  <a16:creationId xmlns:a16="http://schemas.microsoft.com/office/drawing/2014/main" id="{6EF14A23-95A1-490A-8BF1-2C0A8D2AE9C8}"/>
                </a:ext>
              </a:extLst>
            </p:cNvPr>
            <p:cNvSpPr>
              <a:spLocks noChangeArrowheads="1"/>
            </p:cNvSpPr>
            <p:nvPr/>
          </p:nvSpPr>
          <p:spPr bwMode="auto">
            <a:xfrm>
              <a:off x="2368" y="2752"/>
              <a:ext cx="32" cy="32"/>
            </a:xfrm>
            <a:prstGeom prst="ellipse">
              <a:avLst/>
            </a:prstGeom>
            <a:solidFill>
              <a:srgbClr val="66FFFF"/>
            </a:solidFill>
            <a:ln w="9525">
              <a:solidFill>
                <a:srgbClr val="66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7986" name="Oval 252">
              <a:extLst>
                <a:ext uri="{FF2B5EF4-FFF2-40B4-BE49-F238E27FC236}">
                  <a16:creationId xmlns:a16="http://schemas.microsoft.com/office/drawing/2014/main" id="{05EDCA47-FE16-4E4B-9BEA-19165F1E300F}"/>
                </a:ext>
              </a:extLst>
            </p:cNvPr>
            <p:cNvSpPr>
              <a:spLocks noChangeArrowheads="1"/>
            </p:cNvSpPr>
            <p:nvPr/>
          </p:nvSpPr>
          <p:spPr bwMode="auto">
            <a:xfrm>
              <a:off x="2336" y="2688"/>
              <a:ext cx="32" cy="32"/>
            </a:xfrm>
            <a:prstGeom prst="ellipse">
              <a:avLst/>
            </a:prstGeom>
            <a:solidFill>
              <a:srgbClr val="66FFFF"/>
            </a:solidFill>
            <a:ln w="9525">
              <a:solidFill>
                <a:srgbClr val="66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9291" name="Group 267">
            <a:extLst>
              <a:ext uri="{FF2B5EF4-FFF2-40B4-BE49-F238E27FC236}">
                <a16:creationId xmlns:a16="http://schemas.microsoft.com/office/drawing/2014/main" id="{D14F629C-541D-4CD0-8CA4-D542AEFE6BF2}"/>
              </a:ext>
            </a:extLst>
          </p:cNvPr>
          <p:cNvGrpSpPr>
            <a:grpSpLocks/>
          </p:cNvGrpSpPr>
          <p:nvPr/>
        </p:nvGrpSpPr>
        <p:grpSpPr bwMode="auto">
          <a:xfrm>
            <a:off x="609600" y="2133600"/>
            <a:ext cx="2514600" cy="765175"/>
            <a:chOff x="480" y="2014"/>
            <a:chExt cx="1584" cy="482"/>
          </a:xfrm>
        </p:grpSpPr>
        <p:sp>
          <p:nvSpPr>
            <p:cNvPr id="37979" name="Text Box 253">
              <a:extLst>
                <a:ext uri="{FF2B5EF4-FFF2-40B4-BE49-F238E27FC236}">
                  <a16:creationId xmlns:a16="http://schemas.microsoft.com/office/drawing/2014/main" id="{EAFEBC95-B405-4C06-B098-7447BD163CB1}"/>
                </a:ext>
              </a:extLst>
            </p:cNvPr>
            <p:cNvSpPr txBox="1">
              <a:spLocks noChangeArrowheads="1"/>
            </p:cNvSpPr>
            <p:nvPr/>
          </p:nvSpPr>
          <p:spPr bwMode="auto">
            <a:xfrm>
              <a:off x="480" y="2131"/>
              <a:ext cx="11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FF"/>
                  </a:solidFill>
                </a:rPr>
                <a:t>V = E</a:t>
              </a:r>
              <a:r>
                <a:rPr lang="en-US" altLang="en-US" sz="1800" b="1" baseline="-25000">
                  <a:solidFill>
                    <a:srgbClr val="00FFFF"/>
                  </a:solidFill>
                </a:rPr>
                <a:t>0</a:t>
              </a:r>
              <a:r>
                <a:rPr lang="en-US" altLang="en-US" sz="1800" b="1">
                  <a:solidFill>
                    <a:srgbClr val="00FFFF"/>
                  </a:solidFill>
                </a:rPr>
                <a:t> (d – t) +</a:t>
              </a:r>
            </a:p>
          </p:txBody>
        </p:sp>
        <p:sp>
          <p:nvSpPr>
            <p:cNvPr id="37980" name="Text Box 256">
              <a:extLst>
                <a:ext uri="{FF2B5EF4-FFF2-40B4-BE49-F238E27FC236}">
                  <a16:creationId xmlns:a16="http://schemas.microsoft.com/office/drawing/2014/main" id="{50856587-FE13-4A23-9A55-067D87A74229}"/>
                </a:ext>
              </a:extLst>
            </p:cNvPr>
            <p:cNvSpPr txBox="1">
              <a:spLocks noChangeArrowheads="1"/>
            </p:cNvSpPr>
            <p:nvPr/>
          </p:nvSpPr>
          <p:spPr bwMode="auto">
            <a:xfrm>
              <a:off x="1594" y="2265"/>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FF"/>
                  </a:solidFill>
                  <a:cs typeface="Arial" panose="020B0604020202020204" pitchFamily="34" charset="0"/>
                </a:rPr>
                <a:t>K</a:t>
              </a:r>
              <a:endParaRPr lang="el-GR" altLang="en-US" sz="1800" b="1">
                <a:solidFill>
                  <a:srgbClr val="00FFFF"/>
                </a:solidFill>
                <a:cs typeface="Arial" panose="020B0604020202020204" pitchFamily="34" charset="0"/>
              </a:endParaRPr>
            </a:p>
          </p:txBody>
        </p:sp>
        <p:sp>
          <p:nvSpPr>
            <p:cNvPr id="37981" name="Rectangle 257">
              <a:extLst>
                <a:ext uri="{FF2B5EF4-FFF2-40B4-BE49-F238E27FC236}">
                  <a16:creationId xmlns:a16="http://schemas.microsoft.com/office/drawing/2014/main" id="{81A24C2E-CCA9-4E55-882D-DECD153D1F6A}"/>
                </a:ext>
              </a:extLst>
            </p:cNvPr>
            <p:cNvSpPr>
              <a:spLocks noChangeArrowheads="1"/>
            </p:cNvSpPr>
            <p:nvPr/>
          </p:nvSpPr>
          <p:spPr bwMode="auto">
            <a:xfrm>
              <a:off x="1594" y="2014"/>
              <a:ext cx="2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FF"/>
                  </a:solidFill>
                  <a:cs typeface="Arial" panose="020B0604020202020204" pitchFamily="34" charset="0"/>
                </a:rPr>
                <a:t>E</a:t>
              </a:r>
              <a:r>
                <a:rPr lang="en-US" altLang="en-US" sz="1800" b="1" baseline="-25000">
                  <a:solidFill>
                    <a:srgbClr val="00FFFF"/>
                  </a:solidFill>
                  <a:cs typeface="Arial" panose="020B0604020202020204" pitchFamily="34" charset="0"/>
                </a:rPr>
                <a:t>0</a:t>
              </a:r>
              <a:endParaRPr lang="el-GR" altLang="en-US" sz="1800" b="1" baseline="-25000">
                <a:solidFill>
                  <a:srgbClr val="00FFFF"/>
                </a:solidFill>
                <a:cs typeface="Arial" panose="020B0604020202020204" pitchFamily="34" charset="0"/>
              </a:endParaRPr>
            </a:p>
          </p:txBody>
        </p:sp>
        <p:sp>
          <p:nvSpPr>
            <p:cNvPr id="37982" name="Line 258">
              <a:extLst>
                <a:ext uri="{FF2B5EF4-FFF2-40B4-BE49-F238E27FC236}">
                  <a16:creationId xmlns:a16="http://schemas.microsoft.com/office/drawing/2014/main" id="{310E24D2-C490-43FD-AF2C-6C935A57FE76}"/>
                </a:ext>
              </a:extLst>
            </p:cNvPr>
            <p:cNvSpPr>
              <a:spLocks noChangeShapeType="1"/>
            </p:cNvSpPr>
            <p:nvPr/>
          </p:nvSpPr>
          <p:spPr bwMode="auto">
            <a:xfrm>
              <a:off x="1584" y="2264"/>
              <a:ext cx="288" cy="0"/>
            </a:xfrm>
            <a:prstGeom prst="line">
              <a:avLst/>
            </a:prstGeom>
            <a:noFill/>
            <a:ln w="1905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983" name="Text Box 259">
              <a:extLst>
                <a:ext uri="{FF2B5EF4-FFF2-40B4-BE49-F238E27FC236}">
                  <a16:creationId xmlns:a16="http://schemas.microsoft.com/office/drawing/2014/main" id="{9AC99E8E-C26F-4917-9FFF-B52AE51E0F6D}"/>
                </a:ext>
              </a:extLst>
            </p:cNvPr>
            <p:cNvSpPr txBox="1">
              <a:spLocks noChangeArrowheads="1"/>
            </p:cNvSpPr>
            <p:nvPr/>
          </p:nvSpPr>
          <p:spPr bwMode="auto">
            <a:xfrm>
              <a:off x="1872" y="2130"/>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FF"/>
                  </a:solidFill>
                </a:rPr>
                <a:t>t</a:t>
              </a:r>
            </a:p>
          </p:txBody>
        </p:sp>
      </p:grpSp>
      <p:grpSp>
        <p:nvGrpSpPr>
          <p:cNvPr id="129292" name="Group 268">
            <a:extLst>
              <a:ext uri="{FF2B5EF4-FFF2-40B4-BE49-F238E27FC236}">
                <a16:creationId xmlns:a16="http://schemas.microsoft.com/office/drawing/2014/main" id="{247E8FE3-430E-4952-BECC-12A42F8B0CD7}"/>
              </a:ext>
            </a:extLst>
          </p:cNvPr>
          <p:cNvGrpSpPr>
            <a:grpSpLocks/>
          </p:cNvGrpSpPr>
          <p:nvPr/>
        </p:nvGrpSpPr>
        <p:grpSpPr bwMode="auto">
          <a:xfrm>
            <a:off x="457200" y="2819400"/>
            <a:ext cx="2667000" cy="765175"/>
            <a:chOff x="480" y="2446"/>
            <a:chExt cx="1680" cy="482"/>
          </a:xfrm>
        </p:grpSpPr>
        <p:sp>
          <p:nvSpPr>
            <p:cNvPr id="37973" name="Text Box 260">
              <a:extLst>
                <a:ext uri="{FF2B5EF4-FFF2-40B4-BE49-F238E27FC236}">
                  <a16:creationId xmlns:a16="http://schemas.microsoft.com/office/drawing/2014/main" id="{48AA3C3C-EA36-40D8-911F-61D9D413356A}"/>
                </a:ext>
              </a:extLst>
            </p:cNvPr>
            <p:cNvSpPr txBox="1">
              <a:spLocks noChangeArrowheads="1"/>
            </p:cNvSpPr>
            <p:nvPr/>
          </p:nvSpPr>
          <p:spPr bwMode="auto">
            <a:xfrm>
              <a:off x="480" y="2457"/>
              <a:ext cx="124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9999"/>
                  </a:solidFill>
                </a:rPr>
                <a:t>V = E</a:t>
              </a:r>
              <a:r>
                <a:rPr lang="en-US" altLang="en-US" sz="1800" b="1" baseline="-25000">
                  <a:solidFill>
                    <a:srgbClr val="FF9999"/>
                  </a:solidFill>
                </a:rPr>
                <a:t>0</a:t>
              </a:r>
              <a:r>
                <a:rPr lang="en-US" altLang="en-US" sz="1800" b="1">
                  <a:solidFill>
                    <a:srgbClr val="FF9999"/>
                  </a:solidFill>
                </a:rPr>
                <a:t> </a:t>
              </a:r>
              <a:r>
                <a:rPr lang="en-US" altLang="en-US" sz="3600" b="1">
                  <a:solidFill>
                    <a:srgbClr val="FF9999"/>
                  </a:solidFill>
                </a:rPr>
                <a:t>[</a:t>
              </a:r>
              <a:r>
                <a:rPr lang="en-US" altLang="en-US" sz="1800" b="1">
                  <a:solidFill>
                    <a:srgbClr val="FF9999"/>
                  </a:solidFill>
                </a:rPr>
                <a:t> (d – t) +</a:t>
              </a:r>
            </a:p>
          </p:txBody>
        </p:sp>
        <p:grpSp>
          <p:nvGrpSpPr>
            <p:cNvPr id="37974" name="Group 264">
              <a:extLst>
                <a:ext uri="{FF2B5EF4-FFF2-40B4-BE49-F238E27FC236}">
                  <a16:creationId xmlns:a16="http://schemas.microsoft.com/office/drawing/2014/main" id="{0F52C525-D3F9-4306-B8EE-9FD3CABB046D}"/>
                </a:ext>
              </a:extLst>
            </p:cNvPr>
            <p:cNvGrpSpPr>
              <a:grpSpLocks/>
            </p:cNvGrpSpPr>
            <p:nvPr/>
          </p:nvGrpSpPr>
          <p:grpSpPr bwMode="auto">
            <a:xfrm>
              <a:off x="1718" y="2446"/>
              <a:ext cx="250" cy="482"/>
              <a:chOff x="2256" y="2110"/>
              <a:chExt cx="250" cy="482"/>
            </a:xfrm>
          </p:grpSpPr>
          <p:sp>
            <p:nvSpPr>
              <p:cNvPr id="37976" name="Text Box 261">
                <a:extLst>
                  <a:ext uri="{FF2B5EF4-FFF2-40B4-BE49-F238E27FC236}">
                    <a16:creationId xmlns:a16="http://schemas.microsoft.com/office/drawing/2014/main" id="{37AC7367-36B3-450F-9D04-ECC86F25E75A}"/>
                  </a:ext>
                </a:extLst>
              </p:cNvPr>
              <p:cNvSpPr txBox="1">
                <a:spLocks noChangeArrowheads="1"/>
              </p:cNvSpPr>
              <p:nvPr/>
            </p:nvSpPr>
            <p:spPr bwMode="auto">
              <a:xfrm>
                <a:off x="2266" y="2361"/>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9999"/>
                    </a:solidFill>
                    <a:cs typeface="Arial" panose="020B0604020202020204" pitchFamily="34" charset="0"/>
                  </a:rPr>
                  <a:t>K</a:t>
                </a:r>
                <a:endParaRPr lang="el-GR" altLang="en-US" sz="1800" b="1">
                  <a:solidFill>
                    <a:srgbClr val="FF9999"/>
                  </a:solidFill>
                  <a:cs typeface="Arial" panose="020B0604020202020204" pitchFamily="34" charset="0"/>
                </a:endParaRPr>
              </a:p>
            </p:txBody>
          </p:sp>
          <p:sp>
            <p:nvSpPr>
              <p:cNvPr id="37977" name="Rectangle 262">
                <a:extLst>
                  <a:ext uri="{FF2B5EF4-FFF2-40B4-BE49-F238E27FC236}">
                    <a16:creationId xmlns:a16="http://schemas.microsoft.com/office/drawing/2014/main" id="{D7D416BB-27F9-4A03-A3F8-AE0A45A65110}"/>
                  </a:ext>
                </a:extLst>
              </p:cNvPr>
              <p:cNvSpPr>
                <a:spLocks noChangeArrowheads="1"/>
              </p:cNvSpPr>
              <p:nvPr/>
            </p:nvSpPr>
            <p:spPr bwMode="auto">
              <a:xfrm>
                <a:off x="2266" y="2110"/>
                <a:ext cx="1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9999"/>
                    </a:solidFill>
                    <a:cs typeface="Arial" panose="020B0604020202020204" pitchFamily="34" charset="0"/>
                  </a:rPr>
                  <a:t>t</a:t>
                </a:r>
                <a:endParaRPr lang="el-GR" altLang="en-US" sz="1800" b="1" baseline="-25000">
                  <a:solidFill>
                    <a:srgbClr val="FF9999"/>
                  </a:solidFill>
                  <a:cs typeface="Arial" panose="020B0604020202020204" pitchFamily="34" charset="0"/>
                </a:endParaRPr>
              </a:p>
            </p:txBody>
          </p:sp>
          <p:sp>
            <p:nvSpPr>
              <p:cNvPr id="37978" name="Line 263">
                <a:extLst>
                  <a:ext uri="{FF2B5EF4-FFF2-40B4-BE49-F238E27FC236}">
                    <a16:creationId xmlns:a16="http://schemas.microsoft.com/office/drawing/2014/main" id="{80614AC0-D24B-496A-81D2-14C98DF9CABD}"/>
                  </a:ext>
                </a:extLst>
              </p:cNvPr>
              <p:cNvSpPr>
                <a:spLocks noChangeShapeType="1"/>
              </p:cNvSpPr>
              <p:nvPr/>
            </p:nvSpPr>
            <p:spPr bwMode="auto">
              <a:xfrm flipV="1">
                <a:off x="2256" y="2352"/>
                <a:ext cx="240" cy="8"/>
              </a:xfrm>
              <a:prstGeom prst="line">
                <a:avLst/>
              </a:prstGeom>
              <a:noFill/>
              <a:ln w="19050">
                <a:solidFill>
                  <a:srgbClr val="FF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7975" name="Text Box 266">
              <a:extLst>
                <a:ext uri="{FF2B5EF4-FFF2-40B4-BE49-F238E27FC236}">
                  <a16:creationId xmlns:a16="http://schemas.microsoft.com/office/drawing/2014/main" id="{8E5EBDFB-1460-457C-9ABA-EC70F0268AE8}"/>
                </a:ext>
              </a:extLst>
            </p:cNvPr>
            <p:cNvSpPr txBox="1">
              <a:spLocks noChangeArrowheads="1"/>
            </p:cNvSpPr>
            <p:nvPr/>
          </p:nvSpPr>
          <p:spPr bwMode="auto">
            <a:xfrm>
              <a:off x="1920" y="2456"/>
              <a:ext cx="24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FF9999"/>
                  </a:solidFill>
                </a:rPr>
                <a:t>]</a:t>
              </a:r>
            </a:p>
          </p:txBody>
        </p:sp>
      </p:grpSp>
      <p:sp>
        <p:nvSpPr>
          <p:cNvPr id="129298" name="Text Box 274">
            <a:extLst>
              <a:ext uri="{FF2B5EF4-FFF2-40B4-BE49-F238E27FC236}">
                <a16:creationId xmlns:a16="http://schemas.microsoft.com/office/drawing/2014/main" id="{7F45DE69-8143-424B-A1C4-9235FF7BA343}"/>
              </a:ext>
            </a:extLst>
          </p:cNvPr>
          <p:cNvSpPr txBox="1">
            <a:spLocks noChangeArrowheads="1"/>
          </p:cNvSpPr>
          <p:nvPr/>
        </p:nvSpPr>
        <p:spPr bwMode="auto">
          <a:xfrm>
            <a:off x="228600" y="3760788"/>
            <a:ext cx="60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00"/>
                </a:solidFill>
                <a:cs typeface="Arial" panose="020B0604020202020204" pitchFamily="34" charset="0"/>
              </a:rPr>
              <a:t>But</a:t>
            </a:r>
            <a:endParaRPr lang="el-GR" altLang="en-US" sz="1800" b="1">
              <a:solidFill>
                <a:srgbClr val="00FF00"/>
              </a:solidFill>
              <a:cs typeface="Arial" panose="020B0604020202020204" pitchFamily="34" charset="0"/>
            </a:endParaRPr>
          </a:p>
        </p:txBody>
      </p:sp>
      <p:grpSp>
        <p:nvGrpSpPr>
          <p:cNvPr id="129305" name="Group 281">
            <a:extLst>
              <a:ext uri="{FF2B5EF4-FFF2-40B4-BE49-F238E27FC236}">
                <a16:creationId xmlns:a16="http://schemas.microsoft.com/office/drawing/2014/main" id="{4F6E3A5D-C7AE-4E29-9157-51582617AB8C}"/>
              </a:ext>
            </a:extLst>
          </p:cNvPr>
          <p:cNvGrpSpPr>
            <a:grpSpLocks/>
          </p:cNvGrpSpPr>
          <p:nvPr/>
        </p:nvGrpSpPr>
        <p:grpSpPr bwMode="auto">
          <a:xfrm>
            <a:off x="1066800" y="3581400"/>
            <a:ext cx="1949450" cy="777875"/>
            <a:chOff x="672" y="2920"/>
            <a:chExt cx="1228" cy="490"/>
          </a:xfrm>
        </p:grpSpPr>
        <p:grpSp>
          <p:nvGrpSpPr>
            <p:cNvPr id="37964" name="Group 269">
              <a:extLst>
                <a:ext uri="{FF2B5EF4-FFF2-40B4-BE49-F238E27FC236}">
                  <a16:creationId xmlns:a16="http://schemas.microsoft.com/office/drawing/2014/main" id="{2146D460-D4A4-4681-BF7F-C3D11CBE556E}"/>
                </a:ext>
              </a:extLst>
            </p:cNvPr>
            <p:cNvGrpSpPr>
              <a:grpSpLocks/>
            </p:cNvGrpSpPr>
            <p:nvPr/>
          </p:nvGrpSpPr>
          <p:grpSpPr bwMode="auto">
            <a:xfrm>
              <a:off x="672" y="2928"/>
              <a:ext cx="710" cy="482"/>
              <a:chOff x="576" y="1477"/>
              <a:chExt cx="710" cy="482"/>
            </a:xfrm>
          </p:grpSpPr>
          <p:sp>
            <p:nvSpPr>
              <p:cNvPr id="37969" name="Rectangle 270">
                <a:extLst>
                  <a:ext uri="{FF2B5EF4-FFF2-40B4-BE49-F238E27FC236}">
                    <a16:creationId xmlns:a16="http://schemas.microsoft.com/office/drawing/2014/main" id="{8E3AB384-FEC7-4DBE-8AC4-069A35168193}"/>
                  </a:ext>
                </a:extLst>
              </p:cNvPr>
              <p:cNvSpPr>
                <a:spLocks noChangeArrowheads="1"/>
              </p:cNvSpPr>
              <p:nvPr/>
            </p:nvSpPr>
            <p:spPr bwMode="auto">
              <a:xfrm>
                <a:off x="576" y="1604"/>
                <a:ext cx="4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FFCC"/>
                    </a:solidFill>
                  </a:rPr>
                  <a:t>E</a:t>
                </a:r>
                <a:r>
                  <a:rPr lang="en-US" altLang="en-US" sz="1800" b="1" baseline="-25000">
                    <a:solidFill>
                      <a:srgbClr val="FFFFCC"/>
                    </a:solidFill>
                  </a:rPr>
                  <a:t>0 </a:t>
                </a:r>
                <a:r>
                  <a:rPr lang="en-US" altLang="en-US" sz="1800" b="1">
                    <a:solidFill>
                      <a:srgbClr val="FFFFCC"/>
                    </a:solidFill>
                  </a:rPr>
                  <a:t>= </a:t>
                </a:r>
                <a:endParaRPr lang="el-GR" altLang="en-US" sz="1800">
                  <a:solidFill>
                    <a:srgbClr val="FFFFCC"/>
                  </a:solidFill>
                </a:endParaRPr>
              </a:p>
            </p:txBody>
          </p:sp>
          <p:sp>
            <p:nvSpPr>
              <p:cNvPr id="37970" name="Text Box 271">
                <a:extLst>
                  <a:ext uri="{FF2B5EF4-FFF2-40B4-BE49-F238E27FC236}">
                    <a16:creationId xmlns:a16="http://schemas.microsoft.com/office/drawing/2014/main" id="{8E0C308E-8940-4B3F-827B-C1435DAC050F}"/>
                  </a:ext>
                </a:extLst>
              </p:cNvPr>
              <p:cNvSpPr txBox="1">
                <a:spLocks noChangeArrowheads="1"/>
              </p:cNvSpPr>
              <p:nvPr/>
            </p:nvSpPr>
            <p:spPr bwMode="auto">
              <a:xfrm>
                <a:off x="1008" y="1728"/>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en-US" sz="1800" b="1">
                    <a:solidFill>
                      <a:srgbClr val="FFFFCC"/>
                    </a:solidFill>
                    <a:cs typeface="Arial" panose="020B0604020202020204" pitchFamily="34" charset="0"/>
                  </a:rPr>
                  <a:t>ε</a:t>
                </a:r>
                <a:r>
                  <a:rPr lang="en-US" altLang="en-US" sz="1800" b="1" baseline="-25000">
                    <a:solidFill>
                      <a:srgbClr val="FFFFCC"/>
                    </a:solidFill>
                    <a:cs typeface="Arial" panose="020B0604020202020204" pitchFamily="34" charset="0"/>
                  </a:rPr>
                  <a:t>0</a:t>
                </a:r>
                <a:endParaRPr lang="el-GR" altLang="en-US" sz="1800" b="1" baseline="-25000">
                  <a:solidFill>
                    <a:srgbClr val="FFFFCC"/>
                  </a:solidFill>
                  <a:cs typeface="Arial" panose="020B0604020202020204" pitchFamily="34" charset="0"/>
                </a:endParaRPr>
              </a:p>
            </p:txBody>
          </p:sp>
          <p:sp>
            <p:nvSpPr>
              <p:cNvPr id="37971" name="Rectangle 272">
                <a:extLst>
                  <a:ext uri="{FF2B5EF4-FFF2-40B4-BE49-F238E27FC236}">
                    <a16:creationId xmlns:a16="http://schemas.microsoft.com/office/drawing/2014/main" id="{7F9425C2-8F75-471B-90E2-8D269596CE10}"/>
                  </a:ext>
                </a:extLst>
              </p:cNvPr>
              <p:cNvSpPr>
                <a:spLocks noChangeArrowheads="1"/>
              </p:cNvSpPr>
              <p:nvPr/>
            </p:nvSpPr>
            <p:spPr bwMode="auto">
              <a:xfrm>
                <a:off x="1008" y="1477"/>
                <a:ext cx="21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en-US" sz="1800" b="1">
                    <a:solidFill>
                      <a:srgbClr val="FFFFCC"/>
                    </a:solidFill>
                    <a:cs typeface="Arial" panose="020B0604020202020204" pitchFamily="34" charset="0"/>
                  </a:rPr>
                  <a:t>σ</a:t>
                </a:r>
                <a:endParaRPr lang="el-GR" altLang="en-US" sz="1800" b="1" baseline="-25000">
                  <a:solidFill>
                    <a:srgbClr val="FFFFCC"/>
                  </a:solidFill>
                  <a:cs typeface="Arial" panose="020B0604020202020204" pitchFamily="34" charset="0"/>
                </a:endParaRPr>
              </a:p>
            </p:txBody>
          </p:sp>
          <p:sp>
            <p:nvSpPr>
              <p:cNvPr id="37972" name="Line 273">
                <a:extLst>
                  <a:ext uri="{FF2B5EF4-FFF2-40B4-BE49-F238E27FC236}">
                    <a16:creationId xmlns:a16="http://schemas.microsoft.com/office/drawing/2014/main" id="{06C36F80-38C8-4DEF-87FD-B9A1FF70E775}"/>
                  </a:ext>
                </a:extLst>
              </p:cNvPr>
              <p:cNvSpPr>
                <a:spLocks noChangeShapeType="1"/>
              </p:cNvSpPr>
              <p:nvPr/>
            </p:nvSpPr>
            <p:spPr bwMode="auto">
              <a:xfrm>
                <a:off x="998" y="1727"/>
                <a:ext cx="288" cy="0"/>
              </a:xfrm>
              <a:prstGeom prst="line">
                <a:avLst/>
              </a:prstGeom>
              <a:noFill/>
              <a:ln w="1905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7965" name="Rectangle 277">
              <a:extLst>
                <a:ext uri="{FF2B5EF4-FFF2-40B4-BE49-F238E27FC236}">
                  <a16:creationId xmlns:a16="http://schemas.microsoft.com/office/drawing/2014/main" id="{C6006B0E-9CEC-4205-BB1D-974538182F03}"/>
                </a:ext>
              </a:extLst>
            </p:cNvPr>
            <p:cNvSpPr>
              <a:spLocks noChangeArrowheads="1"/>
            </p:cNvSpPr>
            <p:nvPr/>
          </p:nvSpPr>
          <p:spPr bwMode="auto">
            <a:xfrm>
              <a:off x="1402" y="3067"/>
              <a:ext cx="23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FFCC"/>
                  </a:solidFill>
                </a:rPr>
                <a:t>= </a:t>
              </a:r>
              <a:endParaRPr lang="el-GR" altLang="en-US" sz="1800">
                <a:solidFill>
                  <a:srgbClr val="FFFFCC"/>
                </a:solidFill>
              </a:endParaRPr>
            </a:p>
          </p:txBody>
        </p:sp>
        <p:sp>
          <p:nvSpPr>
            <p:cNvPr id="37966" name="Text Box 278">
              <a:extLst>
                <a:ext uri="{FF2B5EF4-FFF2-40B4-BE49-F238E27FC236}">
                  <a16:creationId xmlns:a16="http://schemas.microsoft.com/office/drawing/2014/main" id="{BFE67D3F-1F7E-4FF9-8B05-FD3B8A897354}"/>
                </a:ext>
              </a:extLst>
            </p:cNvPr>
            <p:cNvSpPr txBox="1">
              <a:spLocks noChangeArrowheads="1"/>
            </p:cNvSpPr>
            <p:nvPr/>
          </p:nvSpPr>
          <p:spPr bwMode="auto">
            <a:xfrm>
              <a:off x="1622" y="3171"/>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en-US" sz="1800" b="1">
                  <a:solidFill>
                    <a:srgbClr val="FFFFCC"/>
                  </a:solidFill>
                  <a:cs typeface="Arial" panose="020B0604020202020204" pitchFamily="34" charset="0"/>
                </a:rPr>
                <a:t>ε</a:t>
              </a:r>
              <a:r>
                <a:rPr lang="en-US" altLang="en-US" sz="1800" b="1" baseline="-25000">
                  <a:solidFill>
                    <a:srgbClr val="FFFFCC"/>
                  </a:solidFill>
                  <a:cs typeface="Arial" panose="020B0604020202020204" pitchFamily="34" charset="0"/>
                </a:rPr>
                <a:t>0</a:t>
              </a:r>
              <a:endParaRPr lang="el-GR" altLang="en-US" sz="1800" b="1" baseline="-25000">
                <a:solidFill>
                  <a:srgbClr val="FFFFCC"/>
                </a:solidFill>
                <a:cs typeface="Arial" panose="020B0604020202020204" pitchFamily="34" charset="0"/>
              </a:endParaRPr>
            </a:p>
          </p:txBody>
        </p:sp>
        <p:sp>
          <p:nvSpPr>
            <p:cNvPr id="37967" name="Rectangle 279">
              <a:extLst>
                <a:ext uri="{FF2B5EF4-FFF2-40B4-BE49-F238E27FC236}">
                  <a16:creationId xmlns:a16="http://schemas.microsoft.com/office/drawing/2014/main" id="{72D6EF37-855A-48B4-9F4E-5872BE608B99}"/>
                </a:ext>
              </a:extLst>
            </p:cNvPr>
            <p:cNvSpPr>
              <a:spLocks noChangeArrowheads="1"/>
            </p:cNvSpPr>
            <p:nvPr/>
          </p:nvSpPr>
          <p:spPr bwMode="auto">
            <a:xfrm>
              <a:off x="1584" y="2920"/>
              <a:ext cx="3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CC"/>
                  </a:solidFill>
                  <a:cs typeface="Arial" panose="020B0604020202020204" pitchFamily="34" charset="0"/>
                </a:rPr>
                <a:t>qA</a:t>
              </a:r>
              <a:endParaRPr lang="el-GR" altLang="en-US" sz="1800" b="1" baseline="-25000">
                <a:solidFill>
                  <a:srgbClr val="FFFFCC"/>
                </a:solidFill>
                <a:cs typeface="Arial" panose="020B0604020202020204" pitchFamily="34" charset="0"/>
              </a:endParaRPr>
            </a:p>
          </p:txBody>
        </p:sp>
        <p:sp>
          <p:nvSpPr>
            <p:cNvPr id="37968" name="Line 280">
              <a:extLst>
                <a:ext uri="{FF2B5EF4-FFF2-40B4-BE49-F238E27FC236}">
                  <a16:creationId xmlns:a16="http://schemas.microsoft.com/office/drawing/2014/main" id="{E9F484F6-C123-4DAE-8AB8-243BE0D058E9}"/>
                </a:ext>
              </a:extLst>
            </p:cNvPr>
            <p:cNvSpPr>
              <a:spLocks noChangeShapeType="1"/>
            </p:cNvSpPr>
            <p:nvPr/>
          </p:nvSpPr>
          <p:spPr bwMode="auto">
            <a:xfrm>
              <a:off x="1612" y="3170"/>
              <a:ext cx="288" cy="0"/>
            </a:xfrm>
            <a:prstGeom prst="line">
              <a:avLst/>
            </a:prstGeom>
            <a:noFill/>
            <a:ln w="1905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29306" name="Text Box 282">
            <a:extLst>
              <a:ext uri="{FF2B5EF4-FFF2-40B4-BE49-F238E27FC236}">
                <a16:creationId xmlns:a16="http://schemas.microsoft.com/office/drawing/2014/main" id="{B97CBFCB-0DAA-4E14-A67C-D4412D7B91DC}"/>
              </a:ext>
            </a:extLst>
          </p:cNvPr>
          <p:cNvSpPr txBox="1">
            <a:spLocks noChangeArrowheads="1"/>
          </p:cNvSpPr>
          <p:nvPr/>
        </p:nvSpPr>
        <p:spPr bwMode="auto">
          <a:xfrm>
            <a:off x="228600" y="4522788"/>
            <a:ext cx="60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00"/>
                </a:solidFill>
                <a:cs typeface="Arial" panose="020B0604020202020204" pitchFamily="34" charset="0"/>
              </a:rPr>
              <a:t>and</a:t>
            </a:r>
            <a:endParaRPr lang="el-GR" altLang="en-US" sz="1800" b="1">
              <a:solidFill>
                <a:srgbClr val="00FF00"/>
              </a:solidFill>
              <a:cs typeface="Arial" panose="020B0604020202020204" pitchFamily="34" charset="0"/>
            </a:endParaRPr>
          </a:p>
        </p:txBody>
      </p:sp>
      <p:grpSp>
        <p:nvGrpSpPr>
          <p:cNvPr id="129307" name="Group 283">
            <a:extLst>
              <a:ext uri="{FF2B5EF4-FFF2-40B4-BE49-F238E27FC236}">
                <a16:creationId xmlns:a16="http://schemas.microsoft.com/office/drawing/2014/main" id="{E3D044B5-9022-4C14-A14F-D5F90E9F2734}"/>
              </a:ext>
            </a:extLst>
          </p:cNvPr>
          <p:cNvGrpSpPr>
            <a:grpSpLocks/>
          </p:cNvGrpSpPr>
          <p:nvPr/>
        </p:nvGrpSpPr>
        <p:grpSpPr bwMode="auto">
          <a:xfrm>
            <a:off x="1104900" y="4384675"/>
            <a:ext cx="952500" cy="809625"/>
            <a:chOff x="1008" y="2208"/>
            <a:chExt cx="600" cy="510"/>
          </a:xfrm>
        </p:grpSpPr>
        <p:sp>
          <p:nvSpPr>
            <p:cNvPr id="37960" name="Rectangle 284">
              <a:extLst>
                <a:ext uri="{FF2B5EF4-FFF2-40B4-BE49-F238E27FC236}">
                  <a16:creationId xmlns:a16="http://schemas.microsoft.com/office/drawing/2014/main" id="{CCF1B90B-ECED-4108-9CA9-4606C8BC4239}"/>
                </a:ext>
              </a:extLst>
            </p:cNvPr>
            <p:cNvSpPr>
              <a:spLocks noChangeArrowheads="1"/>
            </p:cNvSpPr>
            <p:nvPr/>
          </p:nvSpPr>
          <p:spPr bwMode="auto">
            <a:xfrm>
              <a:off x="1008" y="2352"/>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9999FF"/>
                  </a:solidFill>
                </a:rPr>
                <a:t>C = </a:t>
              </a:r>
              <a:endParaRPr lang="en-US" altLang="en-US" sz="1800">
                <a:solidFill>
                  <a:srgbClr val="9999FF"/>
                </a:solidFill>
              </a:endParaRPr>
            </a:p>
          </p:txBody>
        </p:sp>
        <p:sp>
          <p:nvSpPr>
            <p:cNvPr id="37961" name="Rectangle 285">
              <a:extLst>
                <a:ext uri="{FF2B5EF4-FFF2-40B4-BE49-F238E27FC236}">
                  <a16:creationId xmlns:a16="http://schemas.microsoft.com/office/drawing/2014/main" id="{3DE7730C-9746-4BF8-95FB-12DF703A6A8B}"/>
                </a:ext>
              </a:extLst>
            </p:cNvPr>
            <p:cNvSpPr>
              <a:spLocks noChangeArrowheads="1"/>
            </p:cNvSpPr>
            <p:nvPr/>
          </p:nvSpPr>
          <p:spPr bwMode="auto">
            <a:xfrm>
              <a:off x="1368" y="2208"/>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9999FF"/>
                  </a:solidFill>
                </a:rPr>
                <a:t>q</a:t>
              </a:r>
              <a:endParaRPr lang="en-US" altLang="en-US" sz="1800">
                <a:solidFill>
                  <a:srgbClr val="9999FF"/>
                </a:solidFill>
              </a:endParaRPr>
            </a:p>
          </p:txBody>
        </p:sp>
        <p:sp>
          <p:nvSpPr>
            <p:cNvPr id="37962" name="Rectangle 286">
              <a:extLst>
                <a:ext uri="{FF2B5EF4-FFF2-40B4-BE49-F238E27FC236}">
                  <a16:creationId xmlns:a16="http://schemas.microsoft.com/office/drawing/2014/main" id="{95C73C21-3309-49F9-A924-63189BF305C3}"/>
                </a:ext>
              </a:extLst>
            </p:cNvPr>
            <p:cNvSpPr>
              <a:spLocks noChangeArrowheads="1"/>
            </p:cNvSpPr>
            <p:nvPr/>
          </p:nvSpPr>
          <p:spPr bwMode="auto">
            <a:xfrm>
              <a:off x="1381" y="2487"/>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9999FF"/>
                  </a:solidFill>
                </a:rPr>
                <a:t>V</a:t>
              </a:r>
              <a:endParaRPr lang="en-US" altLang="en-US" sz="1800">
                <a:solidFill>
                  <a:srgbClr val="9999FF"/>
                </a:solidFill>
              </a:endParaRPr>
            </a:p>
          </p:txBody>
        </p:sp>
        <p:sp>
          <p:nvSpPr>
            <p:cNvPr id="37963" name="Line 287">
              <a:extLst>
                <a:ext uri="{FF2B5EF4-FFF2-40B4-BE49-F238E27FC236}">
                  <a16:creationId xmlns:a16="http://schemas.microsoft.com/office/drawing/2014/main" id="{A0CC6E5B-46F7-4188-A78A-D8453FBE0E39}"/>
                </a:ext>
              </a:extLst>
            </p:cNvPr>
            <p:cNvSpPr>
              <a:spLocks noChangeShapeType="1"/>
            </p:cNvSpPr>
            <p:nvPr/>
          </p:nvSpPr>
          <p:spPr bwMode="auto">
            <a:xfrm>
              <a:off x="1344" y="2478"/>
              <a:ext cx="240" cy="0"/>
            </a:xfrm>
            <a:prstGeom prst="line">
              <a:avLst/>
            </a:prstGeom>
            <a:noFill/>
            <a:ln w="19050">
              <a:solidFill>
                <a:srgbClr val="99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29312" name="Group 288">
            <a:extLst>
              <a:ext uri="{FF2B5EF4-FFF2-40B4-BE49-F238E27FC236}">
                <a16:creationId xmlns:a16="http://schemas.microsoft.com/office/drawing/2014/main" id="{9A8C72C4-5905-4E43-A755-6954517D2B31}"/>
              </a:ext>
            </a:extLst>
          </p:cNvPr>
          <p:cNvGrpSpPr>
            <a:grpSpLocks/>
          </p:cNvGrpSpPr>
          <p:nvPr/>
        </p:nvGrpSpPr>
        <p:grpSpPr bwMode="auto">
          <a:xfrm>
            <a:off x="304800" y="5559425"/>
            <a:ext cx="152400" cy="152400"/>
            <a:chOff x="2304" y="2688"/>
            <a:chExt cx="96" cy="96"/>
          </a:xfrm>
        </p:grpSpPr>
        <p:sp>
          <p:nvSpPr>
            <p:cNvPr id="37957" name="Oval 289">
              <a:extLst>
                <a:ext uri="{FF2B5EF4-FFF2-40B4-BE49-F238E27FC236}">
                  <a16:creationId xmlns:a16="http://schemas.microsoft.com/office/drawing/2014/main" id="{9963C88E-6DC6-4D83-9CD0-18F8539EA55E}"/>
                </a:ext>
              </a:extLst>
            </p:cNvPr>
            <p:cNvSpPr>
              <a:spLocks noChangeArrowheads="1"/>
            </p:cNvSpPr>
            <p:nvPr/>
          </p:nvSpPr>
          <p:spPr bwMode="auto">
            <a:xfrm>
              <a:off x="2304" y="2752"/>
              <a:ext cx="32" cy="32"/>
            </a:xfrm>
            <a:prstGeom prst="ellipse">
              <a:avLst/>
            </a:prstGeom>
            <a:solidFill>
              <a:srgbClr val="66FFFF"/>
            </a:solidFill>
            <a:ln w="9525">
              <a:solidFill>
                <a:srgbClr val="66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7958" name="Oval 290">
              <a:extLst>
                <a:ext uri="{FF2B5EF4-FFF2-40B4-BE49-F238E27FC236}">
                  <a16:creationId xmlns:a16="http://schemas.microsoft.com/office/drawing/2014/main" id="{0ED4F56C-0D84-4FE9-91BF-F585F14228A2}"/>
                </a:ext>
              </a:extLst>
            </p:cNvPr>
            <p:cNvSpPr>
              <a:spLocks noChangeArrowheads="1"/>
            </p:cNvSpPr>
            <p:nvPr/>
          </p:nvSpPr>
          <p:spPr bwMode="auto">
            <a:xfrm>
              <a:off x="2368" y="2752"/>
              <a:ext cx="32" cy="32"/>
            </a:xfrm>
            <a:prstGeom prst="ellipse">
              <a:avLst/>
            </a:prstGeom>
            <a:solidFill>
              <a:srgbClr val="66FFFF"/>
            </a:solidFill>
            <a:ln w="9525">
              <a:solidFill>
                <a:srgbClr val="66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7959" name="Oval 291">
              <a:extLst>
                <a:ext uri="{FF2B5EF4-FFF2-40B4-BE49-F238E27FC236}">
                  <a16:creationId xmlns:a16="http://schemas.microsoft.com/office/drawing/2014/main" id="{4BD9850A-75BC-4282-8084-F9A6C40788AB}"/>
                </a:ext>
              </a:extLst>
            </p:cNvPr>
            <p:cNvSpPr>
              <a:spLocks noChangeArrowheads="1"/>
            </p:cNvSpPr>
            <p:nvPr/>
          </p:nvSpPr>
          <p:spPr bwMode="auto">
            <a:xfrm>
              <a:off x="2336" y="2688"/>
              <a:ext cx="32" cy="32"/>
            </a:xfrm>
            <a:prstGeom prst="ellipse">
              <a:avLst/>
            </a:prstGeom>
            <a:solidFill>
              <a:srgbClr val="66FFFF"/>
            </a:solidFill>
            <a:ln w="9525">
              <a:solidFill>
                <a:srgbClr val="66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9326" name="Group 302">
            <a:extLst>
              <a:ext uri="{FF2B5EF4-FFF2-40B4-BE49-F238E27FC236}">
                <a16:creationId xmlns:a16="http://schemas.microsoft.com/office/drawing/2014/main" id="{FA237172-0B73-4579-BC08-F363E14CF65B}"/>
              </a:ext>
            </a:extLst>
          </p:cNvPr>
          <p:cNvGrpSpPr>
            <a:grpSpLocks/>
          </p:cNvGrpSpPr>
          <p:nvPr/>
        </p:nvGrpSpPr>
        <p:grpSpPr bwMode="auto">
          <a:xfrm>
            <a:off x="533400" y="5192713"/>
            <a:ext cx="2590800" cy="1208087"/>
            <a:chOff x="2976" y="3321"/>
            <a:chExt cx="1632" cy="761"/>
          </a:xfrm>
        </p:grpSpPr>
        <p:sp>
          <p:nvSpPr>
            <p:cNvPr id="37949" name="Text Box 292">
              <a:extLst>
                <a:ext uri="{FF2B5EF4-FFF2-40B4-BE49-F238E27FC236}">
                  <a16:creationId xmlns:a16="http://schemas.microsoft.com/office/drawing/2014/main" id="{36C6A26C-A83B-48B1-A2B7-E35B3A177A83}"/>
                </a:ext>
              </a:extLst>
            </p:cNvPr>
            <p:cNvSpPr txBox="1">
              <a:spLocks noChangeArrowheads="1"/>
            </p:cNvSpPr>
            <p:nvPr/>
          </p:nvSpPr>
          <p:spPr bwMode="auto">
            <a:xfrm>
              <a:off x="2976" y="3485"/>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66FF66"/>
                  </a:solidFill>
                </a:rPr>
                <a:t>C =</a:t>
              </a:r>
            </a:p>
          </p:txBody>
        </p:sp>
        <p:sp>
          <p:nvSpPr>
            <p:cNvPr id="37950" name="Text Box 293">
              <a:extLst>
                <a:ext uri="{FF2B5EF4-FFF2-40B4-BE49-F238E27FC236}">
                  <a16:creationId xmlns:a16="http://schemas.microsoft.com/office/drawing/2014/main" id="{2CB37B36-FB38-48E1-9E1D-DF2743D1B936}"/>
                </a:ext>
              </a:extLst>
            </p:cNvPr>
            <p:cNvSpPr txBox="1">
              <a:spLocks noChangeArrowheads="1"/>
            </p:cNvSpPr>
            <p:nvPr/>
          </p:nvSpPr>
          <p:spPr bwMode="auto">
            <a:xfrm>
              <a:off x="3840" y="3321"/>
              <a:ext cx="5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66FF66"/>
                  </a:solidFill>
                </a:rPr>
                <a:t>A </a:t>
              </a:r>
              <a:r>
                <a:rPr lang="el-GR" altLang="en-US" sz="1800" b="1">
                  <a:solidFill>
                    <a:srgbClr val="66FF66"/>
                  </a:solidFill>
                </a:rPr>
                <a:t>ε</a:t>
              </a:r>
              <a:r>
                <a:rPr lang="en-US" altLang="en-US" sz="1800" b="1" baseline="-25000">
                  <a:solidFill>
                    <a:srgbClr val="66FF66"/>
                  </a:solidFill>
                </a:rPr>
                <a:t>0</a:t>
              </a:r>
              <a:endParaRPr lang="el-GR" altLang="en-US" sz="1800" b="1" baseline="-25000">
                <a:solidFill>
                  <a:srgbClr val="66FF66"/>
                </a:solidFill>
              </a:endParaRPr>
            </a:p>
          </p:txBody>
        </p:sp>
        <p:sp>
          <p:nvSpPr>
            <p:cNvPr id="37951" name="Text Box 295">
              <a:extLst>
                <a:ext uri="{FF2B5EF4-FFF2-40B4-BE49-F238E27FC236}">
                  <a16:creationId xmlns:a16="http://schemas.microsoft.com/office/drawing/2014/main" id="{A5735513-4885-4927-90B8-9C027136B2B5}"/>
                </a:ext>
              </a:extLst>
            </p:cNvPr>
            <p:cNvSpPr txBox="1">
              <a:spLocks noChangeArrowheads="1"/>
            </p:cNvSpPr>
            <p:nvPr/>
          </p:nvSpPr>
          <p:spPr bwMode="auto">
            <a:xfrm>
              <a:off x="3360" y="3611"/>
              <a:ext cx="76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66FF66"/>
                  </a:solidFill>
                </a:rPr>
                <a:t>[</a:t>
              </a:r>
              <a:r>
                <a:rPr lang="en-US" altLang="en-US" sz="1800" b="1">
                  <a:solidFill>
                    <a:srgbClr val="66FF66"/>
                  </a:solidFill>
                </a:rPr>
                <a:t> (d – t) +</a:t>
              </a:r>
            </a:p>
          </p:txBody>
        </p:sp>
        <p:sp>
          <p:nvSpPr>
            <p:cNvPr id="37952" name="Text Box 297">
              <a:extLst>
                <a:ext uri="{FF2B5EF4-FFF2-40B4-BE49-F238E27FC236}">
                  <a16:creationId xmlns:a16="http://schemas.microsoft.com/office/drawing/2014/main" id="{F7317C58-AD23-4E52-8F54-DC30D630534C}"/>
                </a:ext>
              </a:extLst>
            </p:cNvPr>
            <p:cNvSpPr txBox="1">
              <a:spLocks noChangeArrowheads="1"/>
            </p:cNvSpPr>
            <p:nvPr/>
          </p:nvSpPr>
          <p:spPr bwMode="auto">
            <a:xfrm>
              <a:off x="4176" y="3851"/>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66FF66"/>
                  </a:solidFill>
                  <a:cs typeface="Arial" panose="020B0604020202020204" pitchFamily="34" charset="0"/>
                </a:rPr>
                <a:t>K</a:t>
              </a:r>
              <a:endParaRPr lang="el-GR" altLang="en-US" sz="1800" b="1">
                <a:solidFill>
                  <a:srgbClr val="66FF66"/>
                </a:solidFill>
                <a:cs typeface="Arial" panose="020B0604020202020204" pitchFamily="34" charset="0"/>
              </a:endParaRPr>
            </a:p>
          </p:txBody>
        </p:sp>
        <p:sp>
          <p:nvSpPr>
            <p:cNvPr id="37953" name="Rectangle 298">
              <a:extLst>
                <a:ext uri="{FF2B5EF4-FFF2-40B4-BE49-F238E27FC236}">
                  <a16:creationId xmlns:a16="http://schemas.microsoft.com/office/drawing/2014/main" id="{98833BF1-552C-46C0-A08B-A070ABDC9ED1}"/>
                </a:ext>
              </a:extLst>
            </p:cNvPr>
            <p:cNvSpPr>
              <a:spLocks noChangeArrowheads="1"/>
            </p:cNvSpPr>
            <p:nvPr/>
          </p:nvSpPr>
          <p:spPr bwMode="auto">
            <a:xfrm>
              <a:off x="4176" y="3600"/>
              <a:ext cx="1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66FF66"/>
                  </a:solidFill>
                  <a:cs typeface="Arial" panose="020B0604020202020204" pitchFamily="34" charset="0"/>
                </a:rPr>
                <a:t>t</a:t>
              </a:r>
              <a:endParaRPr lang="el-GR" altLang="en-US" sz="1800" b="1" baseline="-25000">
                <a:solidFill>
                  <a:srgbClr val="66FF66"/>
                </a:solidFill>
                <a:cs typeface="Arial" panose="020B0604020202020204" pitchFamily="34" charset="0"/>
              </a:endParaRPr>
            </a:p>
          </p:txBody>
        </p:sp>
        <p:sp>
          <p:nvSpPr>
            <p:cNvPr id="37954" name="Line 299">
              <a:extLst>
                <a:ext uri="{FF2B5EF4-FFF2-40B4-BE49-F238E27FC236}">
                  <a16:creationId xmlns:a16="http://schemas.microsoft.com/office/drawing/2014/main" id="{DD47E37F-5F27-428B-8569-F0DBB94065A1}"/>
                </a:ext>
              </a:extLst>
            </p:cNvPr>
            <p:cNvSpPr>
              <a:spLocks noChangeShapeType="1"/>
            </p:cNvSpPr>
            <p:nvPr/>
          </p:nvSpPr>
          <p:spPr bwMode="auto">
            <a:xfrm flipV="1">
              <a:off x="4166" y="3842"/>
              <a:ext cx="240" cy="8"/>
            </a:xfrm>
            <a:prstGeom prst="line">
              <a:avLst/>
            </a:prstGeom>
            <a:noFill/>
            <a:ln w="1905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955" name="Text Box 300">
              <a:extLst>
                <a:ext uri="{FF2B5EF4-FFF2-40B4-BE49-F238E27FC236}">
                  <a16:creationId xmlns:a16="http://schemas.microsoft.com/office/drawing/2014/main" id="{F921E32B-FDD5-49F6-AC16-0F3355D72516}"/>
                </a:ext>
              </a:extLst>
            </p:cNvPr>
            <p:cNvSpPr txBox="1">
              <a:spLocks noChangeArrowheads="1"/>
            </p:cNvSpPr>
            <p:nvPr/>
          </p:nvSpPr>
          <p:spPr bwMode="auto">
            <a:xfrm>
              <a:off x="4368" y="3610"/>
              <a:ext cx="24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66FF66"/>
                  </a:solidFill>
                </a:rPr>
                <a:t>]</a:t>
              </a:r>
            </a:p>
          </p:txBody>
        </p:sp>
        <p:sp>
          <p:nvSpPr>
            <p:cNvPr id="37956" name="Line 301">
              <a:extLst>
                <a:ext uri="{FF2B5EF4-FFF2-40B4-BE49-F238E27FC236}">
                  <a16:creationId xmlns:a16="http://schemas.microsoft.com/office/drawing/2014/main" id="{3762EE02-385F-43E1-8C5C-3D5A274A8EF6}"/>
                </a:ext>
              </a:extLst>
            </p:cNvPr>
            <p:cNvSpPr>
              <a:spLocks noChangeShapeType="1"/>
            </p:cNvSpPr>
            <p:nvPr/>
          </p:nvSpPr>
          <p:spPr bwMode="auto">
            <a:xfrm>
              <a:off x="3360" y="3600"/>
              <a:ext cx="1200" cy="0"/>
            </a:xfrm>
            <a:prstGeom prst="line">
              <a:avLst/>
            </a:prstGeom>
            <a:noFill/>
            <a:ln w="19050">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29327" name="Text Box 303">
            <a:extLst>
              <a:ext uri="{FF2B5EF4-FFF2-40B4-BE49-F238E27FC236}">
                <a16:creationId xmlns:a16="http://schemas.microsoft.com/office/drawing/2014/main" id="{765A49CA-5235-461C-9532-B7D901FF694E}"/>
              </a:ext>
            </a:extLst>
          </p:cNvPr>
          <p:cNvSpPr txBox="1">
            <a:spLocks noChangeArrowheads="1"/>
          </p:cNvSpPr>
          <p:nvPr/>
        </p:nvSpPr>
        <p:spPr bwMode="auto">
          <a:xfrm>
            <a:off x="4038600" y="3586163"/>
            <a:ext cx="45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00"/>
                </a:solidFill>
                <a:cs typeface="Arial" panose="020B0604020202020204" pitchFamily="34" charset="0"/>
              </a:rPr>
              <a:t>or</a:t>
            </a:r>
            <a:endParaRPr lang="el-GR" altLang="en-US" sz="1800" b="1">
              <a:solidFill>
                <a:srgbClr val="00FF00"/>
              </a:solidFill>
              <a:cs typeface="Arial" panose="020B0604020202020204" pitchFamily="34" charset="0"/>
            </a:endParaRPr>
          </a:p>
        </p:txBody>
      </p:sp>
      <p:grpSp>
        <p:nvGrpSpPr>
          <p:cNvPr id="129344" name="Group 320">
            <a:extLst>
              <a:ext uri="{FF2B5EF4-FFF2-40B4-BE49-F238E27FC236}">
                <a16:creationId xmlns:a16="http://schemas.microsoft.com/office/drawing/2014/main" id="{9509650F-2CED-47C6-AE62-A0A0487A28C5}"/>
              </a:ext>
            </a:extLst>
          </p:cNvPr>
          <p:cNvGrpSpPr>
            <a:grpSpLocks/>
          </p:cNvGrpSpPr>
          <p:nvPr/>
        </p:nvGrpSpPr>
        <p:grpSpPr bwMode="auto">
          <a:xfrm>
            <a:off x="4648200" y="3352800"/>
            <a:ext cx="3429000" cy="1284288"/>
            <a:chOff x="2928" y="2304"/>
            <a:chExt cx="2160" cy="809"/>
          </a:xfrm>
        </p:grpSpPr>
        <p:sp>
          <p:nvSpPr>
            <p:cNvPr id="37936" name="Text Box 305">
              <a:extLst>
                <a:ext uri="{FF2B5EF4-FFF2-40B4-BE49-F238E27FC236}">
                  <a16:creationId xmlns:a16="http://schemas.microsoft.com/office/drawing/2014/main" id="{F45541E5-56CE-4176-8F37-71C2BBAAFAF9}"/>
                </a:ext>
              </a:extLst>
            </p:cNvPr>
            <p:cNvSpPr txBox="1">
              <a:spLocks noChangeArrowheads="1"/>
            </p:cNvSpPr>
            <p:nvPr/>
          </p:nvSpPr>
          <p:spPr bwMode="auto">
            <a:xfrm>
              <a:off x="2928" y="2468"/>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66FF"/>
                  </a:solidFill>
                </a:rPr>
                <a:t>C =</a:t>
              </a:r>
            </a:p>
          </p:txBody>
        </p:sp>
        <p:sp>
          <p:nvSpPr>
            <p:cNvPr id="37937" name="Text Box 306">
              <a:extLst>
                <a:ext uri="{FF2B5EF4-FFF2-40B4-BE49-F238E27FC236}">
                  <a16:creationId xmlns:a16="http://schemas.microsoft.com/office/drawing/2014/main" id="{A9330F97-5E79-4987-88DA-0380CE545BC5}"/>
                </a:ext>
              </a:extLst>
            </p:cNvPr>
            <p:cNvSpPr txBox="1">
              <a:spLocks noChangeArrowheads="1"/>
            </p:cNvSpPr>
            <p:nvPr/>
          </p:nvSpPr>
          <p:spPr bwMode="auto">
            <a:xfrm>
              <a:off x="3936" y="2304"/>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66FF"/>
                  </a:solidFill>
                </a:rPr>
                <a:t>A </a:t>
              </a:r>
              <a:r>
                <a:rPr lang="el-GR" altLang="en-US" sz="1800" b="1">
                  <a:solidFill>
                    <a:srgbClr val="FF66FF"/>
                  </a:solidFill>
                </a:rPr>
                <a:t>ε</a:t>
              </a:r>
              <a:r>
                <a:rPr lang="en-US" altLang="en-US" sz="1800" b="1" baseline="-25000">
                  <a:solidFill>
                    <a:srgbClr val="FF66FF"/>
                  </a:solidFill>
                </a:rPr>
                <a:t>0</a:t>
              </a:r>
              <a:endParaRPr lang="el-GR" altLang="en-US" sz="1800" b="1" baseline="-25000">
                <a:solidFill>
                  <a:srgbClr val="FF66FF"/>
                </a:solidFill>
              </a:endParaRPr>
            </a:p>
          </p:txBody>
        </p:sp>
        <p:sp>
          <p:nvSpPr>
            <p:cNvPr id="37938" name="Text Box 307">
              <a:extLst>
                <a:ext uri="{FF2B5EF4-FFF2-40B4-BE49-F238E27FC236}">
                  <a16:creationId xmlns:a16="http://schemas.microsoft.com/office/drawing/2014/main" id="{C2C084A3-FC14-472B-9CDD-3B4FB100B176}"/>
                </a:ext>
              </a:extLst>
            </p:cNvPr>
            <p:cNvSpPr txBox="1">
              <a:spLocks noChangeArrowheads="1"/>
            </p:cNvSpPr>
            <p:nvPr/>
          </p:nvSpPr>
          <p:spPr bwMode="auto">
            <a:xfrm>
              <a:off x="3264" y="2594"/>
              <a:ext cx="57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66FF"/>
                  </a:solidFill>
                </a:rPr>
                <a:t>d </a:t>
              </a:r>
              <a:r>
                <a:rPr lang="en-US" altLang="en-US" sz="3600" b="1">
                  <a:solidFill>
                    <a:srgbClr val="FF66FF"/>
                  </a:solidFill>
                </a:rPr>
                <a:t>[</a:t>
              </a:r>
              <a:r>
                <a:rPr lang="en-US" altLang="en-US" sz="1800" b="1">
                  <a:solidFill>
                    <a:srgbClr val="FF66FF"/>
                  </a:solidFill>
                </a:rPr>
                <a:t>1 –  </a:t>
              </a:r>
            </a:p>
          </p:txBody>
        </p:sp>
        <p:sp>
          <p:nvSpPr>
            <p:cNvPr id="37939" name="Text Box 308">
              <a:extLst>
                <a:ext uri="{FF2B5EF4-FFF2-40B4-BE49-F238E27FC236}">
                  <a16:creationId xmlns:a16="http://schemas.microsoft.com/office/drawing/2014/main" id="{5379D985-27AD-4795-91C5-28EA8892A7BB}"/>
                </a:ext>
              </a:extLst>
            </p:cNvPr>
            <p:cNvSpPr txBox="1">
              <a:spLocks noChangeArrowheads="1"/>
            </p:cNvSpPr>
            <p:nvPr/>
          </p:nvSpPr>
          <p:spPr bwMode="auto">
            <a:xfrm>
              <a:off x="4512" y="2882"/>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66FF"/>
                  </a:solidFill>
                  <a:cs typeface="Arial" panose="020B0604020202020204" pitchFamily="34" charset="0"/>
                </a:rPr>
                <a:t>K</a:t>
              </a:r>
              <a:endParaRPr lang="el-GR" altLang="en-US" sz="1800" b="1">
                <a:solidFill>
                  <a:srgbClr val="FF66FF"/>
                </a:solidFill>
                <a:cs typeface="Arial" panose="020B0604020202020204" pitchFamily="34" charset="0"/>
              </a:endParaRPr>
            </a:p>
          </p:txBody>
        </p:sp>
        <p:sp>
          <p:nvSpPr>
            <p:cNvPr id="37940" name="Rectangle 309">
              <a:extLst>
                <a:ext uri="{FF2B5EF4-FFF2-40B4-BE49-F238E27FC236}">
                  <a16:creationId xmlns:a16="http://schemas.microsoft.com/office/drawing/2014/main" id="{146E9FD7-E67B-4ACC-BA07-19D480A78A52}"/>
                </a:ext>
              </a:extLst>
            </p:cNvPr>
            <p:cNvSpPr>
              <a:spLocks noChangeArrowheads="1"/>
            </p:cNvSpPr>
            <p:nvPr/>
          </p:nvSpPr>
          <p:spPr bwMode="auto">
            <a:xfrm>
              <a:off x="4512" y="2631"/>
              <a:ext cx="1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66FF"/>
                  </a:solidFill>
                  <a:cs typeface="Arial" panose="020B0604020202020204" pitchFamily="34" charset="0"/>
                </a:rPr>
                <a:t>t</a:t>
              </a:r>
              <a:endParaRPr lang="el-GR" altLang="en-US" sz="1800" b="1" baseline="-25000">
                <a:solidFill>
                  <a:srgbClr val="FF66FF"/>
                </a:solidFill>
                <a:cs typeface="Arial" panose="020B0604020202020204" pitchFamily="34" charset="0"/>
              </a:endParaRPr>
            </a:p>
          </p:txBody>
        </p:sp>
        <p:sp>
          <p:nvSpPr>
            <p:cNvPr id="37941" name="Line 310">
              <a:extLst>
                <a:ext uri="{FF2B5EF4-FFF2-40B4-BE49-F238E27FC236}">
                  <a16:creationId xmlns:a16="http://schemas.microsoft.com/office/drawing/2014/main" id="{20680C32-1505-4190-8C70-AFB0FB85E393}"/>
                </a:ext>
              </a:extLst>
            </p:cNvPr>
            <p:cNvSpPr>
              <a:spLocks noChangeShapeType="1"/>
            </p:cNvSpPr>
            <p:nvPr/>
          </p:nvSpPr>
          <p:spPr bwMode="auto">
            <a:xfrm flipV="1">
              <a:off x="4502" y="2873"/>
              <a:ext cx="240" cy="8"/>
            </a:xfrm>
            <a:prstGeom prst="line">
              <a:avLst/>
            </a:prstGeom>
            <a:noFill/>
            <a:ln w="19050">
              <a:solidFill>
                <a:srgbClr val="FF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942" name="Text Box 311">
              <a:extLst>
                <a:ext uri="{FF2B5EF4-FFF2-40B4-BE49-F238E27FC236}">
                  <a16:creationId xmlns:a16="http://schemas.microsoft.com/office/drawing/2014/main" id="{B3342302-844E-45E5-A796-7C3C5BFE39AA}"/>
                </a:ext>
              </a:extLst>
            </p:cNvPr>
            <p:cNvSpPr txBox="1">
              <a:spLocks noChangeArrowheads="1"/>
            </p:cNvSpPr>
            <p:nvPr/>
          </p:nvSpPr>
          <p:spPr bwMode="auto">
            <a:xfrm>
              <a:off x="4848" y="2633"/>
              <a:ext cx="24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FF66FF"/>
                  </a:solidFill>
                </a:rPr>
                <a:t>]</a:t>
              </a:r>
            </a:p>
          </p:txBody>
        </p:sp>
        <p:sp>
          <p:nvSpPr>
            <p:cNvPr id="37943" name="Text Box 313">
              <a:extLst>
                <a:ext uri="{FF2B5EF4-FFF2-40B4-BE49-F238E27FC236}">
                  <a16:creationId xmlns:a16="http://schemas.microsoft.com/office/drawing/2014/main" id="{9A90C72D-2477-4CB3-83EC-A3CD279F9430}"/>
                </a:ext>
              </a:extLst>
            </p:cNvPr>
            <p:cNvSpPr txBox="1">
              <a:spLocks noChangeArrowheads="1"/>
            </p:cNvSpPr>
            <p:nvPr/>
          </p:nvSpPr>
          <p:spPr bwMode="auto">
            <a:xfrm>
              <a:off x="3850" y="2856"/>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66FF"/>
                  </a:solidFill>
                  <a:cs typeface="Arial" panose="020B0604020202020204" pitchFamily="34" charset="0"/>
                </a:rPr>
                <a:t>d</a:t>
              </a:r>
              <a:endParaRPr lang="el-GR" altLang="en-US" sz="1800" b="1">
                <a:solidFill>
                  <a:srgbClr val="FF66FF"/>
                </a:solidFill>
                <a:cs typeface="Arial" panose="020B0604020202020204" pitchFamily="34" charset="0"/>
              </a:endParaRPr>
            </a:p>
          </p:txBody>
        </p:sp>
        <p:sp>
          <p:nvSpPr>
            <p:cNvPr id="37944" name="Rectangle 314">
              <a:extLst>
                <a:ext uri="{FF2B5EF4-FFF2-40B4-BE49-F238E27FC236}">
                  <a16:creationId xmlns:a16="http://schemas.microsoft.com/office/drawing/2014/main" id="{C3A76623-B674-4C9B-8BC0-B25D61185AB1}"/>
                </a:ext>
              </a:extLst>
            </p:cNvPr>
            <p:cNvSpPr>
              <a:spLocks noChangeArrowheads="1"/>
            </p:cNvSpPr>
            <p:nvPr/>
          </p:nvSpPr>
          <p:spPr bwMode="auto">
            <a:xfrm>
              <a:off x="3850" y="2605"/>
              <a:ext cx="1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66FF"/>
                  </a:solidFill>
                  <a:cs typeface="Arial" panose="020B0604020202020204" pitchFamily="34" charset="0"/>
                </a:rPr>
                <a:t>t</a:t>
              </a:r>
              <a:endParaRPr lang="el-GR" altLang="en-US" sz="1800" b="1" baseline="-25000">
                <a:solidFill>
                  <a:srgbClr val="FF66FF"/>
                </a:solidFill>
                <a:cs typeface="Arial" panose="020B0604020202020204" pitchFamily="34" charset="0"/>
              </a:endParaRPr>
            </a:p>
          </p:txBody>
        </p:sp>
        <p:sp>
          <p:nvSpPr>
            <p:cNvPr id="37945" name="Line 315">
              <a:extLst>
                <a:ext uri="{FF2B5EF4-FFF2-40B4-BE49-F238E27FC236}">
                  <a16:creationId xmlns:a16="http://schemas.microsoft.com/office/drawing/2014/main" id="{DB6AB3C1-9F70-402C-A643-25E36CF5331F}"/>
                </a:ext>
              </a:extLst>
            </p:cNvPr>
            <p:cNvSpPr>
              <a:spLocks noChangeShapeType="1"/>
            </p:cNvSpPr>
            <p:nvPr/>
          </p:nvSpPr>
          <p:spPr bwMode="auto">
            <a:xfrm flipV="1">
              <a:off x="3840" y="2847"/>
              <a:ext cx="240" cy="8"/>
            </a:xfrm>
            <a:prstGeom prst="line">
              <a:avLst/>
            </a:prstGeom>
            <a:noFill/>
            <a:ln w="19050">
              <a:solidFill>
                <a:srgbClr val="FF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946" name="Text Box 316">
              <a:extLst>
                <a:ext uri="{FF2B5EF4-FFF2-40B4-BE49-F238E27FC236}">
                  <a16:creationId xmlns:a16="http://schemas.microsoft.com/office/drawing/2014/main" id="{D8245CC8-7357-484E-AD7E-F00AA5B4BDD8}"/>
                </a:ext>
              </a:extLst>
            </p:cNvPr>
            <p:cNvSpPr txBox="1">
              <a:spLocks noChangeArrowheads="1"/>
            </p:cNvSpPr>
            <p:nvPr/>
          </p:nvSpPr>
          <p:spPr bwMode="auto">
            <a:xfrm>
              <a:off x="4080" y="2613"/>
              <a:ext cx="3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FF66FF"/>
                  </a:solidFill>
                </a:rPr>
                <a:t>(</a:t>
              </a:r>
              <a:r>
                <a:rPr lang="en-US" altLang="en-US" sz="1800" b="1">
                  <a:solidFill>
                    <a:srgbClr val="FF66FF"/>
                  </a:solidFill>
                </a:rPr>
                <a:t>1 -</a:t>
              </a:r>
            </a:p>
          </p:txBody>
        </p:sp>
        <p:sp>
          <p:nvSpPr>
            <p:cNvPr id="37947" name="Text Box 317">
              <a:extLst>
                <a:ext uri="{FF2B5EF4-FFF2-40B4-BE49-F238E27FC236}">
                  <a16:creationId xmlns:a16="http://schemas.microsoft.com/office/drawing/2014/main" id="{95E72F58-8A90-4610-9DAF-D04BAEF76EDA}"/>
                </a:ext>
              </a:extLst>
            </p:cNvPr>
            <p:cNvSpPr txBox="1">
              <a:spLocks noChangeArrowheads="1"/>
            </p:cNvSpPr>
            <p:nvPr/>
          </p:nvSpPr>
          <p:spPr bwMode="auto">
            <a:xfrm>
              <a:off x="4694" y="2633"/>
              <a:ext cx="24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FF66FF"/>
                  </a:solidFill>
                </a:rPr>
                <a:t>)</a:t>
              </a:r>
            </a:p>
          </p:txBody>
        </p:sp>
        <p:sp>
          <p:nvSpPr>
            <p:cNvPr id="37948" name="Line 318">
              <a:extLst>
                <a:ext uri="{FF2B5EF4-FFF2-40B4-BE49-F238E27FC236}">
                  <a16:creationId xmlns:a16="http://schemas.microsoft.com/office/drawing/2014/main" id="{365BAAC6-8F71-486F-BB22-68228305182B}"/>
                </a:ext>
              </a:extLst>
            </p:cNvPr>
            <p:cNvSpPr>
              <a:spLocks noChangeShapeType="1"/>
            </p:cNvSpPr>
            <p:nvPr/>
          </p:nvSpPr>
          <p:spPr bwMode="auto">
            <a:xfrm>
              <a:off x="3264" y="2592"/>
              <a:ext cx="1776" cy="0"/>
            </a:xfrm>
            <a:prstGeom prst="line">
              <a:avLst/>
            </a:prstGeom>
            <a:noFill/>
            <a:ln w="19050">
              <a:solidFill>
                <a:srgbClr val="FF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29343" name="Text Box 319">
            <a:extLst>
              <a:ext uri="{FF2B5EF4-FFF2-40B4-BE49-F238E27FC236}">
                <a16:creationId xmlns:a16="http://schemas.microsoft.com/office/drawing/2014/main" id="{A877F7AC-0E90-4D11-BC84-76348C654BAD}"/>
              </a:ext>
            </a:extLst>
          </p:cNvPr>
          <p:cNvSpPr txBox="1">
            <a:spLocks noChangeArrowheads="1"/>
          </p:cNvSpPr>
          <p:nvPr/>
        </p:nvSpPr>
        <p:spPr bwMode="auto">
          <a:xfrm>
            <a:off x="4038600" y="5000625"/>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00"/>
                </a:solidFill>
                <a:cs typeface="Arial" panose="020B0604020202020204" pitchFamily="34" charset="0"/>
              </a:rPr>
              <a:t>or</a:t>
            </a:r>
            <a:endParaRPr lang="el-GR" altLang="en-US" sz="1800" b="1">
              <a:solidFill>
                <a:srgbClr val="00FF00"/>
              </a:solidFill>
              <a:cs typeface="Arial" panose="020B0604020202020204" pitchFamily="34" charset="0"/>
            </a:endParaRPr>
          </a:p>
        </p:txBody>
      </p:sp>
      <p:grpSp>
        <p:nvGrpSpPr>
          <p:cNvPr id="129364" name="Group 340">
            <a:extLst>
              <a:ext uri="{FF2B5EF4-FFF2-40B4-BE49-F238E27FC236}">
                <a16:creationId xmlns:a16="http://schemas.microsoft.com/office/drawing/2014/main" id="{F046A2A7-ECF9-4467-9BEE-309A5AB43E03}"/>
              </a:ext>
            </a:extLst>
          </p:cNvPr>
          <p:cNvGrpSpPr>
            <a:grpSpLocks/>
          </p:cNvGrpSpPr>
          <p:nvPr/>
        </p:nvGrpSpPr>
        <p:grpSpPr bwMode="auto">
          <a:xfrm>
            <a:off x="4648200" y="4648200"/>
            <a:ext cx="3429000" cy="1371600"/>
            <a:chOff x="2928" y="2928"/>
            <a:chExt cx="2160" cy="864"/>
          </a:xfrm>
        </p:grpSpPr>
        <p:sp>
          <p:nvSpPr>
            <p:cNvPr id="37921" name="Rectangle 234">
              <a:extLst>
                <a:ext uri="{FF2B5EF4-FFF2-40B4-BE49-F238E27FC236}">
                  <a16:creationId xmlns:a16="http://schemas.microsoft.com/office/drawing/2014/main" id="{A68F4B9A-942A-40A4-BA53-D7BC543E1F90}"/>
                </a:ext>
              </a:extLst>
            </p:cNvPr>
            <p:cNvSpPr>
              <a:spLocks noChangeArrowheads="1"/>
            </p:cNvSpPr>
            <p:nvPr/>
          </p:nvSpPr>
          <p:spPr bwMode="auto">
            <a:xfrm flipV="1">
              <a:off x="2928" y="2928"/>
              <a:ext cx="2160" cy="864"/>
            </a:xfrm>
            <a:prstGeom prst="rect">
              <a:avLst/>
            </a:prstGeom>
            <a:solidFill>
              <a:srgbClr val="800000"/>
            </a:solidFill>
            <a:ln w="28575">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6600FF"/>
                </a:solidFill>
              </a:endParaRPr>
            </a:p>
          </p:txBody>
        </p:sp>
        <p:grpSp>
          <p:nvGrpSpPr>
            <p:cNvPr id="37922" name="Group 336">
              <a:extLst>
                <a:ext uri="{FF2B5EF4-FFF2-40B4-BE49-F238E27FC236}">
                  <a16:creationId xmlns:a16="http://schemas.microsoft.com/office/drawing/2014/main" id="{CFEF95D6-620C-427D-82DA-4B2B611EE3D7}"/>
                </a:ext>
              </a:extLst>
            </p:cNvPr>
            <p:cNvGrpSpPr>
              <a:grpSpLocks/>
            </p:cNvGrpSpPr>
            <p:nvPr/>
          </p:nvGrpSpPr>
          <p:grpSpPr bwMode="auto">
            <a:xfrm>
              <a:off x="2928" y="2976"/>
              <a:ext cx="2064" cy="809"/>
              <a:chOff x="3024" y="3271"/>
              <a:chExt cx="2064" cy="809"/>
            </a:xfrm>
          </p:grpSpPr>
          <p:sp>
            <p:nvSpPr>
              <p:cNvPr id="37923" name="Text Box 322">
                <a:extLst>
                  <a:ext uri="{FF2B5EF4-FFF2-40B4-BE49-F238E27FC236}">
                    <a16:creationId xmlns:a16="http://schemas.microsoft.com/office/drawing/2014/main" id="{F545EF4A-FA51-4E51-BF9E-3F46EFFF7E4E}"/>
                  </a:ext>
                </a:extLst>
              </p:cNvPr>
              <p:cNvSpPr txBox="1">
                <a:spLocks noChangeArrowheads="1"/>
              </p:cNvSpPr>
              <p:nvPr/>
            </p:nvSpPr>
            <p:spPr bwMode="auto">
              <a:xfrm>
                <a:off x="3024" y="3435"/>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CC"/>
                    </a:solidFill>
                  </a:rPr>
                  <a:t>C =</a:t>
                </a:r>
              </a:p>
            </p:txBody>
          </p:sp>
          <p:sp>
            <p:nvSpPr>
              <p:cNvPr id="37924" name="Text Box 323">
                <a:extLst>
                  <a:ext uri="{FF2B5EF4-FFF2-40B4-BE49-F238E27FC236}">
                    <a16:creationId xmlns:a16="http://schemas.microsoft.com/office/drawing/2014/main" id="{054AD69A-9EE3-4C34-84DF-DAB86EE04887}"/>
                  </a:ext>
                </a:extLst>
              </p:cNvPr>
              <p:cNvSpPr txBox="1">
                <a:spLocks noChangeArrowheads="1"/>
              </p:cNvSpPr>
              <p:nvPr/>
            </p:nvSpPr>
            <p:spPr bwMode="auto">
              <a:xfrm>
                <a:off x="3936" y="3271"/>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CC"/>
                    </a:solidFill>
                  </a:rPr>
                  <a:t>C</a:t>
                </a:r>
                <a:r>
                  <a:rPr lang="en-US" altLang="en-US" sz="1800" b="1" baseline="-25000">
                    <a:solidFill>
                      <a:srgbClr val="FFFFCC"/>
                    </a:solidFill>
                  </a:rPr>
                  <a:t>0</a:t>
                </a:r>
                <a:endParaRPr lang="el-GR" altLang="en-US" sz="1800" b="1" baseline="-25000">
                  <a:solidFill>
                    <a:srgbClr val="FFFFCC"/>
                  </a:solidFill>
                </a:endParaRPr>
              </a:p>
            </p:txBody>
          </p:sp>
          <p:sp>
            <p:nvSpPr>
              <p:cNvPr id="37925" name="Text Box 324">
                <a:extLst>
                  <a:ext uri="{FF2B5EF4-FFF2-40B4-BE49-F238E27FC236}">
                    <a16:creationId xmlns:a16="http://schemas.microsoft.com/office/drawing/2014/main" id="{13BEF494-952B-4AB3-AE1D-164553597EE7}"/>
                  </a:ext>
                </a:extLst>
              </p:cNvPr>
              <p:cNvSpPr txBox="1">
                <a:spLocks noChangeArrowheads="1"/>
              </p:cNvSpPr>
              <p:nvPr/>
            </p:nvSpPr>
            <p:spPr bwMode="auto">
              <a:xfrm>
                <a:off x="3264" y="3561"/>
                <a:ext cx="57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FFFFCC"/>
                    </a:solidFill>
                  </a:rPr>
                  <a:t>  [</a:t>
                </a:r>
                <a:r>
                  <a:rPr lang="en-US" altLang="en-US" sz="1800" b="1">
                    <a:solidFill>
                      <a:srgbClr val="FFFFCC"/>
                    </a:solidFill>
                  </a:rPr>
                  <a:t>1 –  </a:t>
                </a:r>
              </a:p>
            </p:txBody>
          </p:sp>
          <p:sp>
            <p:nvSpPr>
              <p:cNvPr id="37926" name="Text Box 325">
                <a:extLst>
                  <a:ext uri="{FF2B5EF4-FFF2-40B4-BE49-F238E27FC236}">
                    <a16:creationId xmlns:a16="http://schemas.microsoft.com/office/drawing/2014/main" id="{B6C4322A-6A08-4F2C-944C-6B443A10AA16}"/>
                  </a:ext>
                </a:extLst>
              </p:cNvPr>
              <p:cNvSpPr txBox="1">
                <a:spLocks noChangeArrowheads="1"/>
              </p:cNvSpPr>
              <p:nvPr/>
            </p:nvSpPr>
            <p:spPr bwMode="auto">
              <a:xfrm>
                <a:off x="4512" y="3849"/>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CC"/>
                    </a:solidFill>
                    <a:cs typeface="Arial" panose="020B0604020202020204" pitchFamily="34" charset="0"/>
                  </a:rPr>
                  <a:t>K</a:t>
                </a:r>
                <a:endParaRPr lang="el-GR" altLang="en-US" sz="1800" b="1">
                  <a:solidFill>
                    <a:srgbClr val="FFFFCC"/>
                  </a:solidFill>
                  <a:cs typeface="Arial" panose="020B0604020202020204" pitchFamily="34" charset="0"/>
                </a:endParaRPr>
              </a:p>
            </p:txBody>
          </p:sp>
          <p:sp>
            <p:nvSpPr>
              <p:cNvPr id="37927" name="Rectangle 326">
                <a:extLst>
                  <a:ext uri="{FF2B5EF4-FFF2-40B4-BE49-F238E27FC236}">
                    <a16:creationId xmlns:a16="http://schemas.microsoft.com/office/drawing/2014/main" id="{0EE828F8-24C8-4C25-8B1F-9D49140CE0FA}"/>
                  </a:ext>
                </a:extLst>
              </p:cNvPr>
              <p:cNvSpPr>
                <a:spLocks noChangeArrowheads="1"/>
              </p:cNvSpPr>
              <p:nvPr/>
            </p:nvSpPr>
            <p:spPr bwMode="auto">
              <a:xfrm>
                <a:off x="4512" y="3598"/>
                <a:ext cx="1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CC"/>
                    </a:solidFill>
                    <a:cs typeface="Arial" panose="020B0604020202020204" pitchFamily="34" charset="0"/>
                  </a:rPr>
                  <a:t>t</a:t>
                </a:r>
                <a:endParaRPr lang="el-GR" altLang="en-US" sz="1800" b="1" baseline="-25000">
                  <a:solidFill>
                    <a:srgbClr val="FFFFCC"/>
                  </a:solidFill>
                  <a:cs typeface="Arial" panose="020B0604020202020204" pitchFamily="34" charset="0"/>
                </a:endParaRPr>
              </a:p>
            </p:txBody>
          </p:sp>
          <p:sp>
            <p:nvSpPr>
              <p:cNvPr id="37928" name="Line 327">
                <a:extLst>
                  <a:ext uri="{FF2B5EF4-FFF2-40B4-BE49-F238E27FC236}">
                    <a16:creationId xmlns:a16="http://schemas.microsoft.com/office/drawing/2014/main" id="{50051FF9-DB9A-4C1C-8D27-6986414E8808}"/>
                  </a:ext>
                </a:extLst>
              </p:cNvPr>
              <p:cNvSpPr>
                <a:spLocks noChangeShapeType="1"/>
              </p:cNvSpPr>
              <p:nvPr/>
            </p:nvSpPr>
            <p:spPr bwMode="auto">
              <a:xfrm flipV="1">
                <a:off x="4502" y="3840"/>
                <a:ext cx="240" cy="8"/>
              </a:xfrm>
              <a:prstGeom prst="line">
                <a:avLst/>
              </a:prstGeom>
              <a:noFill/>
              <a:ln w="1905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929" name="Text Box 328">
                <a:extLst>
                  <a:ext uri="{FF2B5EF4-FFF2-40B4-BE49-F238E27FC236}">
                    <a16:creationId xmlns:a16="http://schemas.microsoft.com/office/drawing/2014/main" id="{19BF1F9B-0095-474C-8B5F-454A193ED38F}"/>
                  </a:ext>
                </a:extLst>
              </p:cNvPr>
              <p:cNvSpPr txBox="1">
                <a:spLocks noChangeArrowheads="1"/>
              </p:cNvSpPr>
              <p:nvPr/>
            </p:nvSpPr>
            <p:spPr bwMode="auto">
              <a:xfrm>
                <a:off x="4848" y="3600"/>
                <a:ext cx="24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FFFFCC"/>
                    </a:solidFill>
                  </a:rPr>
                  <a:t>]</a:t>
                </a:r>
              </a:p>
            </p:txBody>
          </p:sp>
          <p:sp>
            <p:nvSpPr>
              <p:cNvPr id="37930" name="Text Box 329">
                <a:extLst>
                  <a:ext uri="{FF2B5EF4-FFF2-40B4-BE49-F238E27FC236}">
                    <a16:creationId xmlns:a16="http://schemas.microsoft.com/office/drawing/2014/main" id="{0B950A88-D1D4-4014-A7C0-75466AFA79EF}"/>
                  </a:ext>
                </a:extLst>
              </p:cNvPr>
              <p:cNvSpPr txBox="1">
                <a:spLocks noChangeArrowheads="1"/>
              </p:cNvSpPr>
              <p:nvPr/>
            </p:nvSpPr>
            <p:spPr bwMode="auto">
              <a:xfrm>
                <a:off x="3850" y="3823"/>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CC"/>
                    </a:solidFill>
                    <a:cs typeface="Arial" panose="020B0604020202020204" pitchFamily="34" charset="0"/>
                  </a:rPr>
                  <a:t>d</a:t>
                </a:r>
                <a:endParaRPr lang="el-GR" altLang="en-US" sz="1800" b="1">
                  <a:solidFill>
                    <a:srgbClr val="FFFFCC"/>
                  </a:solidFill>
                  <a:cs typeface="Arial" panose="020B0604020202020204" pitchFamily="34" charset="0"/>
                </a:endParaRPr>
              </a:p>
            </p:txBody>
          </p:sp>
          <p:sp>
            <p:nvSpPr>
              <p:cNvPr id="37931" name="Rectangle 330">
                <a:extLst>
                  <a:ext uri="{FF2B5EF4-FFF2-40B4-BE49-F238E27FC236}">
                    <a16:creationId xmlns:a16="http://schemas.microsoft.com/office/drawing/2014/main" id="{CDCD6C6F-D304-4DA5-8BBC-232612DE9EBA}"/>
                  </a:ext>
                </a:extLst>
              </p:cNvPr>
              <p:cNvSpPr>
                <a:spLocks noChangeArrowheads="1"/>
              </p:cNvSpPr>
              <p:nvPr/>
            </p:nvSpPr>
            <p:spPr bwMode="auto">
              <a:xfrm>
                <a:off x="3850" y="3572"/>
                <a:ext cx="1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CC"/>
                    </a:solidFill>
                    <a:cs typeface="Arial" panose="020B0604020202020204" pitchFamily="34" charset="0"/>
                  </a:rPr>
                  <a:t>t</a:t>
                </a:r>
                <a:endParaRPr lang="el-GR" altLang="en-US" sz="1800" b="1" baseline="-25000">
                  <a:solidFill>
                    <a:srgbClr val="FFFFCC"/>
                  </a:solidFill>
                  <a:cs typeface="Arial" panose="020B0604020202020204" pitchFamily="34" charset="0"/>
                </a:endParaRPr>
              </a:p>
            </p:txBody>
          </p:sp>
          <p:sp>
            <p:nvSpPr>
              <p:cNvPr id="37932" name="Line 331">
                <a:extLst>
                  <a:ext uri="{FF2B5EF4-FFF2-40B4-BE49-F238E27FC236}">
                    <a16:creationId xmlns:a16="http://schemas.microsoft.com/office/drawing/2014/main" id="{467CEF2F-29A8-4A75-B76C-A2C5D3C3D143}"/>
                  </a:ext>
                </a:extLst>
              </p:cNvPr>
              <p:cNvSpPr>
                <a:spLocks noChangeShapeType="1"/>
              </p:cNvSpPr>
              <p:nvPr/>
            </p:nvSpPr>
            <p:spPr bwMode="auto">
              <a:xfrm flipV="1">
                <a:off x="3840" y="3814"/>
                <a:ext cx="240" cy="8"/>
              </a:xfrm>
              <a:prstGeom prst="line">
                <a:avLst/>
              </a:prstGeom>
              <a:noFill/>
              <a:ln w="1905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933" name="Text Box 332">
                <a:extLst>
                  <a:ext uri="{FF2B5EF4-FFF2-40B4-BE49-F238E27FC236}">
                    <a16:creationId xmlns:a16="http://schemas.microsoft.com/office/drawing/2014/main" id="{A5FE2591-C8E2-4615-B323-F71DB41470EF}"/>
                  </a:ext>
                </a:extLst>
              </p:cNvPr>
              <p:cNvSpPr txBox="1">
                <a:spLocks noChangeArrowheads="1"/>
              </p:cNvSpPr>
              <p:nvPr/>
            </p:nvSpPr>
            <p:spPr bwMode="auto">
              <a:xfrm>
                <a:off x="4080" y="3580"/>
                <a:ext cx="3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FFFFCC"/>
                    </a:solidFill>
                  </a:rPr>
                  <a:t>(</a:t>
                </a:r>
                <a:r>
                  <a:rPr lang="en-US" altLang="en-US" sz="1800" b="1">
                    <a:solidFill>
                      <a:srgbClr val="FFFFCC"/>
                    </a:solidFill>
                  </a:rPr>
                  <a:t>1 -</a:t>
                </a:r>
              </a:p>
            </p:txBody>
          </p:sp>
          <p:sp>
            <p:nvSpPr>
              <p:cNvPr id="37934" name="Text Box 333">
                <a:extLst>
                  <a:ext uri="{FF2B5EF4-FFF2-40B4-BE49-F238E27FC236}">
                    <a16:creationId xmlns:a16="http://schemas.microsoft.com/office/drawing/2014/main" id="{E459708A-217C-478B-B6CB-A2A9084AEAA8}"/>
                  </a:ext>
                </a:extLst>
              </p:cNvPr>
              <p:cNvSpPr txBox="1">
                <a:spLocks noChangeArrowheads="1"/>
              </p:cNvSpPr>
              <p:nvPr/>
            </p:nvSpPr>
            <p:spPr bwMode="auto">
              <a:xfrm>
                <a:off x="4694" y="3600"/>
                <a:ext cx="24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FFFFCC"/>
                    </a:solidFill>
                  </a:rPr>
                  <a:t>)</a:t>
                </a:r>
              </a:p>
            </p:txBody>
          </p:sp>
          <p:sp>
            <p:nvSpPr>
              <p:cNvPr id="37935" name="Line 335">
                <a:extLst>
                  <a:ext uri="{FF2B5EF4-FFF2-40B4-BE49-F238E27FC236}">
                    <a16:creationId xmlns:a16="http://schemas.microsoft.com/office/drawing/2014/main" id="{189EC191-FAC2-4013-9CEC-27D9DF3190BC}"/>
                  </a:ext>
                </a:extLst>
              </p:cNvPr>
              <p:cNvSpPr>
                <a:spLocks noChangeShapeType="1"/>
              </p:cNvSpPr>
              <p:nvPr/>
            </p:nvSpPr>
            <p:spPr bwMode="auto">
              <a:xfrm>
                <a:off x="3408" y="3552"/>
                <a:ext cx="1680" cy="0"/>
              </a:xfrm>
              <a:prstGeom prst="line">
                <a:avLst/>
              </a:prstGeom>
              <a:noFill/>
              <a:ln w="1905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129361" name="Text Box 337">
            <a:extLst>
              <a:ext uri="{FF2B5EF4-FFF2-40B4-BE49-F238E27FC236}">
                <a16:creationId xmlns:a16="http://schemas.microsoft.com/office/drawing/2014/main" id="{6EA828C6-CE87-450B-B921-CD618ECC2B4B}"/>
              </a:ext>
            </a:extLst>
          </p:cNvPr>
          <p:cNvSpPr txBox="1">
            <a:spLocks noChangeArrowheads="1"/>
          </p:cNvSpPr>
          <p:nvPr/>
        </p:nvSpPr>
        <p:spPr bwMode="auto">
          <a:xfrm>
            <a:off x="4419600" y="6064250"/>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00"/>
                </a:solidFill>
              </a:rPr>
              <a:t>C &gt; C</a:t>
            </a:r>
            <a:r>
              <a:rPr lang="en-US" altLang="en-US" sz="1800" b="1" baseline="-25000">
                <a:solidFill>
                  <a:srgbClr val="FFFF00"/>
                </a:solidFill>
              </a:rPr>
              <a:t>0</a:t>
            </a:r>
            <a:r>
              <a:rPr lang="en-US" altLang="en-US" sz="1800" b="1">
                <a:solidFill>
                  <a:srgbClr val="FFFF00"/>
                </a:solidFill>
              </a:rPr>
              <a:t>.  i.e. Capacitance increases with introduction of dielectric slab.</a:t>
            </a:r>
          </a:p>
        </p:txBody>
      </p:sp>
      <p:sp>
        <p:nvSpPr>
          <p:cNvPr id="129363" name="Rectangle 339">
            <a:extLst>
              <a:ext uri="{FF2B5EF4-FFF2-40B4-BE49-F238E27FC236}">
                <a16:creationId xmlns:a16="http://schemas.microsoft.com/office/drawing/2014/main" id="{4BDF35DA-F3F0-4156-BFC4-646D6934B6BD}"/>
              </a:ext>
            </a:extLst>
          </p:cNvPr>
          <p:cNvSpPr>
            <a:spLocks noChangeArrowheads="1"/>
          </p:cNvSpPr>
          <p:nvPr/>
        </p:nvSpPr>
        <p:spPr bwMode="auto">
          <a:xfrm>
            <a:off x="4038600" y="457200"/>
            <a:ext cx="4876800" cy="28956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9029"/>
                                        </p:tgtEl>
                                        <p:attrNameLst>
                                          <p:attrName>style.visibility</p:attrName>
                                        </p:attrNameLst>
                                      </p:cBhvr>
                                      <p:to>
                                        <p:strVal val="visible"/>
                                      </p:to>
                                    </p:set>
                                    <p:animEffect transition="in" filter="slide(fromTop)">
                                      <p:cBhvr>
                                        <p:cTn id="7" dur="500"/>
                                        <p:tgtEl>
                                          <p:spTgt spid="1290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29363"/>
                                        </p:tgtEl>
                                        <p:attrNameLst>
                                          <p:attrName>style.visibility</p:attrName>
                                        </p:attrNameLst>
                                      </p:cBhvr>
                                      <p:to>
                                        <p:strVal val="visible"/>
                                      </p:to>
                                    </p:set>
                                    <p:anim calcmode="lin" valueType="num">
                                      <p:cBhvr>
                                        <p:cTn id="12" dur="500" fill="hold"/>
                                        <p:tgtEl>
                                          <p:spTgt spid="129363"/>
                                        </p:tgtEl>
                                        <p:attrNameLst>
                                          <p:attrName>ppt_w</p:attrName>
                                        </p:attrNameLst>
                                      </p:cBhvr>
                                      <p:tavLst>
                                        <p:tav tm="0">
                                          <p:val>
                                            <p:fltVal val="0"/>
                                          </p:val>
                                        </p:tav>
                                        <p:tav tm="100000">
                                          <p:val>
                                            <p:strVal val="#ppt_w"/>
                                          </p:val>
                                        </p:tav>
                                      </p:tavLst>
                                    </p:anim>
                                    <p:anim calcmode="lin" valueType="num">
                                      <p:cBhvr>
                                        <p:cTn id="13" dur="500" fill="hold"/>
                                        <p:tgtEl>
                                          <p:spTgt spid="129363"/>
                                        </p:tgtEl>
                                        <p:attrNameLst>
                                          <p:attrName>ppt_h</p:attrName>
                                        </p:attrNameLst>
                                      </p:cBhvr>
                                      <p:tavLst>
                                        <p:tav tm="0">
                                          <p:val>
                                            <p:fltVal val="0"/>
                                          </p:val>
                                        </p:tav>
                                        <p:tav tm="100000">
                                          <p:val>
                                            <p:strVal val="#ppt_h"/>
                                          </p:val>
                                        </p:tav>
                                      </p:tavLst>
                                    </p:anim>
                                    <p:animEffect transition="in" filter="fade">
                                      <p:cBhvr>
                                        <p:cTn id="14" dur="500"/>
                                        <p:tgtEl>
                                          <p:spTgt spid="12936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29369"/>
                                        </p:tgtEl>
                                        <p:attrNameLst>
                                          <p:attrName>style.visibility</p:attrName>
                                        </p:attrNameLst>
                                      </p:cBhvr>
                                      <p:to>
                                        <p:strVal val="visible"/>
                                      </p:to>
                                    </p:set>
                                    <p:anim calcmode="lin" valueType="num">
                                      <p:cBhvr>
                                        <p:cTn id="19" dur="500" fill="hold"/>
                                        <p:tgtEl>
                                          <p:spTgt spid="129369"/>
                                        </p:tgtEl>
                                        <p:attrNameLst>
                                          <p:attrName>ppt_w</p:attrName>
                                        </p:attrNameLst>
                                      </p:cBhvr>
                                      <p:tavLst>
                                        <p:tav tm="0">
                                          <p:val>
                                            <p:fltVal val="0"/>
                                          </p:val>
                                        </p:tav>
                                        <p:tav tm="100000">
                                          <p:val>
                                            <p:strVal val="#ppt_w"/>
                                          </p:val>
                                        </p:tav>
                                      </p:tavLst>
                                    </p:anim>
                                    <p:anim calcmode="lin" valueType="num">
                                      <p:cBhvr>
                                        <p:cTn id="20" dur="500" fill="hold"/>
                                        <p:tgtEl>
                                          <p:spTgt spid="129369"/>
                                        </p:tgtEl>
                                        <p:attrNameLst>
                                          <p:attrName>ppt_h</p:attrName>
                                        </p:attrNameLst>
                                      </p:cBhvr>
                                      <p:tavLst>
                                        <p:tav tm="0">
                                          <p:val>
                                            <p:fltVal val="0"/>
                                          </p:val>
                                        </p:tav>
                                        <p:tav tm="100000">
                                          <p:val>
                                            <p:strVal val="#ppt_h"/>
                                          </p:val>
                                        </p:tav>
                                      </p:tavLst>
                                    </p:anim>
                                    <p:animEffect transition="in" filter="fade">
                                      <p:cBhvr>
                                        <p:cTn id="21" dur="500"/>
                                        <p:tgtEl>
                                          <p:spTgt spid="129369"/>
                                        </p:tgtEl>
                                      </p:cBhvr>
                                    </p:animEffect>
                                  </p:childTnLst>
                                </p:cTn>
                              </p:par>
                              <p:par>
                                <p:cTn id="22" presetID="53" presetClass="entr" presetSubtype="0" fill="hold" nodeType="withEffect">
                                  <p:stCondLst>
                                    <p:cond delay="0"/>
                                  </p:stCondLst>
                                  <p:childTnLst>
                                    <p:set>
                                      <p:cBhvr>
                                        <p:cTn id="23" dur="1" fill="hold">
                                          <p:stCondLst>
                                            <p:cond delay="0"/>
                                          </p:stCondLst>
                                        </p:cTn>
                                        <p:tgtEl>
                                          <p:spTgt spid="129368"/>
                                        </p:tgtEl>
                                        <p:attrNameLst>
                                          <p:attrName>style.visibility</p:attrName>
                                        </p:attrNameLst>
                                      </p:cBhvr>
                                      <p:to>
                                        <p:strVal val="visible"/>
                                      </p:to>
                                    </p:set>
                                    <p:anim calcmode="lin" valueType="num">
                                      <p:cBhvr>
                                        <p:cTn id="24" dur="500" fill="hold"/>
                                        <p:tgtEl>
                                          <p:spTgt spid="129368"/>
                                        </p:tgtEl>
                                        <p:attrNameLst>
                                          <p:attrName>ppt_w</p:attrName>
                                        </p:attrNameLst>
                                      </p:cBhvr>
                                      <p:tavLst>
                                        <p:tav tm="0">
                                          <p:val>
                                            <p:fltVal val="0"/>
                                          </p:val>
                                        </p:tav>
                                        <p:tav tm="100000">
                                          <p:val>
                                            <p:strVal val="#ppt_w"/>
                                          </p:val>
                                        </p:tav>
                                      </p:tavLst>
                                    </p:anim>
                                    <p:anim calcmode="lin" valueType="num">
                                      <p:cBhvr>
                                        <p:cTn id="25" dur="500" fill="hold"/>
                                        <p:tgtEl>
                                          <p:spTgt spid="129368"/>
                                        </p:tgtEl>
                                        <p:attrNameLst>
                                          <p:attrName>ppt_h</p:attrName>
                                        </p:attrNameLst>
                                      </p:cBhvr>
                                      <p:tavLst>
                                        <p:tav tm="0">
                                          <p:val>
                                            <p:fltVal val="0"/>
                                          </p:val>
                                        </p:tav>
                                        <p:tav tm="100000">
                                          <p:val>
                                            <p:strVal val="#ppt_h"/>
                                          </p:val>
                                        </p:tav>
                                      </p:tavLst>
                                    </p:anim>
                                    <p:animEffect transition="in" filter="fade">
                                      <p:cBhvr>
                                        <p:cTn id="26" dur="500"/>
                                        <p:tgtEl>
                                          <p:spTgt spid="12936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29038"/>
                                        </p:tgtEl>
                                        <p:attrNameLst>
                                          <p:attrName>style.visibility</p:attrName>
                                        </p:attrNameLst>
                                      </p:cBhvr>
                                      <p:to>
                                        <p:strVal val="visible"/>
                                      </p:to>
                                    </p:set>
                                    <p:animEffect transition="in" filter="wipe(up)">
                                      <p:cBhvr>
                                        <p:cTn id="31" dur="500"/>
                                        <p:tgtEl>
                                          <p:spTgt spid="129038"/>
                                        </p:tgtEl>
                                      </p:cBhvr>
                                    </p:animEffect>
                                  </p:childTnLst>
                                </p:cTn>
                              </p:par>
                            </p:childTnLst>
                          </p:cTn>
                        </p:par>
                        <p:par>
                          <p:cTn id="32" fill="hold" nodeType="afterGroup">
                            <p:stCondLst>
                              <p:cond delay="500"/>
                            </p:stCondLst>
                            <p:childTnLst>
                              <p:par>
                                <p:cTn id="33" presetID="9" presetClass="entr" presetSubtype="0" fill="hold" nodeType="afterEffect">
                                  <p:stCondLst>
                                    <p:cond delay="0"/>
                                  </p:stCondLst>
                                  <p:childTnLst>
                                    <p:set>
                                      <p:cBhvr>
                                        <p:cTn id="34" dur="1" fill="hold">
                                          <p:stCondLst>
                                            <p:cond delay="0"/>
                                          </p:stCondLst>
                                        </p:cTn>
                                        <p:tgtEl>
                                          <p:spTgt spid="129220"/>
                                        </p:tgtEl>
                                        <p:attrNameLst>
                                          <p:attrName>style.visibility</p:attrName>
                                        </p:attrNameLst>
                                      </p:cBhvr>
                                      <p:to>
                                        <p:strVal val="visible"/>
                                      </p:to>
                                    </p:set>
                                    <p:animEffect transition="in" filter="dissolve">
                                      <p:cBhvr>
                                        <p:cTn id="35" dur="500"/>
                                        <p:tgtEl>
                                          <p:spTgt spid="12922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129037"/>
                                        </p:tgtEl>
                                        <p:attrNameLst>
                                          <p:attrName>style.visibility</p:attrName>
                                        </p:attrNameLst>
                                      </p:cBhvr>
                                      <p:to>
                                        <p:strVal val="visible"/>
                                      </p:to>
                                    </p:set>
                                    <p:anim calcmode="lin" valueType="num">
                                      <p:cBhvr>
                                        <p:cTn id="40" dur="500" fill="hold"/>
                                        <p:tgtEl>
                                          <p:spTgt spid="129037"/>
                                        </p:tgtEl>
                                        <p:attrNameLst>
                                          <p:attrName>ppt_w</p:attrName>
                                        </p:attrNameLst>
                                      </p:cBhvr>
                                      <p:tavLst>
                                        <p:tav tm="0">
                                          <p:val>
                                            <p:fltVal val="0"/>
                                          </p:val>
                                        </p:tav>
                                        <p:tav tm="100000">
                                          <p:val>
                                            <p:strVal val="#ppt_w"/>
                                          </p:val>
                                        </p:tav>
                                      </p:tavLst>
                                    </p:anim>
                                    <p:anim calcmode="lin" valueType="num">
                                      <p:cBhvr>
                                        <p:cTn id="41" dur="500" fill="hold"/>
                                        <p:tgtEl>
                                          <p:spTgt spid="129037"/>
                                        </p:tgtEl>
                                        <p:attrNameLst>
                                          <p:attrName>ppt_h</p:attrName>
                                        </p:attrNameLst>
                                      </p:cBhvr>
                                      <p:tavLst>
                                        <p:tav tm="0">
                                          <p:val>
                                            <p:fltVal val="0"/>
                                          </p:val>
                                        </p:tav>
                                        <p:tav tm="100000">
                                          <p:val>
                                            <p:strVal val="#ppt_h"/>
                                          </p:val>
                                        </p:tav>
                                      </p:tavLst>
                                    </p:anim>
                                    <p:animEffect transition="in" filter="fade">
                                      <p:cBhvr>
                                        <p:cTn id="42" dur="500"/>
                                        <p:tgtEl>
                                          <p:spTgt spid="12903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32" fill="hold" nodeType="clickEffect">
                                  <p:stCondLst>
                                    <p:cond delay="0"/>
                                  </p:stCondLst>
                                  <p:childTnLst>
                                    <p:set>
                                      <p:cBhvr>
                                        <p:cTn id="46" dur="1" fill="hold">
                                          <p:stCondLst>
                                            <p:cond delay="0"/>
                                          </p:stCondLst>
                                        </p:cTn>
                                        <p:tgtEl>
                                          <p:spTgt spid="129365"/>
                                        </p:tgtEl>
                                        <p:attrNameLst>
                                          <p:attrName>style.visibility</p:attrName>
                                        </p:attrNameLst>
                                      </p:cBhvr>
                                      <p:to>
                                        <p:strVal val="visible"/>
                                      </p:to>
                                    </p:set>
                                    <p:animEffect transition="in" filter="box(out)">
                                      <p:cBhvr>
                                        <p:cTn id="47" dur="500"/>
                                        <p:tgtEl>
                                          <p:spTgt spid="12936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32" fill="hold" nodeType="clickEffect">
                                  <p:stCondLst>
                                    <p:cond delay="0"/>
                                  </p:stCondLst>
                                  <p:childTnLst>
                                    <p:set>
                                      <p:cBhvr>
                                        <p:cTn id="51" dur="1" fill="hold">
                                          <p:stCondLst>
                                            <p:cond delay="0"/>
                                          </p:stCondLst>
                                        </p:cTn>
                                        <p:tgtEl>
                                          <p:spTgt spid="129366"/>
                                        </p:tgtEl>
                                        <p:attrNameLst>
                                          <p:attrName>style.visibility</p:attrName>
                                        </p:attrNameLst>
                                      </p:cBhvr>
                                      <p:to>
                                        <p:strVal val="visible"/>
                                      </p:to>
                                    </p:set>
                                    <p:animEffect transition="in" filter="box(out)">
                                      <p:cBhvr>
                                        <p:cTn id="52" dur="500"/>
                                        <p:tgtEl>
                                          <p:spTgt spid="12936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129039"/>
                                        </p:tgtEl>
                                        <p:attrNameLst>
                                          <p:attrName>style.visibility</p:attrName>
                                        </p:attrNameLst>
                                      </p:cBhvr>
                                      <p:to>
                                        <p:strVal val="visible"/>
                                      </p:to>
                                    </p:set>
                                    <p:animEffect transition="in" filter="wipe(down)">
                                      <p:cBhvr>
                                        <p:cTn id="57" dur="500"/>
                                        <p:tgtEl>
                                          <p:spTgt spid="129039"/>
                                        </p:tgtEl>
                                      </p:cBhvr>
                                    </p:animEffect>
                                  </p:childTnLst>
                                </p:cTn>
                              </p:par>
                            </p:childTnLst>
                          </p:cTn>
                        </p:par>
                        <p:par>
                          <p:cTn id="58" fill="hold" nodeType="afterGroup">
                            <p:stCondLst>
                              <p:cond delay="500"/>
                            </p:stCondLst>
                            <p:childTnLst>
                              <p:par>
                                <p:cTn id="59" presetID="9" presetClass="entr" presetSubtype="0" fill="hold" nodeType="afterEffect">
                                  <p:stCondLst>
                                    <p:cond delay="0"/>
                                  </p:stCondLst>
                                  <p:childTnLst>
                                    <p:set>
                                      <p:cBhvr>
                                        <p:cTn id="60" dur="1" fill="hold">
                                          <p:stCondLst>
                                            <p:cond delay="0"/>
                                          </p:stCondLst>
                                        </p:cTn>
                                        <p:tgtEl>
                                          <p:spTgt spid="129217"/>
                                        </p:tgtEl>
                                        <p:attrNameLst>
                                          <p:attrName>style.visibility</p:attrName>
                                        </p:attrNameLst>
                                      </p:cBhvr>
                                      <p:to>
                                        <p:strVal val="visible"/>
                                      </p:to>
                                    </p:set>
                                    <p:animEffect transition="in" filter="dissolve">
                                      <p:cBhvr>
                                        <p:cTn id="61" dur="500"/>
                                        <p:tgtEl>
                                          <p:spTgt spid="12921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1" fill="hold" nodeType="clickEffect">
                                  <p:stCondLst>
                                    <p:cond delay="0"/>
                                  </p:stCondLst>
                                  <p:childTnLst>
                                    <p:set>
                                      <p:cBhvr>
                                        <p:cTn id="65" dur="1" fill="hold">
                                          <p:stCondLst>
                                            <p:cond delay="0"/>
                                          </p:stCondLst>
                                        </p:cTn>
                                        <p:tgtEl>
                                          <p:spTgt spid="129251"/>
                                        </p:tgtEl>
                                        <p:attrNameLst>
                                          <p:attrName>style.visibility</p:attrName>
                                        </p:attrNameLst>
                                      </p:cBhvr>
                                      <p:to>
                                        <p:strVal val="visible"/>
                                      </p:to>
                                    </p:set>
                                    <p:animEffect transition="in" filter="wipe(up)">
                                      <p:cBhvr>
                                        <p:cTn id="66" dur="500"/>
                                        <p:tgtEl>
                                          <p:spTgt spid="129251"/>
                                        </p:tgtEl>
                                      </p:cBhvr>
                                    </p:animEffect>
                                  </p:childTnLst>
                                </p:cTn>
                              </p:par>
                            </p:childTnLst>
                          </p:cTn>
                        </p:par>
                        <p:par>
                          <p:cTn id="67" fill="hold" nodeType="afterGroup">
                            <p:stCondLst>
                              <p:cond delay="500"/>
                            </p:stCondLst>
                            <p:childTnLst>
                              <p:par>
                                <p:cTn id="68" presetID="9" presetClass="entr" presetSubtype="0" fill="hold" grpId="0" nodeType="afterEffect">
                                  <p:stCondLst>
                                    <p:cond delay="0"/>
                                  </p:stCondLst>
                                  <p:childTnLst>
                                    <p:set>
                                      <p:cBhvr>
                                        <p:cTn id="69" dur="1" fill="hold">
                                          <p:stCondLst>
                                            <p:cond delay="0"/>
                                          </p:stCondLst>
                                        </p:cTn>
                                        <p:tgtEl>
                                          <p:spTgt spid="129245"/>
                                        </p:tgtEl>
                                        <p:attrNameLst>
                                          <p:attrName>style.visibility</p:attrName>
                                        </p:attrNameLst>
                                      </p:cBhvr>
                                      <p:to>
                                        <p:strVal val="visible"/>
                                      </p:to>
                                    </p:set>
                                    <p:animEffect transition="in" filter="dissolve">
                                      <p:cBhvr>
                                        <p:cTn id="70" dur="500"/>
                                        <p:tgtEl>
                                          <p:spTgt spid="129245"/>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29256"/>
                                        </p:tgtEl>
                                        <p:attrNameLst>
                                          <p:attrName>style.visibility</p:attrName>
                                        </p:attrNameLst>
                                      </p:cBhvr>
                                      <p:to>
                                        <p:strVal val="visible"/>
                                      </p:to>
                                    </p:set>
                                    <p:animEffect transition="in" filter="wipe(left)">
                                      <p:cBhvr>
                                        <p:cTn id="75" dur="500"/>
                                        <p:tgtEl>
                                          <p:spTgt spid="129256"/>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nodeType="clickEffect">
                                  <p:stCondLst>
                                    <p:cond delay="0"/>
                                  </p:stCondLst>
                                  <p:childTnLst>
                                    <p:set>
                                      <p:cBhvr>
                                        <p:cTn id="79" dur="1" fill="hold">
                                          <p:stCondLst>
                                            <p:cond delay="0"/>
                                          </p:stCondLst>
                                        </p:cTn>
                                        <p:tgtEl>
                                          <p:spTgt spid="129265"/>
                                        </p:tgtEl>
                                        <p:attrNameLst>
                                          <p:attrName>style.visibility</p:attrName>
                                        </p:attrNameLst>
                                      </p:cBhvr>
                                      <p:to>
                                        <p:strVal val="visible"/>
                                      </p:to>
                                    </p:set>
                                    <p:animEffect transition="in" filter="wipe(left)">
                                      <p:cBhvr>
                                        <p:cTn id="80" dur="500"/>
                                        <p:tgtEl>
                                          <p:spTgt spid="129265"/>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29266"/>
                                        </p:tgtEl>
                                        <p:attrNameLst>
                                          <p:attrName>style.visibility</p:attrName>
                                        </p:attrNameLst>
                                      </p:cBhvr>
                                      <p:to>
                                        <p:strVal val="visible"/>
                                      </p:to>
                                    </p:set>
                                    <p:animEffect transition="in" filter="wipe(left)">
                                      <p:cBhvr>
                                        <p:cTn id="85" dur="500"/>
                                        <p:tgtEl>
                                          <p:spTgt spid="129266"/>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nodeType="clickEffect">
                                  <p:stCondLst>
                                    <p:cond delay="0"/>
                                  </p:stCondLst>
                                  <p:childTnLst>
                                    <p:set>
                                      <p:cBhvr>
                                        <p:cTn id="89" dur="1" fill="hold">
                                          <p:stCondLst>
                                            <p:cond delay="0"/>
                                          </p:stCondLst>
                                        </p:cTn>
                                        <p:tgtEl>
                                          <p:spTgt spid="129272"/>
                                        </p:tgtEl>
                                        <p:attrNameLst>
                                          <p:attrName>style.visibility</p:attrName>
                                        </p:attrNameLst>
                                      </p:cBhvr>
                                      <p:to>
                                        <p:strVal val="visible"/>
                                      </p:to>
                                    </p:set>
                                    <p:animEffect transition="in" filter="wipe(left)">
                                      <p:cBhvr>
                                        <p:cTn id="90" dur="500"/>
                                        <p:tgtEl>
                                          <p:spTgt spid="129272"/>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8" fill="hold" nodeType="clickEffect">
                                  <p:stCondLst>
                                    <p:cond delay="0"/>
                                  </p:stCondLst>
                                  <p:childTnLst>
                                    <p:set>
                                      <p:cBhvr>
                                        <p:cTn id="94" dur="1" fill="hold">
                                          <p:stCondLst>
                                            <p:cond delay="0"/>
                                          </p:stCondLst>
                                        </p:cTn>
                                        <p:tgtEl>
                                          <p:spTgt spid="129273"/>
                                        </p:tgtEl>
                                        <p:attrNameLst>
                                          <p:attrName>style.visibility</p:attrName>
                                        </p:attrNameLst>
                                      </p:cBhvr>
                                      <p:to>
                                        <p:strVal val="visible"/>
                                      </p:to>
                                    </p:set>
                                    <p:animEffect transition="in" filter="wipe(left)">
                                      <p:cBhvr>
                                        <p:cTn id="95" dur="500"/>
                                        <p:tgtEl>
                                          <p:spTgt spid="129273"/>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8" fill="hold" nodeType="clickEffect">
                                  <p:stCondLst>
                                    <p:cond delay="0"/>
                                  </p:stCondLst>
                                  <p:childTnLst>
                                    <p:set>
                                      <p:cBhvr>
                                        <p:cTn id="99" dur="1" fill="hold">
                                          <p:stCondLst>
                                            <p:cond delay="0"/>
                                          </p:stCondLst>
                                        </p:cTn>
                                        <p:tgtEl>
                                          <p:spTgt spid="129291"/>
                                        </p:tgtEl>
                                        <p:attrNameLst>
                                          <p:attrName>style.visibility</p:attrName>
                                        </p:attrNameLst>
                                      </p:cBhvr>
                                      <p:to>
                                        <p:strVal val="visible"/>
                                      </p:to>
                                    </p:set>
                                    <p:animEffect transition="in" filter="wipe(left)">
                                      <p:cBhvr>
                                        <p:cTn id="100" dur="500"/>
                                        <p:tgtEl>
                                          <p:spTgt spid="129291"/>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8" fill="hold" nodeType="clickEffect">
                                  <p:stCondLst>
                                    <p:cond delay="0"/>
                                  </p:stCondLst>
                                  <p:childTnLst>
                                    <p:set>
                                      <p:cBhvr>
                                        <p:cTn id="104" dur="1" fill="hold">
                                          <p:stCondLst>
                                            <p:cond delay="0"/>
                                          </p:stCondLst>
                                        </p:cTn>
                                        <p:tgtEl>
                                          <p:spTgt spid="129292"/>
                                        </p:tgtEl>
                                        <p:attrNameLst>
                                          <p:attrName>style.visibility</p:attrName>
                                        </p:attrNameLst>
                                      </p:cBhvr>
                                      <p:to>
                                        <p:strVal val="visible"/>
                                      </p:to>
                                    </p:set>
                                    <p:animEffect transition="in" filter="wipe(left)">
                                      <p:cBhvr>
                                        <p:cTn id="105" dur="500"/>
                                        <p:tgtEl>
                                          <p:spTgt spid="129292"/>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129298"/>
                                        </p:tgtEl>
                                        <p:attrNameLst>
                                          <p:attrName>style.visibility</p:attrName>
                                        </p:attrNameLst>
                                      </p:cBhvr>
                                      <p:to>
                                        <p:strVal val="visible"/>
                                      </p:to>
                                    </p:set>
                                    <p:animEffect transition="in" filter="wipe(left)">
                                      <p:cBhvr>
                                        <p:cTn id="110" dur="500"/>
                                        <p:tgtEl>
                                          <p:spTgt spid="129298"/>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8" fill="hold" nodeType="clickEffect">
                                  <p:stCondLst>
                                    <p:cond delay="0"/>
                                  </p:stCondLst>
                                  <p:childTnLst>
                                    <p:set>
                                      <p:cBhvr>
                                        <p:cTn id="114" dur="1" fill="hold">
                                          <p:stCondLst>
                                            <p:cond delay="0"/>
                                          </p:stCondLst>
                                        </p:cTn>
                                        <p:tgtEl>
                                          <p:spTgt spid="129305"/>
                                        </p:tgtEl>
                                        <p:attrNameLst>
                                          <p:attrName>style.visibility</p:attrName>
                                        </p:attrNameLst>
                                      </p:cBhvr>
                                      <p:to>
                                        <p:strVal val="visible"/>
                                      </p:to>
                                    </p:set>
                                    <p:animEffect transition="in" filter="wipe(left)">
                                      <p:cBhvr>
                                        <p:cTn id="115" dur="500"/>
                                        <p:tgtEl>
                                          <p:spTgt spid="129305"/>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129306"/>
                                        </p:tgtEl>
                                        <p:attrNameLst>
                                          <p:attrName>style.visibility</p:attrName>
                                        </p:attrNameLst>
                                      </p:cBhvr>
                                      <p:to>
                                        <p:strVal val="visible"/>
                                      </p:to>
                                    </p:set>
                                    <p:animEffect transition="in" filter="wipe(left)">
                                      <p:cBhvr>
                                        <p:cTn id="120" dur="500"/>
                                        <p:tgtEl>
                                          <p:spTgt spid="129306"/>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8" fill="hold" nodeType="clickEffect">
                                  <p:stCondLst>
                                    <p:cond delay="0"/>
                                  </p:stCondLst>
                                  <p:childTnLst>
                                    <p:set>
                                      <p:cBhvr>
                                        <p:cTn id="124" dur="1" fill="hold">
                                          <p:stCondLst>
                                            <p:cond delay="0"/>
                                          </p:stCondLst>
                                        </p:cTn>
                                        <p:tgtEl>
                                          <p:spTgt spid="129307"/>
                                        </p:tgtEl>
                                        <p:attrNameLst>
                                          <p:attrName>style.visibility</p:attrName>
                                        </p:attrNameLst>
                                      </p:cBhvr>
                                      <p:to>
                                        <p:strVal val="visible"/>
                                      </p:to>
                                    </p:set>
                                    <p:animEffect transition="in" filter="wipe(left)">
                                      <p:cBhvr>
                                        <p:cTn id="125" dur="500"/>
                                        <p:tgtEl>
                                          <p:spTgt spid="129307"/>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2" presetClass="entr" presetSubtype="8" fill="hold" nodeType="clickEffect">
                                  <p:stCondLst>
                                    <p:cond delay="0"/>
                                  </p:stCondLst>
                                  <p:childTnLst>
                                    <p:set>
                                      <p:cBhvr>
                                        <p:cTn id="129" dur="1" fill="hold">
                                          <p:stCondLst>
                                            <p:cond delay="0"/>
                                          </p:stCondLst>
                                        </p:cTn>
                                        <p:tgtEl>
                                          <p:spTgt spid="129312"/>
                                        </p:tgtEl>
                                        <p:attrNameLst>
                                          <p:attrName>style.visibility</p:attrName>
                                        </p:attrNameLst>
                                      </p:cBhvr>
                                      <p:to>
                                        <p:strVal val="visible"/>
                                      </p:to>
                                    </p:set>
                                    <p:animEffect transition="in" filter="wipe(left)">
                                      <p:cBhvr>
                                        <p:cTn id="130" dur="500"/>
                                        <p:tgtEl>
                                          <p:spTgt spid="129312"/>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2" presetClass="entr" presetSubtype="8" fill="hold" nodeType="clickEffect">
                                  <p:stCondLst>
                                    <p:cond delay="0"/>
                                  </p:stCondLst>
                                  <p:childTnLst>
                                    <p:set>
                                      <p:cBhvr>
                                        <p:cTn id="134" dur="1" fill="hold">
                                          <p:stCondLst>
                                            <p:cond delay="0"/>
                                          </p:stCondLst>
                                        </p:cTn>
                                        <p:tgtEl>
                                          <p:spTgt spid="129326"/>
                                        </p:tgtEl>
                                        <p:attrNameLst>
                                          <p:attrName>style.visibility</p:attrName>
                                        </p:attrNameLst>
                                      </p:cBhvr>
                                      <p:to>
                                        <p:strVal val="visible"/>
                                      </p:to>
                                    </p:set>
                                    <p:animEffect transition="in" filter="wipe(left)">
                                      <p:cBhvr>
                                        <p:cTn id="135" dur="500"/>
                                        <p:tgtEl>
                                          <p:spTgt spid="129326"/>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9" presetClass="entr" presetSubtype="0" fill="hold" grpId="0" nodeType="clickEffect">
                                  <p:stCondLst>
                                    <p:cond delay="0"/>
                                  </p:stCondLst>
                                  <p:childTnLst>
                                    <p:set>
                                      <p:cBhvr>
                                        <p:cTn id="139" dur="1" fill="hold">
                                          <p:stCondLst>
                                            <p:cond delay="0"/>
                                          </p:stCondLst>
                                        </p:cTn>
                                        <p:tgtEl>
                                          <p:spTgt spid="129327"/>
                                        </p:tgtEl>
                                        <p:attrNameLst>
                                          <p:attrName>style.visibility</p:attrName>
                                        </p:attrNameLst>
                                      </p:cBhvr>
                                      <p:to>
                                        <p:strVal val="visible"/>
                                      </p:to>
                                    </p:set>
                                    <p:animEffect transition="in" filter="dissolve">
                                      <p:cBhvr>
                                        <p:cTn id="140" dur="500"/>
                                        <p:tgtEl>
                                          <p:spTgt spid="129327"/>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53" presetClass="entr" presetSubtype="0" fill="hold" nodeType="clickEffect">
                                  <p:stCondLst>
                                    <p:cond delay="0"/>
                                  </p:stCondLst>
                                  <p:childTnLst>
                                    <p:set>
                                      <p:cBhvr>
                                        <p:cTn id="144" dur="1" fill="hold">
                                          <p:stCondLst>
                                            <p:cond delay="0"/>
                                          </p:stCondLst>
                                        </p:cTn>
                                        <p:tgtEl>
                                          <p:spTgt spid="129344"/>
                                        </p:tgtEl>
                                        <p:attrNameLst>
                                          <p:attrName>style.visibility</p:attrName>
                                        </p:attrNameLst>
                                      </p:cBhvr>
                                      <p:to>
                                        <p:strVal val="visible"/>
                                      </p:to>
                                    </p:set>
                                    <p:anim calcmode="lin" valueType="num">
                                      <p:cBhvr>
                                        <p:cTn id="145" dur="500" fill="hold"/>
                                        <p:tgtEl>
                                          <p:spTgt spid="129344"/>
                                        </p:tgtEl>
                                        <p:attrNameLst>
                                          <p:attrName>ppt_w</p:attrName>
                                        </p:attrNameLst>
                                      </p:cBhvr>
                                      <p:tavLst>
                                        <p:tav tm="0">
                                          <p:val>
                                            <p:fltVal val="0"/>
                                          </p:val>
                                        </p:tav>
                                        <p:tav tm="100000">
                                          <p:val>
                                            <p:strVal val="#ppt_w"/>
                                          </p:val>
                                        </p:tav>
                                      </p:tavLst>
                                    </p:anim>
                                    <p:anim calcmode="lin" valueType="num">
                                      <p:cBhvr>
                                        <p:cTn id="146" dur="500" fill="hold"/>
                                        <p:tgtEl>
                                          <p:spTgt spid="129344"/>
                                        </p:tgtEl>
                                        <p:attrNameLst>
                                          <p:attrName>ppt_h</p:attrName>
                                        </p:attrNameLst>
                                      </p:cBhvr>
                                      <p:tavLst>
                                        <p:tav tm="0">
                                          <p:val>
                                            <p:fltVal val="0"/>
                                          </p:val>
                                        </p:tav>
                                        <p:tav tm="100000">
                                          <p:val>
                                            <p:strVal val="#ppt_h"/>
                                          </p:val>
                                        </p:tav>
                                      </p:tavLst>
                                    </p:anim>
                                    <p:animEffect transition="in" filter="fade">
                                      <p:cBhvr>
                                        <p:cTn id="147" dur="500"/>
                                        <p:tgtEl>
                                          <p:spTgt spid="129344"/>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9" presetClass="entr" presetSubtype="0" fill="hold" grpId="0" nodeType="clickEffect">
                                  <p:stCondLst>
                                    <p:cond delay="0"/>
                                  </p:stCondLst>
                                  <p:childTnLst>
                                    <p:set>
                                      <p:cBhvr>
                                        <p:cTn id="151" dur="1" fill="hold">
                                          <p:stCondLst>
                                            <p:cond delay="0"/>
                                          </p:stCondLst>
                                        </p:cTn>
                                        <p:tgtEl>
                                          <p:spTgt spid="129343"/>
                                        </p:tgtEl>
                                        <p:attrNameLst>
                                          <p:attrName>style.visibility</p:attrName>
                                        </p:attrNameLst>
                                      </p:cBhvr>
                                      <p:to>
                                        <p:strVal val="visible"/>
                                      </p:to>
                                    </p:set>
                                    <p:animEffect transition="in" filter="dissolve">
                                      <p:cBhvr>
                                        <p:cTn id="152" dur="500"/>
                                        <p:tgtEl>
                                          <p:spTgt spid="129343"/>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53" presetClass="entr" presetSubtype="0" fill="hold" nodeType="clickEffect">
                                  <p:stCondLst>
                                    <p:cond delay="0"/>
                                  </p:stCondLst>
                                  <p:childTnLst>
                                    <p:set>
                                      <p:cBhvr>
                                        <p:cTn id="156" dur="1" fill="hold">
                                          <p:stCondLst>
                                            <p:cond delay="0"/>
                                          </p:stCondLst>
                                        </p:cTn>
                                        <p:tgtEl>
                                          <p:spTgt spid="129364"/>
                                        </p:tgtEl>
                                        <p:attrNameLst>
                                          <p:attrName>style.visibility</p:attrName>
                                        </p:attrNameLst>
                                      </p:cBhvr>
                                      <p:to>
                                        <p:strVal val="visible"/>
                                      </p:to>
                                    </p:set>
                                    <p:anim calcmode="lin" valueType="num">
                                      <p:cBhvr>
                                        <p:cTn id="157" dur="500" fill="hold"/>
                                        <p:tgtEl>
                                          <p:spTgt spid="129364"/>
                                        </p:tgtEl>
                                        <p:attrNameLst>
                                          <p:attrName>ppt_w</p:attrName>
                                        </p:attrNameLst>
                                      </p:cBhvr>
                                      <p:tavLst>
                                        <p:tav tm="0">
                                          <p:val>
                                            <p:fltVal val="0"/>
                                          </p:val>
                                        </p:tav>
                                        <p:tav tm="100000">
                                          <p:val>
                                            <p:strVal val="#ppt_w"/>
                                          </p:val>
                                        </p:tav>
                                      </p:tavLst>
                                    </p:anim>
                                    <p:anim calcmode="lin" valueType="num">
                                      <p:cBhvr>
                                        <p:cTn id="158" dur="500" fill="hold"/>
                                        <p:tgtEl>
                                          <p:spTgt spid="129364"/>
                                        </p:tgtEl>
                                        <p:attrNameLst>
                                          <p:attrName>ppt_h</p:attrName>
                                        </p:attrNameLst>
                                      </p:cBhvr>
                                      <p:tavLst>
                                        <p:tav tm="0">
                                          <p:val>
                                            <p:fltVal val="0"/>
                                          </p:val>
                                        </p:tav>
                                        <p:tav tm="100000">
                                          <p:val>
                                            <p:strVal val="#ppt_h"/>
                                          </p:val>
                                        </p:tav>
                                      </p:tavLst>
                                    </p:anim>
                                    <p:animEffect transition="in" filter="fade">
                                      <p:cBhvr>
                                        <p:cTn id="159" dur="500"/>
                                        <p:tgtEl>
                                          <p:spTgt spid="129364"/>
                                        </p:tgtEl>
                                      </p:cBhvr>
                                    </p:animEffec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22" presetClass="entr" presetSubtype="8" fill="hold" grpId="0" nodeType="clickEffect">
                                  <p:stCondLst>
                                    <p:cond delay="0"/>
                                  </p:stCondLst>
                                  <p:childTnLst>
                                    <p:set>
                                      <p:cBhvr>
                                        <p:cTn id="163" dur="1" fill="hold">
                                          <p:stCondLst>
                                            <p:cond delay="0"/>
                                          </p:stCondLst>
                                        </p:cTn>
                                        <p:tgtEl>
                                          <p:spTgt spid="129361"/>
                                        </p:tgtEl>
                                        <p:attrNameLst>
                                          <p:attrName>style.visibility</p:attrName>
                                        </p:attrNameLst>
                                      </p:cBhvr>
                                      <p:to>
                                        <p:strVal val="visible"/>
                                      </p:to>
                                    </p:set>
                                    <p:animEffect transition="in" filter="wipe(left)">
                                      <p:cBhvr>
                                        <p:cTn id="164" dur="500"/>
                                        <p:tgtEl>
                                          <p:spTgt spid="129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9" grpId="0"/>
      <p:bldP spid="129037" grpId="0" animBg="1"/>
      <p:bldP spid="129245" grpId="0"/>
      <p:bldP spid="129256" grpId="0"/>
      <p:bldP spid="129266" grpId="0"/>
      <p:bldP spid="129298" grpId="0"/>
      <p:bldP spid="129306" grpId="0"/>
      <p:bldP spid="129327" grpId="0"/>
      <p:bldP spid="129343" grpId="0"/>
      <p:bldP spid="129361" grpId="0"/>
      <p:bldP spid="12936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Text Box 4">
            <a:extLst>
              <a:ext uri="{FF2B5EF4-FFF2-40B4-BE49-F238E27FC236}">
                <a16:creationId xmlns:a16="http://schemas.microsoft.com/office/drawing/2014/main" id="{CBA2C56A-574A-4095-BFF3-FA410F4BDDFC}"/>
              </a:ext>
            </a:extLst>
          </p:cNvPr>
          <p:cNvSpPr txBox="1">
            <a:spLocks noChangeArrowheads="1"/>
          </p:cNvSpPr>
          <p:nvPr/>
        </p:nvSpPr>
        <p:spPr bwMode="auto">
          <a:xfrm>
            <a:off x="76200" y="76200"/>
            <a:ext cx="861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66FF66"/>
                </a:solidFill>
              </a:rPr>
              <a:t>If the dielectric slab occupies the whole space between the plates, i.e. t = d, then</a:t>
            </a:r>
          </a:p>
        </p:txBody>
      </p:sp>
      <p:sp>
        <p:nvSpPr>
          <p:cNvPr id="135181" name="Text Box 13">
            <a:extLst>
              <a:ext uri="{FF2B5EF4-FFF2-40B4-BE49-F238E27FC236}">
                <a16:creationId xmlns:a16="http://schemas.microsoft.com/office/drawing/2014/main" id="{A91A1B1E-5720-452B-9627-A589B5670F21}"/>
              </a:ext>
            </a:extLst>
          </p:cNvPr>
          <p:cNvSpPr txBox="1">
            <a:spLocks noChangeArrowheads="1"/>
          </p:cNvSpPr>
          <p:nvPr/>
        </p:nvSpPr>
        <p:spPr bwMode="auto">
          <a:xfrm>
            <a:off x="2971800" y="22098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66FF"/>
                </a:solidFill>
              </a:rPr>
              <a:t>WITH DIELECTRIC SLAB</a:t>
            </a:r>
          </a:p>
        </p:txBody>
      </p:sp>
      <p:graphicFrame>
        <p:nvGraphicFramePr>
          <p:cNvPr id="135213" name="Group 45">
            <a:extLst>
              <a:ext uri="{FF2B5EF4-FFF2-40B4-BE49-F238E27FC236}">
                <a16:creationId xmlns:a16="http://schemas.microsoft.com/office/drawing/2014/main" id="{C3CF9004-353A-44DF-9D1E-6605293E8F0F}"/>
              </a:ext>
            </a:extLst>
          </p:cNvPr>
          <p:cNvGraphicFramePr>
            <a:graphicFrameLocks noGrp="1"/>
          </p:cNvGraphicFramePr>
          <p:nvPr/>
        </p:nvGraphicFramePr>
        <p:xfrm>
          <a:off x="1066800" y="2746375"/>
          <a:ext cx="7086600" cy="3730626"/>
        </p:xfrm>
        <a:graphic>
          <a:graphicData uri="http://schemas.openxmlformats.org/drawingml/2006/table">
            <a:tbl>
              <a:tblPr/>
              <a:tblGrid>
                <a:gridCol w="23622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6400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9999FF"/>
                          </a:solidFill>
                          <a:effectLst/>
                          <a:latin typeface="Arial" pitchFamily="34" charset="0"/>
                        </a:rPr>
                        <a:t>Physcial Quantity</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9999FF"/>
                          </a:solidFill>
                          <a:effectLst/>
                          <a:latin typeface="Arial" pitchFamily="34" charset="0"/>
                        </a:rPr>
                        <a:t>With Battery disconnected</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9999FF"/>
                          </a:solidFill>
                          <a:effectLst/>
                          <a:latin typeface="Arial" pitchFamily="34" charset="0"/>
                        </a:rPr>
                        <a:t>With Battery connected</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0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FFCC"/>
                          </a:solidFill>
                          <a:effectLst/>
                          <a:latin typeface="Arial" pitchFamily="34" charset="0"/>
                        </a:rPr>
                        <a:t>Charge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FFCC"/>
                          </a:solidFill>
                          <a:effectLst/>
                          <a:latin typeface="Arial" pitchFamily="34" charset="0"/>
                        </a:rPr>
                        <a:t>Remains the same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FFCC"/>
                          </a:solidFill>
                          <a:effectLst/>
                          <a:latin typeface="Arial" pitchFamily="34" charset="0"/>
                        </a:rPr>
                        <a:t>Increases (K C</a:t>
                      </a:r>
                      <a:r>
                        <a:rPr kumimoji="0" lang="en-US" sz="1800" b="1" i="0" u="none" strike="noStrike" cap="none" normalizeH="0" baseline="-25000">
                          <a:ln>
                            <a:noFill/>
                          </a:ln>
                          <a:solidFill>
                            <a:srgbClr val="FFFFCC"/>
                          </a:solidFill>
                          <a:effectLst/>
                          <a:latin typeface="Arial" pitchFamily="34" charset="0"/>
                        </a:rPr>
                        <a:t>0</a:t>
                      </a:r>
                      <a:r>
                        <a:rPr kumimoji="0" lang="en-US" sz="1800" b="1" i="0" u="none" strike="noStrike" cap="none" normalizeH="0" baseline="0">
                          <a:ln>
                            <a:noFill/>
                          </a:ln>
                          <a:solidFill>
                            <a:srgbClr val="FFFFCC"/>
                          </a:solidFill>
                          <a:effectLst/>
                          <a:latin typeface="Arial" pitchFamily="34" charset="0"/>
                        </a:rPr>
                        <a:t> V</a:t>
                      </a:r>
                      <a:r>
                        <a:rPr kumimoji="0" lang="en-US" sz="1800" b="1" i="0" u="none" strike="noStrike" cap="none" normalizeH="0" baseline="-25000">
                          <a:ln>
                            <a:noFill/>
                          </a:ln>
                          <a:solidFill>
                            <a:srgbClr val="FFFFCC"/>
                          </a:solidFill>
                          <a:effectLst/>
                          <a:latin typeface="Arial" pitchFamily="34" charset="0"/>
                        </a:rPr>
                        <a:t>0</a:t>
                      </a:r>
                      <a:r>
                        <a:rPr kumimoji="0" lang="en-US" sz="1800" b="1" i="0" u="none" strike="noStrike" cap="none" normalizeH="0" baseline="0">
                          <a:ln>
                            <a:noFill/>
                          </a:ln>
                          <a:solidFill>
                            <a:srgbClr val="FFFFCC"/>
                          </a:solidFill>
                          <a:effectLst/>
                          <a:latin typeface="Arial" pitchFamily="34" charset="0"/>
                        </a:rPr>
                        <a: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49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CC00"/>
                          </a:solidFill>
                          <a:effectLst/>
                          <a:latin typeface="Arial" pitchFamily="34" charset="0"/>
                        </a:rPr>
                        <a:t>Capacitance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CC00"/>
                          </a:solidFill>
                          <a:effectLst/>
                          <a:latin typeface="Arial" pitchFamily="34" charset="0"/>
                        </a:rPr>
                        <a:t>Increases (K C</a:t>
                      </a:r>
                      <a:r>
                        <a:rPr kumimoji="0" lang="en-US" sz="1800" b="1" i="0" u="none" strike="noStrike" cap="none" normalizeH="0" baseline="-25000">
                          <a:ln>
                            <a:noFill/>
                          </a:ln>
                          <a:solidFill>
                            <a:srgbClr val="00CC00"/>
                          </a:solidFill>
                          <a:effectLst/>
                          <a:latin typeface="Arial" pitchFamily="34" charset="0"/>
                        </a:rPr>
                        <a:t>0</a:t>
                      </a:r>
                      <a:r>
                        <a:rPr kumimoji="0" lang="en-US" sz="1800" b="1" i="0" u="none" strike="noStrike" cap="none" normalizeH="0" baseline="0">
                          <a:ln>
                            <a:noFill/>
                          </a:ln>
                          <a:solidFill>
                            <a:srgbClr val="00CC00"/>
                          </a:solidFill>
                          <a:effectLst/>
                          <a:latin typeface="Arial" pitchFamily="34" charset="0"/>
                        </a:rPr>
                        <a: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CC00"/>
                          </a:solidFill>
                          <a:effectLst/>
                          <a:latin typeface="Arial" pitchFamily="34" charset="0"/>
                        </a:rPr>
                        <a:t>Increases (K C</a:t>
                      </a:r>
                      <a:r>
                        <a:rPr kumimoji="0" lang="en-US" sz="1800" b="1" i="0" u="none" strike="noStrike" cap="none" normalizeH="0" baseline="-25000">
                          <a:ln>
                            <a:noFill/>
                          </a:ln>
                          <a:solidFill>
                            <a:srgbClr val="00CC00"/>
                          </a:solidFill>
                          <a:effectLst/>
                          <a:latin typeface="Arial" pitchFamily="34" charset="0"/>
                        </a:rPr>
                        <a:t>0</a:t>
                      </a:r>
                      <a:r>
                        <a:rPr kumimoji="0" lang="en-US" sz="1800" b="1" i="0" u="none" strike="noStrike" cap="none" normalizeH="0" baseline="0">
                          <a:ln>
                            <a:noFill/>
                          </a:ln>
                          <a:solidFill>
                            <a:srgbClr val="00CC00"/>
                          </a:solidFill>
                          <a:effectLst/>
                          <a:latin typeface="Arial"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00CC00"/>
                        </a:solidFill>
                        <a:effectLst/>
                        <a:latin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53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6600"/>
                          </a:solidFill>
                          <a:effectLst/>
                          <a:latin typeface="Arial" pitchFamily="34" charset="0"/>
                        </a:rPr>
                        <a:t>Electric Field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FF6600"/>
                        </a:solidFill>
                        <a:effectLst/>
                        <a:latin typeface="Arial"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6600"/>
                          </a:solidFill>
                          <a:effectLst/>
                          <a:latin typeface="Arial" pitchFamily="34" charset="0"/>
                        </a:rPr>
                        <a:t>Decreases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6600"/>
                          </a:solidFill>
                          <a:effectLst/>
                          <a:latin typeface="Arial" pitchFamily="34" charset="0"/>
                        </a:rPr>
                        <a:t>E</a:t>
                      </a:r>
                      <a:r>
                        <a:rPr kumimoji="0" lang="en-US" sz="1800" b="1" i="0" u="none" strike="noStrike" cap="none" normalizeH="0" baseline="-25000">
                          <a:ln>
                            <a:noFill/>
                          </a:ln>
                          <a:solidFill>
                            <a:srgbClr val="FF6600"/>
                          </a:solidFill>
                          <a:effectLst/>
                          <a:latin typeface="Arial" pitchFamily="34" charset="0"/>
                        </a:rPr>
                        <a:t>N</a:t>
                      </a:r>
                      <a:r>
                        <a:rPr kumimoji="0" lang="en-US" sz="1800" b="1" i="0" u="none" strike="noStrike" cap="none" normalizeH="0" baseline="0">
                          <a:ln>
                            <a:noFill/>
                          </a:ln>
                          <a:solidFill>
                            <a:srgbClr val="FF6600"/>
                          </a:solidFill>
                          <a:effectLst/>
                          <a:latin typeface="Arial" pitchFamily="34" charset="0"/>
                        </a:rPr>
                        <a:t> = E</a:t>
                      </a:r>
                      <a:r>
                        <a:rPr kumimoji="0" lang="en-US" sz="1800" b="1" i="0" u="none" strike="noStrike" cap="none" normalizeH="0" baseline="-25000">
                          <a:ln>
                            <a:noFill/>
                          </a:ln>
                          <a:solidFill>
                            <a:srgbClr val="FF6600"/>
                          </a:solidFill>
                          <a:effectLst/>
                          <a:latin typeface="Arial" pitchFamily="34" charset="0"/>
                        </a:rPr>
                        <a:t>0</a:t>
                      </a:r>
                      <a:r>
                        <a:rPr kumimoji="0" lang="en-US" sz="1800" b="1" i="0" u="none" strike="noStrike" cap="none" normalizeH="0" baseline="0">
                          <a:ln>
                            <a:noFill/>
                          </a:ln>
                          <a:solidFill>
                            <a:srgbClr val="FF6600"/>
                          </a:solidFill>
                          <a:effectLst/>
                          <a:latin typeface="Arial" pitchFamily="34" charset="0"/>
                        </a:rPr>
                        <a:t> – E</a:t>
                      </a:r>
                      <a:r>
                        <a:rPr kumimoji="0" lang="en-US" sz="1800" b="1" i="0" u="none" strike="noStrike" cap="none" normalizeH="0" baseline="-25000">
                          <a:ln>
                            <a:noFill/>
                          </a:ln>
                          <a:solidFill>
                            <a:srgbClr val="FF6600"/>
                          </a:solidFill>
                          <a:effectLst/>
                          <a:latin typeface="Arial" pitchFamily="34" charset="0"/>
                        </a:rPr>
                        <a:t>p</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6600"/>
                          </a:solidFill>
                          <a:effectLst/>
                          <a:latin typeface="Arial" pitchFamily="34" charset="0"/>
                        </a:rPr>
                        <a:t>Remains the same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97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33CCFF"/>
                          </a:solidFill>
                          <a:effectLst/>
                          <a:latin typeface="Arial" pitchFamily="34" charset="0"/>
                        </a:rPr>
                        <a:t>Potential Difference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33CCFF"/>
                          </a:solidFill>
                          <a:effectLst/>
                          <a:latin typeface="Arial" pitchFamily="34" charset="0"/>
                        </a:rPr>
                        <a:t>Decreases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33CCFF"/>
                          </a:solidFill>
                          <a:effectLst/>
                          <a:latin typeface="Arial" pitchFamily="34" charset="0"/>
                        </a:rPr>
                        <a:t>Remains the same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0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99FF"/>
                          </a:solidFill>
                          <a:effectLst/>
                          <a:latin typeface="Arial" pitchFamily="34" charset="0"/>
                        </a:rPr>
                        <a:t>Energy stored</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99FF"/>
                          </a:solidFill>
                          <a:effectLst/>
                          <a:latin typeface="Arial" pitchFamily="34" charset="0"/>
                        </a:rPr>
                        <a:t>Remains the same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99FF"/>
                          </a:solidFill>
                          <a:effectLst/>
                          <a:latin typeface="Arial" pitchFamily="34" charset="0"/>
                        </a:rPr>
                        <a:t>Increases (K U</a:t>
                      </a:r>
                      <a:r>
                        <a:rPr kumimoji="0" lang="en-US" sz="1800" b="1" i="0" u="none" strike="noStrike" cap="none" normalizeH="0" baseline="-25000">
                          <a:ln>
                            <a:noFill/>
                          </a:ln>
                          <a:solidFill>
                            <a:srgbClr val="FF99FF"/>
                          </a:solidFill>
                          <a:effectLst/>
                          <a:latin typeface="Arial" pitchFamily="34" charset="0"/>
                        </a:rPr>
                        <a:t>0</a:t>
                      </a:r>
                      <a:r>
                        <a:rPr kumimoji="0" lang="en-US" sz="1800" b="1" i="0" u="none" strike="noStrike" cap="none" normalizeH="0" baseline="0">
                          <a:ln>
                            <a:noFill/>
                          </a:ln>
                          <a:solidFill>
                            <a:srgbClr val="FF99FF"/>
                          </a:solidFill>
                          <a:effectLst/>
                          <a:latin typeface="Arial" pitchFamily="34" charset="0"/>
                        </a:rPr>
                        <a: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pSp>
        <p:nvGrpSpPr>
          <p:cNvPr id="135225" name="Group 57">
            <a:extLst>
              <a:ext uri="{FF2B5EF4-FFF2-40B4-BE49-F238E27FC236}">
                <a16:creationId xmlns:a16="http://schemas.microsoft.com/office/drawing/2014/main" id="{699AB0EB-11ED-4404-9CBB-0EB9D63B6CD0}"/>
              </a:ext>
            </a:extLst>
          </p:cNvPr>
          <p:cNvGrpSpPr>
            <a:grpSpLocks/>
          </p:cNvGrpSpPr>
          <p:nvPr/>
        </p:nvGrpSpPr>
        <p:grpSpPr bwMode="auto">
          <a:xfrm>
            <a:off x="2514600" y="1143000"/>
            <a:ext cx="1219200" cy="855663"/>
            <a:chOff x="1872" y="720"/>
            <a:chExt cx="768" cy="539"/>
          </a:xfrm>
        </p:grpSpPr>
        <p:grpSp>
          <p:nvGrpSpPr>
            <p:cNvPr id="39975" name="Group 10">
              <a:extLst>
                <a:ext uri="{FF2B5EF4-FFF2-40B4-BE49-F238E27FC236}">
                  <a16:creationId xmlns:a16="http://schemas.microsoft.com/office/drawing/2014/main" id="{003B2676-9B6F-40C2-A9C8-8672A5D7C465}"/>
                </a:ext>
              </a:extLst>
            </p:cNvPr>
            <p:cNvGrpSpPr>
              <a:grpSpLocks/>
            </p:cNvGrpSpPr>
            <p:nvPr/>
          </p:nvGrpSpPr>
          <p:grpSpPr bwMode="auto">
            <a:xfrm>
              <a:off x="1872" y="720"/>
              <a:ext cx="720" cy="491"/>
              <a:chOff x="672" y="373"/>
              <a:chExt cx="720" cy="491"/>
            </a:xfrm>
          </p:grpSpPr>
          <p:sp>
            <p:nvSpPr>
              <p:cNvPr id="39977" name="Rectangle 6">
                <a:extLst>
                  <a:ext uri="{FF2B5EF4-FFF2-40B4-BE49-F238E27FC236}">
                    <a16:creationId xmlns:a16="http://schemas.microsoft.com/office/drawing/2014/main" id="{9673A8F4-CC90-48EA-BC70-390BFB7F21B1}"/>
                  </a:ext>
                </a:extLst>
              </p:cNvPr>
              <p:cNvSpPr>
                <a:spLocks noChangeArrowheads="1"/>
              </p:cNvSpPr>
              <p:nvPr/>
            </p:nvSpPr>
            <p:spPr bwMode="auto">
              <a:xfrm>
                <a:off x="1108" y="633"/>
                <a:ext cx="2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FF00"/>
                    </a:solidFill>
                  </a:rPr>
                  <a:t>C</a:t>
                </a:r>
                <a:r>
                  <a:rPr lang="en-US" altLang="en-US" sz="1800" b="1" baseline="-25000">
                    <a:solidFill>
                      <a:srgbClr val="FFFF00"/>
                    </a:solidFill>
                  </a:rPr>
                  <a:t>0</a:t>
                </a:r>
                <a:endParaRPr lang="el-GR" altLang="en-US" sz="1800" baseline="-25000">
                  <a:solidFill>
                    <a:srgbClr val="FFFF00"/>
                  </a:solidFill>
                </a:endParaRPr>
              </a:p>
            </p:txBody>
          </p:sp>
          <p:sp>
            <p:nvSpPr>
              <p:cNvPr id="39978" name="Text Box 7">
                <a:extLst>
                  <a:ext uri="{FF2B5EF4-FFF2-40B4-BE49-F238E27FC236}">
                    <a16:creationId xmlns:a16="http://schemas.microsoft.com/office/drawing/2014/main" id="{94F43036-4DF8-4537-85DC-3758AB682F92}"/>
                  </a:ext>
                </a:extLst>
              </p:cNvPr>
              <p:cNvSpPr txBox="1">
                <a:spLocks noChangeArrowheads="1"/>
              </p:cNvSpPr>
              <p:nvPr/>
            </p:nvSpPr>
            <p:spPr bwMode="auto">
              <a:xfrm>
                <a:off x="672" y="50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00"/>
                    </a:solidFill>
                    <a:cs typeface="Arial" panose="020B0604020202020204" pitchFamily="34" charset="0"/>
                  </a:rPr>
                  <a:t>K =</a:t>
                </a:r>
                <a:endParaRPr lang="el-GR" altLang="en-US" sz="1800" b="1">
                  <a:solidFill>
                    <a:srgbClr val="FFFF00"/>
                  </a:solidFill>
                  <a:cs typeface="Arial" panose="020B0604020202020204" pitchFamily="34" charset="0"/>
                </a:endParaRPr>
              </a:p>
            </p:txBody>
          </p:sp>
          <p:sp>
            <p:nvSpPr>
              <p:cNvPr id="39979" name="Rectangle 8">
                <a:extLst>
                  <a:ext uri="{FF2B5EF4-FFF2-40B4-BE49-F238E27FC236}">
                    <a16:creationId xmlns:a16="http://schemas.microsoft.com/office/drawing/2014/main" id="{F098FDD2-1B28-413C-AC4C-A6FB8BA36238}"/>
                  </a:ext>
                </a:extLst>
              </p:cNvPr>
              <p:cNvSpPr>
                <a:spLocks noChangeArrowheads="1"/>
              </p:cNvSpPr>
              <p:nvPr/>
            </p:nvSpPr>
            <p:spPr bwMode="auto">
              <a:xfrm>
                <a:off x="1104" y="373"/>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00"/>
                    </a:solidFill>
                    <a:cs typeface="Arial" panose="020B0604020202020204" pitchFamily="34" charset="0"/>
                  </a:rPr>
                  <a:t>C</a:t>
                </a:r>
                <a:endParaRPr lang="el-GR" altLang="en-US" sz="1800" b="1" baseline="-25000">
                  <a:solidFill>
                    <a:srgbClr val="FFFF00"/>
                  </a:solidFill>
                  <a:cs typeface="Arial" panose="020B0604020202020204" pitchFamily="34" charset="0"/>
                </a:endParaRPr>
              </a:p>
            </p:txBody>
          </p:sp>
          <p:sp>
            <p:nvSpPr>
              <p:cNvPr id="39980" name="Line 9">
                <a:extLst>
                  <a:ext uri="{FF2B5EF4-FFF2-40B4-BE49-F238E27FC236}">
                    <a16:creationId xmlns:a16="http://schemas.microsoft.com/office/drawing/2014/main" id="{A71DE57C-44DF-4B8C-BFAD-EF5C6F5937C4}"/>
                  </a:ext>
                </a:extLst>
              </p:cNvPr>
              <p:cNvSpPr>
                <a:spLocks noChangeShapeType="1"/>
              </p:cNvSpPr>
              <p:nvPr/>
            </p:nvSpPr>
            <p:spPr bwMode="auto">
              <a:xfrm>
                <a:off x="1056" y="623"/>
                <a:ext cx="288"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9976" name="Rectangle 46">
              <a:extLst>
                <a:ext uri="{FF2B5EF4-FFF2-40B4-BE49-F238E27FC236}">
                  <a16:creationId xmlns:a16="http://schemas.microsoft.com/office/drawing/2014/main" id="{B3638AC5-23A9-4226-89B8-303DB6D6DF70}"/>
                </a:ext>
              </a:extLst>
            </p:cNvPr>
            <p:cNvSpPr>
              <a:spLocks noChangeArrowheads="1"/>
            </p:cNvSpPr>
            <p:nvPr/>
          </p:nvSpPr>
          <p:spPr bwMode="auto">
            <a:xfrm>
              <a:off x="1872" y="731"/>
              <a:ext cx="768" cy="528"/>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35223" name="Group 55">
            <a:extLst>
              <a:ext uri="{FF2B5EF4-FFF2-40B4-BE49-F238E27FC236}">
                <a16:creationId xmlns:a16="http://schemas.microsoft.com/office/drawing/2014/main" id="{20F3B1FF-701F-4839-B445-6D00EF342465}"/>
              </a:ext>
            </a:extLst>
          </p:cNvPr>
          <p:cNvGrpSpPr>
            <a:grpSpLocks/>
          </p:cNvGrpSpPr>
          <p:nvPr/>
        </p:nvGrpSpPr>
        <p:grpSpPr bwMode="auto">
          <a:xfrm>
            <a:off x="990600" y="533400"/>
            <a:ext cx="1143000" cy="515938"/>
            <a:chOff x="912" y="576"/>
            <a:chExt cx="720" cy="325"/>
          </a:xfrm>
        </p:grpSpPr>
        <p:sp>
          <p:nvSpPr>
            <p:cNvPr id="39973" name="Text Box 51">
              <a:extLst>
                <a:ext uri="{FF2B5EF4-FFF2-40B4-BE49-F238E27FC236}">
                  <a16:creationId xmlns:a16="http://schemas.microsoft.com/office/drawing/2014/main" id="{FC61C8FE-4D0F-432E-8DB0-11465F0237AA}"/>
                </a:ext>
              </a:extLst>
            </p:cNvPr>
            <p:cNvSpPr txBox="1">
              <a:spLocks noChangeArrowheads="1"/>
            </p:cNvSpPr>
            <p:nvPr/>
          </p:nvSpPr>
          <p:spPr bwMode="auto">
            <a:xfrm>
              <a:off x="912" y="613"/>
              <a:ext cx="7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99FF"/>
                  </a:solidFill>
                  <a:cs typeface="Arial" panose="020B0604020202020204" pitchFamily="34" charset="0"/>
                </a:rPr>
                <a:t>C = K C</a:t>
              </a:r>
              <a:r>
                <a:rPr lang="en-US" altLang="en-US" sz="1800" b="1" baseline="-25000">
                  <a:solidFill>
                    <a:srgbClr val="FF99FF"/>
                  </a:solidFill>
                  <a:cs typeface="Arial" panose="020B0604020202020204" pitchFamily="34" charset="0"/>
                </a:rPr>
                <a:t>0</a:t>
              </a:r>
              <a:endParaRPr lang="el-GR" altLang="en-US" sz="1800" b="1" baseline="-25000">
                <a:solidFill>
                  <a:srgbClr val="FF99FF"/>
                </a:solidFill>
                <a:cs typeface="Arial" panose="020B0604020202020204" pitchFamily="34" charset="0"/>
              </a:endParaRPr>
            </a:p>
          </p:txBody>
        </p:sp>
        <p:sp>
          <p:nvSpPr>
            <p:cNvPr id="39974" name="Rectangle 54">
              <a:extLst>
                <a:ext uri="{FF2B5EF4-FFF2-40B4-BE49-F238E27FC236}">
                  <a16:creationId xmlns:a16="http://schemas.microsoft.com/office/drawing/2014/main" id="{E39EF4AB-4EF3-4991-88F7-7AA2623322BC}"/>
                </a:ext>
              </a:extLst>
            </p:cNvPr>
            <p:cNvSpPr>
              <a:spLocks noChangeArrowheads="1"/>
            </p:cNvSpPr>
            <p:nvPr/>
          </p:nvSpPr>
          <p:spPr bwMode="auto">
            <a:xfrm>
              <a:off x="912" y="576"/>
              <a:ext cx="720" cy="325"/>
            </a:xfrm>
            <a:prstGeom prst="rect">
              <a:avLst/>
            </a:prstGeom>
            <a:noFill/>
            <a:ln w="28575">
              <a:solidFill>
                <a:srgbClr val="CC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sp>
        <p:nvSpPr>
          <p:cNvPr id="135224" name="Text Box 56">
            <a:extLst>
              <a:ext uri="{FF2B5EF4-FFF2-40B4-BE49-F238E27FC236}">
                <a16:creationId xmlns:a16="http://schemas.microsoft.com/office/drawing/2014/main" id="{146D6EF4-02CE-4756-809E-6127B55CF2CA}"/>
              </a:ext>
            </a:extLst>
          </p:cNvPr>
          <p:cNvSpPr txBox="1">
            <a:spLocks noChangeArrowheads="1"/>
          </p:cNvSpPr>
          <p:nvPr/>
        </p:nvSpPr>
        <p:spPr bwMode="auto">
          <a:xfrm>
            <a:off x="76200" y="1339850"/>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33CCFF"/>
                </a:solidFill>
              </a:rPr>
              <a:t>Dielectric Constant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5172"/>
                                        </p:tgtEl>
                                        <p:attrNameLst>
                                          <p:attrName>style.visibility</p:attrName>
                                        </p:attrNameLst>
                                      </p:cBhvr>
                                      <p:to>
                                        <p:strVal val="visible"/>
                                      </p:to>
                                    </p:set>
                                    <p:animEffect transition="in" filter="wipe(up)">
                                      <p:cBhvr>
                                        <p:cTn id="7" dur="500"/>
                                        <p:tgtEl>
                                          <p:spTgt spid="1351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35223"/>
                                        </p:tgtEl>
                                        <p:attrNameLst>
                                          <p:attrName>style.visibility</p:attrName>
                                        </p:attrNameLst>
                                      </p:cBhvr>
                                      <p:to>
                                        <p:strVal val="visible"/>
                                      </p:to>
                                    </p:set>
                                    <p:animEffect transition="in" filter="wipe(left)">
                                      <p:cBhvr>
                                        <p:cTn id="12" dur="500"/>
                                        <p:tgtEl>
                                          <p:spTgt spid="1352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5224"/>
                                        </p:tgtEl>
                                        <p:attrNameLst>
                                          <p:attrName>style.visibility</p:attrName>
                                        </p:attrNameLst>
                                      </p:cBhvr>
                                      <p:to>
                                        <p:strVal val="visible"/>
                                      </p:to>
                                    </p:set>
                                    <p:animEffect transition="in" filter="wipe(up)">
                                      <p:cBhvr>
                                        <p:cTn id="17" dur="500"/>
                                        <p:tgtEl>
                                          <p:spTgt spid="1352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nodeType="clickEffect">
                                  <p:stCondLst>
                                    <p:cond delay="0"/>
                                  </p:stCondLst>
                                  <p:childTnLst>
                                    <p:set>
                                      <p:cBhvr>
                                        <p:cTn id="21" dur="1" fill="hold">
                                          <p:stCondLst>
                                            <p:cond delay="0"/>
                                          </p:stCondLst>
                                        </p:cTn>
                                        <p:tgtEl>
                                          <p:spTgt spid="135225"/>
                                        </p:tgtEl>
                                        <p:attrNameLst>
                                          <p:attrName>style.visibility</p:attrName>
                                        </p:attrNameLst>
                                      </p:cBhvr>
                                      <p:to>
                                        <p:strVal val="visible"/>
                                      </p:to>
                                    </p:set>
                                    <p:anim calcmode="lin" valueType="num">
                                      <p:cBhvr>
                                        <p:cTn id="22" dur="500" fill="hold"/>
                                        <p:tgtEl>
                                          <p:spTgt spid="135225"/>
                                        </p:tgtEl>
                                        <p:attrNameLst>
                                          <p:attrName>ppt_w</p:attrName>
                                        </p:attrNameLst>
                                      </p:cBhvr>
                                      <p:tavLst>
                                        <p:tav tm="0">
                                          <p:val>
                                            <p:fltVal val="0"/>
                                          </p:val>
                                        </p:tav>
                                        <p:tav tm="100000">
                                          <p:val>
                                            <p:strVal val="#ppt_w"/>
                                          </p:val>
                                        </p:tav>
                                      </p:tavLst>
                                    </p:anim>
                                    <p:anim calcmode="lin" valueType="num">
                                      <p:cBhvr>
                                        <p:cTn id="23" dur="500" fill="hold"/>
                                        <p:tgtEl>
                                          <p:spTgt spid="135225"/>
                                        </p:tgtEl>
                                        <p:attrNameLst>
                                          <p:attrName>ppt_h</p:attrName>
                                        </p:attrNameLst>
                                      </p:cBhvr>
                                      <p:tavLst>
                                        <p:tav tm="0">
                                          <p:val>
                                            <p:fltVal val="0"/>
                                          </p:val>
                                        </p:tav>
                                        <p:tav tm="100000">
                                          <p:val>
                                            <p:strVal val="#ppt_h"/>
                                          </p:val>
                                        </p:tav>
                                      </p:tavLst>
                                    </p:anim>
                                    <p:animEffect transition="in" filter="fade">
                                      <p:cBhvr>
                                        <p:cTn id="24" dur="500"/>
                                        <p:tgtEl>
                                          <p:spTgt spid="13522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35181"/>
                                        </p:tgtEl>
                                        <p:attrNameLst>
                                          <p:attrName>style.visibility</p:attrName>
                                        </p:attrNameLst>
                                      </p:cBhvr>
                                      <p:to>
                                        <p:strVal val="visible"/>
                                      </p:to>
                                    </p:set>
                                    <p:animEffect transition="in" filter="dissolve">
                                      <p:cBhvr>
                                        <p:cTn id="29" dur="500"/>
                                        <p:tgtEl>
                                          <p:spTgt spid="13518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nodeType="clickEffect">
                                  <p:stCondLst>
                                    <p:cond delay="0"/>
                                  </p:stCondLst>
                                  <p:childTnLst>
                                    <p:set>
                                      <p:cBhvr>
                                        <p:cTn id="33" dur="1" fill="hold">
                                          <p:stCondLst>
                                            <p:cond delay="0"/>
                                          </p:stCondLst>
                                        </p:cTn>
                                        <p:tgtEl>
                                          <p:spTgt spid="135213"/>
                                        </p:tgtEl>
                                        <p:attrNameLst>
                                          <p:attrName>style.visibility</p:attrName>
                                        </p:attrNameLst>
                                      </p:cBhvr>
                                      <p:to>
                                        <p:strVal val="visible"/>
                                      </p:to>
                                    </p:set>
                                    <p:animEffect transition="in" filter="wipe(up)">
                                      <p:cBhvr>
                                        <p:cTn id="34" dur="500"/>
                                        <p:tgtEl>
                                          <p:spTgt spid="135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2" grpId="0"/>
      <p:bldP spid="135181" grpId="0"/>
      <p:bldP spid="1352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834" name="Group 482">
            <a:extLst>
              <a:ext uri="{FF2B5EF4-FFF2-40B4-BE49-F238E27FC236}">
                <a16:creationId xmlns:a16="http://schemas.microsoft.com/office/drawing/2014/main" id="{B2EE5D18-99F0-4EF0-9192-2CB38507B054}"/>
              </a:ext>
            </a:extLst>
          </p:cNvPr>
          <p:cNvGrpSpPr>
            <a:grpSpLocks/>
          </p:cNvGrpSpPr>
          <p:nvPr/>
        </p:nvGrpSpPr>
        <p:grpSpPr bwMode="auto">
          <a:xfrm>
            <a:off x="7924800" y="1433513"/>
            <a:ext cx="685800" cy="1828800"/>
            <a:chOff x="4608" y="1056"/>
            <a:chExt cx="432" cy="1152"/>
          </a:xfrm>
        </p:grpSpPr>
        <p:sp>
          <p:nvSpPr>
            <p:cNvPr id="5256" name="Line 235">
              <a:extLst>
                <a:ext uri="{FF2B5EF4-FFF2-40B4-BE49-F238E27FC236}">
                  <a16:creationId xmlns:a16="http://schemas.microsoft.com/office/drawing/2014/main" id="{9649CC45-6B6F-4E7A-A364-0F15850FB845}"/>
                </a:ext>
              </a:extLst>
            </p:cNvPr>
            <p:cNvSpPr>
              <a:spLocks noChangeShapeType="1"/>
            </p:cNvSpPr>
            <p:nvPr/>
          </p:nvSpPr>
          <p:spPr bwMode="auto">
            <a:xfrm>
              <a:off x="4608" y="1056"/>
              <a:ext cx="432" cy="0"/>
            </a:xfrm>
            <a:prstGeom prst="line">
              <a:avLst/>
            </a:prstGeom>
            <a:noFill/>
            <a:ln w="28575">
              <a:solidFill>
                <a:srgbClr val="99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57" name="Line 238">
              <a:extLst>
                <a:ext uri="{FF2B5EF4-FFF2-40B4-BE49-F238E27FC236}">
                  <a16:creationId xmlns:a16="http://schemas.microsoft.com/office/drawing/2014/main" id="{5A7AA3FD-ECC2-4583-A992-22E027905FD7}"/>
                </a:ext>
              </a:extLst>
            </p:cNvPr>
            <p:cNvSpPr>
              <a:spLocks noChangeShapeType="1"/>
            </p:cNvSpPr>
            <p:nvPr/>
          </p:nvSpPr>
          <p:spPr bwMode="auto">
            <a:xfrm>
              <a:off x="4704" y="1248"/>
              <a:ext cx="336" cy="0"/>
            </a:xfrm>
            <a:prstGeom prst="line">
              <a:avLst/>
            </a:prstGeom>
            <a:noFill/>
            <a:ln w="28575">
              <a:solidFill>
                <a:srgbClr val="99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58" name="Line 240">
              <a:extLst>
                <a:ext uri="{FF2B5EF4-FFF2-40B4-BE49-F238E27FC236}">
                  <a16:creationId xmlns:a16="http://schemas.microsoft.com/office/drawing/2014/main" id="{F55927BD-3603-404D-A329-2CC75065244D}"/>
                </a:ext>
              </a:extLst>
            </p:cNvPr>
            <p:cNvSpPr>
              <a:spLocks noChangeShapeType="1"/>
            </p:cNvSpPr>
            <p:nvPr/>
          </p:nvSpPr>
          <p:spPr bwMode="auto">
            <a:xfrm>
              <a:off x="4848" y="1440"/>
              <a:ext cx="192" cy="0"/>
            </a:xfrm>
            <a:prstGeom prst="line">
              <a:avLst/>
            </a:prstGeom>
            <a:noFill/>
            <a:ln w="28575">
              <a:solidFill>
                <a:srgbClr val="99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59" name="Line 242">
              <a:extLst>
                <a:ext uri="{FF2B5EF4-FFF2-40B4-BE49-F238E27FC236}">
                  <a16:creationId xmlns:a16="http://schemas.microsoft.com/office/drawing/2014/main" id="{4FBFDED7-6046-4FE0-8A35-7971773C54FF}"/>
                </a:ext>
              </a:extLst>
            </p:cNvPr>
            <p:cNvSpPr>
              <a:spLocks noChangeShapeType="1"/>
            </p:cNvSpPr>
            <p:nvPr/>
          </p:nvSpPr>
          <p:spPr bwMode="auto">
            <a:xfrm>
              <a:off x="4800" y="1632"/>
              <a:ext cx="240" cy="0"/>
            </a:xfrm>
            <a:prstGeom prst="line">
              <a:avLst/>
            </a:prstGeom>
            <a:noFill/>
            <a:ln w="28575">
              <a:solidFill>
                <a:srgbClr val="99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60" name="Line 244">
              <a:extLst>
                <a:ext uri="{FF2B5EF4-FFF2-40B4-BE49-F238E27FC236}">
                  <a16:creationId xmlns:a16="http://schemas.microsoft.com/office/drawing/2014/main" id="{817AC193-7173-43C8-A56B-CB8247ED2ADE}"/>
                </a:ext>
              </a:extLst>
            </p:cNvPr>
            <p:cNvSpPr>
              <a:spLocks noChangeShapeType="1"/>
            </p:cNvSpPr>
            <p:nvPr/>
          </p:nvSpPr>
          <p:spPr bwMode="auto">
            <a:xfrm>
              <a:off x="4752" y="1824"/>
              <a:ext cx="288" cy="0"/>
            </a:xfrm>
            <a:prstGeom prst="line">
              <a:avLst/>
            </a:prstGeom>
            <a:noFill/>
            <a:ln w="28575">
              <a:solidFill>
                <a:srgbClr val="99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61" name="Line 246">
              <a:extLst>
                <a:ext uri="{FF2B5EF4-FFF2-40B4-BE49-F238E27FC236}">
                  <a16:creationId xmlns:a16="http://schemas.microsoft.com/office/drawing/2014/main" id="{5D226590-2264-4522-9E7C-1A18891B29BC}"/>
                </a:ext>
              </a:extLst>
            </p:cNvPr>
            <p:cNvSpPr>
              <a:spLocks noChangeShapeType="1"/>
            </p:cNvSpPr>
            <p:nvPr/>
          </p:nvSpPr>
          <p:spPr bwMode="auto">
            <a:xfrm>
              <a:off x="4800" y="2016"/>
              <a:ext cx="240" cy="0"/>
            </a:xfrm>
            <a:prstGeom prst="line">
              <a:avLst/>
            </a:prstGeom>
            <a:noFill/>
            <a:ln w="28575">
              <a:solidFill>
                <a:srgbClr val="99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62" name="Line 248">
              <a:extLst>
                <a:ext uri="{FF2B5EF4-FFF2-40B4-BE49-F238E27FC236}">
                  <a16:creationId xmlns:a16="http://schemas.microsoft.com/office/drawing/2014/main" id="{E14B9AB6-12E6-4D2B-9F71-AA4E8ECB82FA}"/>
                </a:ext>
              </a:extLst>
            </p:cNvPr>
            <p:cNvSpPr>
              <a:spLocks noChangeShapeType="1"/>
            </p:cNvSpPr>
            <p:nvPr/>
          </p:nvSpPr>
          <p:spPr bwMode="auto">
            <a:xfrm>
              <a:off x="4704" y="2208"/>
              <a:ext cx="336" cy="0"/>
            </a:xfrm>
            <a:prstGeom prst="line">
              <a:avLst/>
            </a:prstGeom>
            <a:noFill/>
            <a:ln w="28575">
              <a:solidFill>
                <a:srgbClr val="99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00356" name="Text Box 4">
            <a:extLst>
              <a:ext uri="{FF2B5EF4-FFF2-40B4-BE49-F238E27FC236}">
                <a16:creationId xmlns:a16="http://schemas.microsoft.com/office/drawing/2014/main" id="{C5C96DBE-E607-4078-B2B7-9677FCC0D56B}"/>
              </a:ext>
            </a:extLst>
          </p:cNvPr>
          <p:cNvSpPr txBox="1">
            <a:spLocks noChangeArrowheads="1"/>
          </p:cNvSpPr>
          <p:nvPr/>
        </p:nvSpPr>
        <p:spPr bwMode="auto">
          <a:xfrm>
            <a:off x="0" y="0"/>
            <a:ext cx="7010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a:solidFill>
                  <a:srgbClr val="66FF33"/>
                </a:solidFill>
              </a:rPr>
              <a:t>Behaviour of Conductors in the Electrostatic Field:</a:t>
            </a:r>
          </a:p>
        </p:txBody>
      </p:sp>
      <p:sp>
        <p:nvSpPr>
          <p:cNvPr id="100357" name="Text Box 5">
            <a:extLst>
              <a:ext uri="{FF2B5EF4-FFF2-40B4-BE49-F238E27FC236}">
                <a16:creationId xmlns:a16="http://schemas.microsoft.com/office/drawing/2014/main" id="{F4651044-A42C-4229-A447-04A671B6CC33}"/>
              </a:ext>
            </a:extLst>
          </p:cNvPr>
          <p:cNvSpPr txBox="1">
            <a:spLocks noChangeArrowheads="1"/>
          </p:cNvSpPr>
          <p:nvPr/>
        </p:nvSpPr>
        <p:spPr bwMode="auto">
          <a:xfrm>
            <a:off x="0" y="457200"/>
            <a:ext cx="5410200" cy="297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AutoNum type="arabicPeriod"/>
            </a:pPr>
            <a:r>
              <a:rPr lang="en-US" altLang="en-US" sz="1800" b="1">
                <a:solidFill>
                  <a:srgbClr val="FFFF00"/>
                </a:solidFill>
              </a:rPr>
              <a:t>Net electric field intensity in the interior of a conductor is zero.</a:t>
            </a:r>
          </a:p>
          <a:p>
            <a:pPr eaLnBrk="1" hangingPunct="1">
              <a:spcBef>
                <a:spcPct val="50000"/>
              </a:spcBef>
              <a:buFontTx/>
              <a:buNone/>
            </a:pPr>
            <a:r>
              <a:rPr lang="en-US" altLang="en-US" sz="1800" b="1">
                <a:solidFill>
                  <a:srgbClr val="FF9999"/>
                </a:solidFill>
              </a:rPr>
              <a:t>      </a:t>
            </a:r>
            <a:r>
              <a:rPr lang="en-US" altLang="en-US" sz="1800" b="1">
                <a:solidFill>
                  <a:srgbClr val="FF99FF"/>
                </a:solidFill>
              </a:rPr>
              <a:t>When a conductor is placed in an electrostatic field, the charges (free electrons) drift towards the positive plate leaving the + ve core behind.  At an equilibrium, the electric field due to the polarisation becomes equal to the applied field.  </a:t>
            </a:r>
            <a:r>
              <a:rPr lang="en-US" altLang="en-US" sz="1800" b="1">
                <a:solidFill>
                  <a:srgbClr val="FFCC00"/>
                </a:solidFill>
              </a:rPr>
              <a:t>So, the net electrostatic field inside the conductor is zero. </a:t>
            </a:r>
          </a:p>
        </p:txBody>
      </p:sp>
      <p:sp>
        <p:nvSpPr>
          <p:cNvPr id="100358" name="Freeform 6">
            <a:extLst>
              <a:ext uri="{FF2B5EF4-FFF2-40B4-BE49-F238E27FC236}">
                <a16:creationId xmlns:a16="http://schemas.microsoft.com/office/drawing/2014/main" id="{4363C8D4-1959-41C9-99D8-CD1FE9A7A11B}"/>
              </a:ext>
            </a:extLst>
          </p:cNvPr>
          <p:cNvSpPr>
            <a:spLocks/>
          </p:cNvSpPr>
          <p:nvPr/>
        </p:nvSpPr>
        <p:spPr bwMode="auto">
          <a:xfrm>
            <a:off x="6400800" y="1154113"/>
            <a:ext cx="1943100" cy="2336800"/>
          </a:xfrm>
          <a:custGeom>
            <a:avLst/>
            <a:gdLst>
              <a:gd name="T0" fmla="*/ 2147483646 w 1224"/>
              <a:gd name="T1" fmla="*/ 2147483646 h 1472"/>
              <a:gd name="T2" fmla="*/ 2147483646 w 1224"/>
              <a:gd name="T3" fmla="*/ 2147483646 h 1472"/>
              <a:gd name="T4" fmla="*/ 2147483646 w 1224"/>
              <a:gd name="T5" fmla="*/ 2147483646 h 1472"/>
              <a:gd name="T6" fmla="*/ 2147483646 w 1224"/>
              <a:gd name="T7" fmla="*/ 2147483646 h 1472"/>
              <a:gd name="T8" fmla="*/ 2147483646 w 1224"/>
              <a:gd name="T9" fmla="*/ 2147483646 h 1472"/>
              <a:gd name="T10" fmla="*/ 2147483646 w 1224"/>
              <a:gd name="T11" fmla="*/ 2147483646 h 1472"/>
              <a:gd name="T12" fmla="*/ 2147483646 w 1224"/>
              <a:gd name="T13" fmla="*/ 2147483646 h 1472"/>
              <a:gd name="T14" fmla="*/ 2147483646 w 1224"/>
              <a:gd name="T15" fmla="*/ 2147483646 h 1472"/>
              <a:gd name="T16" fmla="*/ 2147483646 w 1224"/>
              <a:gd name="T17" fmla="*/ 2147483646 h 1472"/>
              <a:gd name="T18" fmla="*/ 2147483646 w 1224"/>
              <a:gd name="T19" fmla="*/ 2147483646 h 1472"/>
              <a:gd name="T20" fmla="*/ 2147483646 w 1224"/>
              <a:gd name="T21" fmla="*/ 2147483646 h 1472"/>
              <a:gd name="T22" fmla="*/ 2147483646 w 1224"/>
              <a:gd name="T23" fmla="*/ 2147483646 h 1472"/>
              <a:gd name="T24" fmla="*/ 2147483646 w 1224"/>
              <a:gd name="T25" fmla="*/ 2147483646 h 14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24" h="1472">
                <a:moveTo>
                  <a:pt x="544" y="32"/>
                </a:moveTo>
                <a:cubicBezTo>
                  <a:pt x="624" y="40"/>
                  <a:pt x="792" y="32"/>
                  <a:pt x="880" y="80"/>
                </a:cubicBezTo>
                <a:cubicBezTo>
                  <a:pt x="968" y="128"/>
                  <a:pt x="1016" y="240"/>
                  <a:pt x="1072" y="320"/>
                </a:cubicBezTo>
                <a:cubicBezTo>
                  <a:pt x="1128" y="400"/>
                  <a:pt x="1208" y="456"/>
                  <a:pt x="1216" y="560"/>
                </a:cubicBezTo>
                <a:cubicBezTo>
                  <a:pt x="1224" y="664"/>
                  <a:pt x="1136" y="824"/>
                  <a:pt x="1120" y="944"/>
                </a:cubicBezTo>
                <a:cubicBezTo>
                  <a:pt x="1104" y="1064"/>
                  <a:pt x="1200" y="1192"/>
                  <a:pt x="1120" y="1280"/>
                </a:cubicBezTo>
                <a:cubicBezTo>
                  <a:pt x="1040" y="1368"/>
                  <a:pt x="800" y="1472"/>
                  <a:pt x="640" y="1472"/>
                </a:cubicBezTo>
                <a:cubicBezTo>
                  <a:pt x="480" y="1472"/>
                  <a:pt x="264" y="1384"/>
                  <a:pt x="160" y="1280"/>
                </a:cubicBezTo>
                <a:cubicBezTo>
                  <a:pt x="56" y="1176"/>
                  <a:pt x="0" y="960"/>
                  <a:pt x="16" y="848"/>
                </a:cubicBezTo>
                <a:cubicBezTo>
                  <a:pt x="32" y="736"/>
                  <a:pt x="232" y="712"/>
                  <a:pt x="256" y="608"/>
                </a:cubicBezTo>
                <a:cubicBezTo>
                  <a:pt x="280" y="504"/>
                  <a:pt x="136" y="320"/>
                  <a:pt x="160" y="224"/>
                </a:cubicBezTo>
                <a:cubicBezTo>
                  <a:pt x="184" y="128"/>
                  <a:pt x="336" y="64"/>
                  <a:pt x="400" y="32"/>
                </a:cubicBezTo>
                <a:cubicBezTo>
                  <a:pt x="464" y="0"/>
                  <a:pt x="464" y="24"/>
                  <a:pt x="544" y="32"/>
                </a:cubicBezTo>
                <a:close/>
              </a:path>
            </a:pathLst>
          </a:custGeom>
          <a:solidFill>
            <a:srgbClr val="FF9900"/>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00582" name="Group 230">
            <a:extLst>
              <a:ext uri="{FF2B5EF4-FFF2-40B4-BE49-F238E27FC236}">
                <a16:creationId xmlns:a16="http://schemas.microsoft.com/office/drawing/2014/main" id="{2D1EAF98-DD42-4635-915C-9B03029A6299}"/>
              </a:ext>
            </a:extLst>
          </p:cNvPr>
          <p:cNvGrpSpPr>
            <a:grpSpLocks/>
          </p:cNvGrpSpPr>
          <p:nvPr/>
        </p:nvGrpSpPr>
        <p:grpSpPr bwMode="auto">
          <a:xfrm>
            <a:off x="6426200" y="1281113"/>
            <a:ext cx="685800" cy="2057400"/>
            <a:chOff x="3664" y="960"/>
            <a:chExt cx="432" cy="1296"/>
          </a:xfrm>
        </p:grpSpPr>
        <p:sp>
          <p:nvSpPr>
            <p:cNvPr id="5246" name="Line 11">
              <a:extLst>
                <a:ext uri="{FF2B5EF4-FFF2-40B4-BE49-F238E27FC236}">
                  <a16:creationId xmlns:a16="http://schemas.microsoft.com/office/drawing/2014/main" id="{07DF95C5-FC34-4354-B261-A4588AF9B40C}"/>
                </a:ext>
              </a:extLst>
            </p:cNvPr>
            <p:cNvSpPr>
              <a:spLocks noChangeShapeType="1"/>
            </p:cNvSpPr>
            <p:nvPr/>
          </p:nvSpPr>
          <p:spPr bwMode="auto">
            <a:xfrm>
              <a:off x="3856" y="1056"/>
              <a:ext cx="96" cy="0"/>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47" name="Line 20">
              <a:extLst>
                <a:ext uri="{FF2B5EF4-FFF2-40B4-BE49-F238E27FC236}">
                  <a16:creationId xmlns:a16="http://schemas.microsoft.com/office/drawing/2014/main" id="{9A68CA68-4FD6-4FA5-A921-6D1786A11510}"/>
                </a:ext>
              </a:extLst>
            </p:cNvPr>
            <p:cNvSpPr>
              <a:spLocks noChangeShapeType="1"/>
            </p:cNvSpPr>
            <p:nvPr/>
          </p:nvSpPr>
          <p:spPr bwMode="auto">
            <a:xfrm>
              <a:off x="3904" y="1344"/>
              <a:ext cx="96" cy="0"/>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48" name="Line 22">
              <a:extLst>
                <a:ext uri="{FF2B5EF4-FFF2-40B4-BE49-F238E27FC236}">
                  <a16:creationId xmlns:a16="http://schemas.microsoft.com/office/drawing/2014/main" id="{03405054-71BE-44C9-B379-A956A11B38C9}"/>
                </a:ext>
              </a:extLst>
            </p:cNvPr>
            <p:cNvSpPr>
              <a:spLocks noChangeShapeType="1"/>
            </p:cNvSpPr>
            <p:nvPr/>
          </p:nvSpPr>
          <p:spPr bwMode="auto">
            <a:xfrm>
              <a:off x="3856" y="1200"/>
              <a:ext cx="96" cy="0"/>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49" name="Line 35">
              <a:extLst>
                <a:ext uri="{FF2B5EF4-FFF2-40B4-BE49-F238E27FC236}">
                  <a16:creationId xmlns:a16="http://schemas.microsoft.com/office/drawing/2014/main" id="{976E70FA-F53E-4C92-826A-A6D20A3EC9C9}"/>
                </a:ext>
              </a:extLst>
            </p:cNvPr>
            <p:cNvSpPr>
              <a:spLocks noChangeShapeType="1"/>
            </p:cNvSpPr>
            <p:nvPr/>
          </p:nvSpPr>
          <p:spPr bwMode="auto">
            <a:xfrm flipH="1" flipV="1">
              <a:off x="4000" y="960"/>
              <a:ext cx="96" cy="0"/>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50" name="Line 36">
              <a:extLst>
                <a:ext uri="{FF2B5EF4-FFF2-40B4-BE49-F238E27FC236}">
                  <a16:creationId xmlns:a16="http://schemas.microsoft.com/office/drawing/2014/main" id="{70C9C7A5-1320-4E0C-B495-484C81A8199E}"/>
                </a:ext>
              </a:extLst>
            </p:cNvPr>
            <p:cNvSpPr>
              <a:spLocks noChangeShapeType="1"/>
            </p:cNvSpPr>
            <p:nvPr/>
          </p:nvSpPr>
          <p:spPr bwMode="auto">
            <a:xfrm flipH="1" flipV="1">
              <a:off x="3808" y="2112"/>
              <a:ext cx="96" cy="0"/>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51" name="Line 43">
              <a:extLst>
                <a:ext uri="{FF2B5EF4-FFF2-40B4-BE49-F238E27FC236}">
                  <a16:creationId xmlns:a16="http://schemas.microsoft.com/office/drawing/2014/main" id="{5E5C48C4-CC11-44DF-98E3-AB1D9A3D6562}"/>
                </a:ext>
              </a:extLst>
            </p:cNvPr>
            <p:cNvSpPr>
              <a:spLocks noChangeShapeType="1"/>
            </p:cNvSpPr>
            <p:nvPr/>
          </p:nvSpPr>
          <p:spPr bwMode="auto">
            <a:xfrm flipH="1" flipV="1">
              <a:off x="4000" y="2256"/>
              <a:ext cx="96" cy="0"/>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52" name="Line 58">
              <a:extLst>
                <a:ext uri="{FF2B5EF4-FFF2-40B4-BE49-F238E27FC236}">
                  <a16:creationId xmlns:a16="http://schemas.microsoft.com/office/drawing/2014/main" id="{5F827293-9CE9-43C5-9BA5-37334A819E73}"/>
                </a:ext>
              </a:extLst>
            </p:cNvPr>
            <p:cNvSpPr>
              <a:spLocks noChangeShapeType="1"/>
            </p:cNvSpPr>
            <p:nvPr/>
          </p:nvSpPr>
          <p:spPr bwMode="auto">
            <a:xfrm flipH="1" flipV="1">
              <a:off x="3904" y="1536"/>
              <a:ext cx="96" cy="0"/>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53" name="Line 60">
              <a:extLst>
                <a:ext uri="{FF2B5EF4-FFF2-40B4-BE49-F238E27FC236}">
                  <a16:creationId xmlns:a16="http://schemas.microsoft.com/office/drawing/2014/main" id="{C892293C-3687-46F3-A215-75BAFBFAE07D}"/>
                </a:ext>
              </a:extLst>
            </p:cNvPr>
            <p:cNvSpPr>
              <a:spLocks noChangeShapeType="1"/>
            </p:cNvSpPr>
            <p:nvPr/>
          </p:nvSpPr>
          <p:spPr bwMode="auto">
            <a:xfrm flipH="1" flipV="1">
              <a:off x="3712" y="1680"/>
              <a:ext cx="96" cy="0"/>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54" name="Line 61">
              <a:extLst>
                <a:ext uri="{FF2B5EF4-FFF2-40B4-BE49-F238E27FC236}">
                  <a16:creationId xmlns:a16="http://schemas.microsoft.com/office/drawing/2014/main" id="{6CC85A80-2442-44B0-BDF7-C71924989D8F}"/>
                </a:ext>
              </a:extLst>
            </p:cNvPr>
            <p:cNvSpPr>
              <a:spLocks noChangeShapeType="1"/>
            </p:cNvSpPr>
            <p:nvPr/>
          </p:nvSpPr>
          <p:spPr bwMode="auto">
            <a:xfrm flipH="1" flipV="1">
              <a:off x="3712" y="1968"/>
              <a:ext cx="96" cy="0"/>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55" name="Line 62">
              <a:extLst>
                <a:ext uri="{FF2B5EF4-FFF2-40B4-BE49-F238E27FC236}">
                  <a16:creationId xmlns:a16="http://schemas.microsoft.com/office/drawing/2014/main" id="{419C58F1-3E69-4A01-8C3C-5BC181CD33CD}"/>
                </a:ext>
              </a:extLst>
            </p:cNvPr>
            <p:cNvSpPr>
              <a:spLocks noChangeShapeType="1"/>
            </p:cNvSpPr>
            <p:nvPr/>
          </p:nvSpPr>
          <p:spPr bwMode="auto">
            <a:xfrm flipH="1" flipV="1">
              <a:off x="3664" y="1824"/>
              <a:ext cx="96" cy="0"/>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00581" name="Group 229">
            <a:extLst>
              <a:ext uri="{FF2B5EF4-FFF2-40B4-BE49-F238E27FC236}">
                <a16:creationId xmlns:a16="http://schemas.microsoft.com/office/drawing/2014/main" id="{D9B907FE-C5BE-4CF7-B6A1-98A482C86AF0}"/>
              </a:ext>
            </a:extLst>
          </p:cNvPr>
          <p:cNvGrpSpPr>
            <a:grpSpLocks/>
          </p:cNvGrpSpPr>
          <p:nvPr/>
        </p:nvGrpSpPr>
        <p:grpSpPr bwMode="auto">
          <a:xfrm>
            <a:off x="7645400" y="1281113"/>
            <a:ext cx="609600" cy="2057400"/>
            <a:chOff x="4432" y="960"/>
            <a:chExt cx="384" cy="1296"/>
          </a:xfrm>
        </p:grpSpPr>
        <p:grpSp>
          <p:nvGrpSpPr>
            <p:cNvPr id="5216" name="Group 70">
              <a:extLst>
                <a:ext uri="{FF2B5EF4-FFF2-40B4-BE49-F238E27FC236}">
                  <a16:creationId xmlns:a16="http://schemas.microsoft.com/office/drawing/2014/main" id="{47B44E56-92B8-4F42-B0BB-4E7A966E2BE0}"/>
                </a:ext>
              </a:extLst>
            </p:cNvPr>
            <p:cNvGrpSpPr>
              <a:grpSpLocks/>
            </p:cNvGrpSpPr>
            <p:nvPr/>
          </p:nvGrpSpPr>
          <p:grpSpPr bwMode="auto">
            <a:xfrm>
              <a:off x="4528" y="1056"/>
              <a:ext cx="96" cy="96"/>
              <a:chOff x="672" y="1248"/>
              <a:chExt cx="96" cy="96"/>
            </a:xfrm>
          </p:grpSpPr>
          <p:sp>
            <p:nvSpPr>
              <p:cNvPr id="5244" name="Line 71">
                <a:extLst>
                  <a:ext uri="{FF2B5EF4-FFF2-40B4-BE49-F238E27FC236}">
                    <a16:creationId xmlns:a16="http://schemas.microsoft.com/office/drawing/2014/main" id="{D0439EF8-6821-4B7B-9716-A917FBB22086}"/>
                  </a:ext>
                </a:extLst>
              </p:cNvPr>
              <p:cNvSpPr>
                <a:spLocks noChangeShapeType="1"/>
              </p:cNvSpPr>
              <p:nvPr/>
            </p:nvSpPr>
            <p:spPr bwMode="auto">
              <a:xfrm>
                <a:off x="672" y="1296"/>
                <a:ext cx="96" cy="0"/>
              </a:xfrm>
              <a:prstGeom prst="line">
                <a:avLst/>
              </a:prstGeom>
              <a:noFill/>
              <a:ln w="2857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45" name="Line 72">
                <a:extLst>
                  <a:ext uri="{FF2B5EF4-FFF2-40B4-BE49-F238E27FC236}">
                    <a16:creationId xmlns:a16="http://schemas.microsoft.com/office/drawing/2014/main" id="{08579D0F-E7CC-429D-869B-C5164CA0FBB3}"/>
                  </a:ext>
                </a:extLst>
              </p:cNvPr>
              <p:cNvSpPr>
                <a:spLocks noChangeShapeType="1"/>
              </p:cNvSpPr>
              <p:nvPr/>
            </p:nvSpPr>
            <p:spPr bwMode="auto">
              <a:xfrm rot="5400000">
                <a:off x="672" y="1296"/>
                <a:ext cx="96" cy="0"/>
              </a:xfrm>
              <a:prstGeom prst="line">
                <a:avLst/>
              </a:prstGeom>
              <a:noFill/>
              <a:ln w="2857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5217" name="Group 94">
              <a:extLst>
                <a:ext uri="{FF2B5EF4-FFF2-40B4-BE49-F238E27FC236}">
                  <a16:creationId xmlns:a16="http://schemas.microsoft.com/office/drawing/2014/main" id="{356828DB-6934-42CC-A59B-DDD364F676D7}"/>
                </a:ext>
              </a:extLst>
            </p:cNvPr>
            <p:cNvGrpSpPr>
              <a:grpSpLocks/>
            </p:cNvGrpSpPr>
            <p:nvPr/>
          </p:nvGrpSpPr>
          <p:grpSpPr bwMode="auto">
            <a:xfrm>
              <a:off x="4624" y="1200"/>
              <a:ext cx="96" cy="96"/>
              <a:chOff x="672" y="1248"/>
              <a:chExt cx="96" cy="96"/>
            </a:xfrm>
          </p:grpSpPr>
          <p:sp>
            <p:nvSpPr>
              <p:cNvPr id="5242" name="Line 95">
                <a:extLst>
                  <a:ext uri="{FF2B5EF4-FFF2-40B4-BE49-F238E27FC236}">
                    <a16:creationId xmlns:a16="http://schemas.microsoft.com/office/drawing/2014/main" id="{B03C133E-ED51-47FE-9A71-1B8BB894746F}"/>
                  </a:ext>
                </a:extLst>
              </p:cNvPr>
              <p:cNvSpPr>
                <a:spLocks noChangeShapeType="1"/>
              </p:cNvSpPr>
              <p:nvPr/>
            </p:nvSpPr>
            <p:spPr bwMode="auto">
              <a:xfrm>
                <a:off x="672" y="1296"/>
                <a:ext cx="96" cy="0"/>
              </a:xfrm>
              <a:prstGeom prst="line">
                <a:avLst/>
              </a:prstGeom>
              <a:noFill/>
              <a:ln w="2857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43" name="Line 96">
                <a:extLst>
                  <a:ext uri="{FF2B5EF4-FFF2-40B4-BE49-F238E27FC236}">
                    <a16:creationId xmlns:a16="http://schemas.microsoft.com/office/drawing/2014/main" id="{85A5E8ED-59FE-4153-9704-D39963D8539C}"/>
                  </a:ext>
                </a:extLst>
              </p:cNvPr>
              <p:cNvSpPr>
                <a:spLocks noChangeShapeType="1"/>
              </p:cNvSpPr>
              <p:nvPr/>
            </p:nvSpPr>
            <p:spPr bwMode="auto">
              <a:xfrm rot="5400000">
                <a:off x="672" y="1296"/>
                <a:ext cx="96" cy="0"/>
              </a:xfrm>
              <a:prstGeom prst="line">
                <a:avLst/>
              </a:prstGeom>
              <a:noFill/>
              <a:ln w="2857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5218" name="Group 97">
              <a:extLst>
                <a:ext uri="{FF2B5EF4-FFF2-40B4-BE49-F238E27FC236}">
                  <a16:creationId xmlns:a16="http://schemas.microsoft.com/office/drawing/2014/main" id="{A57ED9C1-A9BC-462B-9000-DBD3C071FAEA}"/>
                </a:ext>
              </a:extLst>
            </p:cNvPr>
            <p:cNvGrpSpPr>
              <a:grpSpLocks/>
            </p:cNvGrpSpPr>
            <p:nvPr/>
          </p:nvGrpSpPr>
          <p:grpSpPr bwMode="auto">
            <a:xfrm>
              <a:off x="4720" y="1488"/>
              <a:ext cx="96" cy="96"/>
              <a:chOff x="672" y="1248"/>
              <a:chExt cx="96" cy="96"/>
            </a:xfrm>
          </p:grpSpPr>
          <p:sp>
            <p:nvSpPr>
              <p:cNvPr id="5240" name="Line 98">
                <a:extLst>
                  <a:ext uri="{FF2B5EF4-FFF2-40B4-BE49-F238E27FC236}">
                    <a16:creationId xmlns:a16="http://schemas.microsoft.com/office/drawing/2014/main" id="{5C4C2F73-F2A1-4636-A92A-9836F82953AE}"/>
                  </a:ext>
                </a:extLst>
              </p:cNvPr>
              <p:cNvSpPr>
                <a:spLocks noChangeShapeType="1"/>
              </p:cNvSpPr>
              <p:nvPr/>
            </p:nvSpPr>
            <p:spPr bwMode="auto">
              <a:xfrm>
                <a:off x="672" y="1296"/>
                <a:ext cx="96" cy="0"/>
              </a:xfrm>
              <a:prstGeom prst="line">
                <a:avLst/>
              </a:prstGeom>
              <a:noFill/>
              <a:ln w="2857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41" name="Line 99">
                <a:extLst>
                  <a:ext uri="{FF2B5EF4-FFF2-40B4-BE49-F238E27FC236}">
                    <a16:creationId xmlns:a16="http://schemas.microsoft.com/office/drawing/2014/main" id="{9B0B7340-0E5A-4EFA-9A39-4B1D2767FB19}"/>
                  </a:ext>
                </a:extLst>
              </p:cNvPr>
              <p:cNvSpPr>
                <a:spLocks noChangeShapeType="1"/>
              </p:cNvSpPr>
              <p:nvPr/>
            </p:nvSpPr>
            <p:spPr bwMode="auto">
              <a:xfrm rot="5400000">
                <a:off x="672" y="1296"/>
                <a:ext cx="96" cy="0"/>
              </a:xfrm>
              <a:prstGeom prst="line">
                <a:avLst/>
              </a:prstGeom>
              <a:noFill/>
              <a:ln w="2857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5219" name="Group 103">
              <a:extLst>
                <a:ext uri="{FF2B5EF4-FFF2-40B4-BE49-F238E27FC236}">
                  <a16:creationId xmlns:a16="http://schemas.microsoft.com/office/drawing/2014/main" id="{7CC1DC47-5AC7-4468-A758-C64144244AE3}"/>
                </a:ext>
              </a:extLst>
            </p:cNvPr>
            <p:cNvGrpSpPr>
              <a:grpSpLocks/>
            </p:cNvGrpSpPr>
            <p:nvPr/>
          </p:nvGrpSpPr>
          <p:grpSpPr bwMode="auto">
            <a:xfrm>
              <a:off x="4720" y="1344"/>
              <a:ext cx="96" cy="96"/>
              <a:chOff x="672" y="1248"/>
              <a:chExt cx="96" cy="96"/>
            </a:xfrm>
          </p:grpSpPr>
          <p:sp>
            <p:nvSpPr>
              <p:cNvPr id="5238" name="Line 104">
                <a:extLst>
                  <a:ext uri="{FF2B5EF4-FFF2-40B4-BE49-F238E27FC236}">
                    <a16:creationId xmlns:a16="http://schemas.microsoft.com/office/drawing/2014/main" id="{3D1927B1-80AE-4AE7-999C-D2636FCEA46B}"/>
                  </a:ext>
                </a:extLst>
              </p:cNvPr>
              <p:cNvSpPr>
                <a:spLocks noChangeShapeType="1"/>
              </p:cNvSpPr>
              <p:nvPr/>
            </p:nvSpPr>
            <p:spPr bwMode="auto">
              <a:xfrm>
                <a:off x="672" y="1296"/>
                <a:ext cx="96" cy="0"/>
              </a:xfrm>
              <a:prstGeom prst="line">
                <a:avLst/>
              </a:prstGeom>
              <a:noFill/>
              <a:ln w="2857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39" name="Line 105">
                <a:extLst>
                  <a:ext uri="{FF2B5EF4-FFF2-40B4-BE49-F238E27FC236}">
                    <a16:creationId xmlns:a16="http://schemas.microsoft.com/office/drawing/2014/main" id="{2532AD84-7D85-4E72-946C-9C13C5CF5672}"/>
                  </a:ext>
                </a:extLst>
              </p:cNvPr>
              <p:cNvSpPr>
                <a:spLocks noChangeShapeType="1"/>
              </p:cNvSpPr>
              <p:nvPr/>
            </p:nvSpPr>
            <p:spPr bwMode="auto">
              <a:xfrm rot="5400000">
                <a:off x="672" y="1296"/>
                <a:ext cx="96" cy="0"/>
              </a:xfrm>
              <a:prstGeom prst="line">
                <a:avLst/>
              </a:prstGeom>
              <a:noFill/>
              <a:ln w="2857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5220" name="Group 172">
              <a:extLst>
                <a:ext uri="{FF2B5EF4-FFF2-40B4-BE49-F238E27FC236}">
                  <a16:creationId xmlns:a16="http://schemas.microsoft.com/office/drawing/2014/main" id="{DEBEA7D8-FE6C-4CC9-8713-11887B1918E0}"/>
                </a:ext>
              </a:extLst>
            </p:cNvPr>
            <p:cNvGrpSpPr>
              <a:grpSpLocks/>
            </p:cNvGrpSpPr>
            <p:nvPr/>
          </p:nvGrpSpPr>
          <p:grpSpPr bwMode="auto">
            <a:xfrm>
              <a:off x="4432" y="960"/>
              <a:ext cx="96" cy="96"/>
              <a:chOff x="672" y="1248"/>
              <a:chExt cx="96" cy="96"/>
            </a:xfrm>
          </p:grpSpPr>
          <p:sp>
            <p:nvSpPr>
              <p:cNvPr id="5236" name="Line 173">
                <a:extLst>
                  <a:ext uri="{FF2B5EF4-FFF2-40B4-BE49-F238E27FC236}">
                    <a16:creationId xmlns:a16="http://schemas.microsoft.com/office/drawing/2014/main" id="{FC81E022-FEAF-4F6E-9ABC-2BFF1B984B66}"/>
                  </a:ext>
                </a:extLst>
              </p:cNvPr>
              <p:cNvSpPr>
                <a:spLocks noChangeShapeType="1"/>
              </p:cNvSpPr>
              <p:nvPr/>
            </p:nvSpPr>
            <p:spPr bwMode="auto">
              <a:xfrm>
                <a:off x="672" y="1296"/>
                <a:ext cx="96" cy="0"/>
              </a:xfrm>
              <a:prstGeom prst="line">
                <a:avLst/>
              </a:prstGeom>
              <a:noFill/>
              <a:ln w="2857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37" name="Line 174">
                <a:extLst>
                  <a:ext uri="{FF2B5EF4-FFF2-40B4-BE49-F238E27FC236}">
                    <a16:creationId xmlns:a16="http://schemas.microsoft.com/office/drawing/2014/main" id="{4151EC46-DF8B-41F4-9809-C9C49C9FD8C4}"/>
                  </a:ext>
                </a:extLst>
              </p:cNvPr>
              <p:cNvSpPr>
                <a:spLocks noChangeShapeType="1"/>
              </p:cNvSpPr>
              <p:nvPr/>
            </p:nvSpPr>
            <p:spPr bwMode="auto">
              <a:xfrm rot="5400000">
                <a:off x="672" y="1296"/>
                <a:ext cx="96" cy="0"/>
              </a:xfrm>
              <a:prstGeom prst="line">
                <a:avLst/>
              </a:prstGeom>
              <a:noFill/>
              <a:ln w="2857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5221" name="Group 181">
              <a:extLst>
                <a:ext uri="{FF2B5EF4-FFF2-40B4-BE49-F238E27FC236}">
                  <a16:creationId xmlns:a16="http://schemas.microsoft.com/office/drawing/2014/main" id="{510620EB-412B-400B-9D94-71F9A5D62AF7}"/>
                </a:ext>
              </a:extLst>
            </p:cNvPr>
            <p:cNvGrpSpPr>
              <a:grpSpLocks/>
            </p:cNvGrpSpPr>
            <p:nvPr/>
          </p:nvGrpSpPr>
          <p:grpSpPr bwMode="auto">
            <a:xfrm flipH="1" flipV="1">
              <a:off x="4672" y="1632"/>
              <a:ext cx="96" cy="96"/>
              <a:chOff x="672" y="1248"/>
              <a:chExt cx="96" cy="96"/>
            </a:xfrm>
          </p:grpSpPr>
          <p:sp>
            <p:nvSpPr>
              <p:cNvPr id="5234" name="Line 182">
                <a:extLst>
                  <a:ext uri="{FF2B5EF4-FFF2-40B4-BE49-F238E27FC236}">
                    <a16:creationId xmlns:a16="http://schemas.microsoft.com/office/drawing/2014/main" id="{36DB4203-FBF5-4F73-A0A8-AC61BDE20D9C}"/>
                  </a:ext>
                </a:extLst>
              </p:cNvPr>
              <p:cNvSpPr>
                <a:spLocks noChangeShapeType="1"/>
              </p:cNvSpPr>
              <p:nvPr/>
            </p:nvSpPr>
            <p:spPr bwMode="auto">
              <a:xfrm>
                <a:off x="672" y="1296"/>
                <a:ext cx="96" cy="0"/>
              </a:xfrm>
              <a:prstGeom prst="line">
                <a:avLst/>
              </a:prstGeom>
              <a:noFill/>
              <a:ln w="2857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35" name="Line 183">
                <a:extLst>
                  <a:ext uri="{FF2B5EF4-FFF2-40B4-BE49-F238E27FC236}">
                    <a16:creationId xmlns:a16="http://schemas.microsoft.com/office/drawing/2014/main" id="{41D7F8D1-35CE-42BE-905F-02B1F7507252}"/>
                  </a:ext>
                </a:extLst>
              </p:cNvPr>
              <p:cNvSpPr>
                <a:spLocks noChangeShapeType="1"/>
              </p:cNvSpPr>
              <p:nvPr/>
            </p:nvSpPr>
            <p:spPr bwMode="auto">
              <a:xfrm rot="5400000">
                <a:off x="672" y="1296"/>
                <a:ext cx="96" cy="0"/>
              </a:xfrm>
              <a:prstGeom prst="line">
                <a:avLst/>
              </a:prstGeom>
              <a:noFill/>
              <a:ln w="2857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5222" name="Group 199">
              <a:extLst>
                <a:ext uri="{FF2B5EF4-FFF2-40B4-BE49-F238E27FC236}">
                  <a16:creationId xmlns:a16="http://schemas.microsoft.com/office/drawing/2014/main" id="{02649196-FC66-4AFE-B55F-A9D047E2BBC0}"/>
                </a:ext>
              </a:extLst>
            </p:cNvPr>
            <p:cNvGrpSpPr>
              <a:grpSpLocks/>
            </p:cNvGrpSpPr>
            <p:nvPr/>
          </p:nvGrpSpPr>
          <p:grpSpPr bwMode="auto">
            <a:xfrm flipH="1" flipV="1">
              <a:off x="4624" y="2112"/>
              <a:ext cx="96" cy="96"/>
              <a:chOff x="672" y="1248"/>
              <a:chExt cx="96" cy="96"/>
            </a:xfrm>
          </p:grpSpPr>
          <p:sp>
            <p:nvSpPr>
              <p:cNvPr id="5232" name="Line 200">
                <a:extLst>
                  <a:ext uri="{FF2B5EF4-FFF2-40B4-BE49-F238E27FC236}">
                    <a16:creationId xmlns:a16="http://schemas.microsoft.com/office/drawing/2014/main" id="{D3292887-6C16-4B9E-AE3A-91BA96B29CDA}"/>
                  </a:ext>
                </a:extLst>
              </p:cNvPr>
              <p:cNvSpPr>
                <a:spLocks noChangeShapeType="1"/>
              </p:cNvSpPr>
              <p:nvPr/>
            </p:nvSpPr>
            <p:spPr bwMode="auto">
              <a:xfrm>
                <a:off x="672" y="1296"/>
                <a:ext cx="96" cy="0"/>
              </a:xfrm>
              <a:prstGeom prst="line">
                <a:avLst/>
              </a:prstGeom>
              <a:noFill/>
              <a:ln w="2857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33" name="Line 201">
                <a:extLst>
                  <a:ext uri="{FF2B5EF4-FFF2-40B4-BE49-F238E27FC236}">
                    <a16:creationId xmlns:a16="http://schemas.microsoft.com/office/drawing/2014/main" id="{CA00DE55-D020-4F3E-8FC4-00823E244B1C}"/>
                  </a:ext>
                </a:extLst>
              </p:cNvPr>
              <p:cNvSpPr>
                <a:spLocks noChangeShapeType="1"/>
              </p:cNvSpPr>
              <p:nvPr/>
            </p:nvSpPr>
            <p:spPr bwMode="auto">
              <a:xfrm rot="5400000">
                <a:off x="672" y="1296"/>
                <a:ext cx="96" cy="0"/>
              </a:xfrm>
              <a:prstGeom prst="line">
                <a:avLst/>
              </a:prstGeom>
              <a:noFill/>
              <a:ln w="2857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5223" name="Group 202">
              <a:extLst>
                <a:ext uri="{FF2B5EF4-FFF2-40B4-BE49-F238E27FC236}">
                  <a16:creationId xmlns:a16="http://schemas.microsoft.com/office/drawing/2014/main" id="{9BA3811C-8A76-4AB9-8338-3D09D827BF9E}"/>
                </a:ext>
              </a:extLst>
            </p:cNvPr>
            <p:cNvGrpSpPr>
              <a:grpSpLocks/>
            </p:cNvGrpSpPr>
            <p:nvPr/>
          </p:nvGrpSpPr>
          <p:grpSpPr bwMode="auto">
            <a:xfrm flipH="1" flipV="1">
              <a:off x="4480" y="2160"/>
              <a:ext cx="96" cy="96"/>
              <a:chOff x="672" y="1248"/>
              <a:chExt cx="96" cy="96"/>
            </a:xfrm>
          </p:grpSpPr>
          <p:sp>
            <p:nvSpPr>
              <p:cNvPr id="5230" name="Line 203">
                <a:extLst>
                  <a:ext uri="{FF2B5EF4-FFF2-40B4-BE49-F238E27FC236}">
                    <a16:creationId xmlns:a16="http://schemas.microsoft.com/office/drawing/2014/main" id="{6FA60B02-98E5-4DE2-99EC-3AF3A32B097F}"/>
                  </a:ext>
                </a:extLst>
              </p:cNvPr>
              <p:cNvSpPr>
                <a:spLocks noChangeShapeType="1"/>
              </p:cNvSpPr>
              <p:nvPr/>
            </p:nvSpPr>
            <p:spPr bwMode="auto">
              <a:xfrm>
                <a:off x="672" y="1296"/>
                <a:ext cx="96" cy="0"/>
              </a:xfrm>
              <a:prstGeom prst="line">
                <a:avLst/>
              </a:prstGeom>
              <a:noFill/>
              <a:ln w="2857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31" name="Line 204">
                <a:extLst>
                  <a:ext uri="{FF2B5EF4-FFF2-40B4-BE49-F238E27FC236}">
                    <a16:creationId xmlns:a16="http://schemas.microsoft.com/office/drawing/2014/main" id="{7834BA57-0969-4FA4-96A3-7BFBA471EAD0}"/>
                  </a:ext>
                </a:extLst>
              </p:cNvPr>
              <p:cNvSpPr>
                <a:spLocks noChangeShapeType="1"/>
              </p:cNvSpPr>
              <p:nvPr/>
            </p:nvSpPr>
            <p:spPr bwMode="auto">
              <a:xfrm rot="5400000">
                <a:off x="672" y="1296"/>
                <a:ext cx="96" cy="0"/>
              </a:xfrm>
              <a:prstGeom prst="line">
                <a:avLst/>
              </a:prstGeom>
              <a:noFill/>
              <a:ln w="2857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5224" name="Group 211">
              <a:extLst>
                <a:ext uri="{FF2B5EF4-FFF2-40B4-BE49-F238E27FC236}">
                  <a16:creationId xmlns:a16="http://schemas.microsoft.com/office/drawing/2014/main" id="{0E796DBF-CA7A-4F13-8353-C00798032D4F}"/>
                </a:ext>
              </a:extLst>
            </p:cNvPr>
            <p:cNvGrpSpPr>
              <a:grpSpLocks/>
            </p:cNvGrpSpPr>
            <p:nvPr/>
          </p:nvGrpSpPr>
          <p:grpSpPr bwMode="auto">
            <a:xfrm flipH="1" flipV="1">
              <a:off x="4672" y="1968"/>
              <a:ext cx="96" cy="96"/>
              <a:chOff x="672" y="1248"/>
              <a:chExt cx="96" cy="96"/>
            </a:xfrm>
          </p:grpSpPr>
          <p:sp>
            <p:nvSpPr>
              <p:cNvPr id="5228" name="Line 212">
                <a:extLst>
                  <a:ext uri="{FF2B5EF4-FFF2-40B4-BE49-F238E27FC236}">
                    <a16:creationId xmlns:a16="http://schemas.microsoft.com/office/drawing/2014/main" id="{67372E06-55AA-469E-9908-9BE40EE3281E}"/>
                  </a:ext>
                </a:extLst>
              </p:cNvPr>
              <p:cNvSpPr>
                <a:spLocks noChangeShapeType="1"/>
              </p:cNvSpPr>
              <p:nvPr/>
            </p:nvSpPr>
            <p:spPr bwMode="auto">
              <a:xfrm>
                <a:off x="672" y="1296"/>
                <a:ext cx="96" cy="0"/>
              </a:xfrm>
              <a:prstGeom prst="line">
                <a:avLst/>
              </a:prstGeom>
              <a:noFill/>
              <a:ln w="2857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29" name="Line 213">
                <a:extLst>
                  <a:ext uri="{FF2B5EF4-FFF2-40B4-BE49-F238E27FC236}">
                    <a16:creationId xmlns:a16="http://schemas.microsoft.com/office/drawing/2014/main" id="{F7703E3B-853F-40D9-8F9F-989233ABEA89}"/>
                  </a:ext>
                </a:extLst>
              </p:cNvPr>
              <p:cNvSpPr>
                <a:spLocks noChangeShapeType="1"/>
              </p:cNvSpPr>
              <p:nvPr/>
            </p:nvSpPr>
            <p:spPr bwMode="auto">
              <a:xfrm rot="5400000">
                <a:off x="672" y="1296"/>
                <a:ext cx="96" cy="0"/>
              </a:xfrm>
              <a:prstGeom prst="line">
                <a:avLst/>
              </a:prstGeom>
              <a:noFill/>
              <a:ln w="2857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5225" name="Group 220">
              <a:extLst>
                <a:ext uri="{FF2B5EF4-FFF2-40B4-BE49-F238E27FC236}">
                  <a16:creationId xmlns:a16="http://schemas.microsoft.com/office/drawing/2014/main" id="{DBA32C8E-195E-431E-A13E-FD90AEDA4935}"/>
                </a:ext>
              </a:extLst>
            </p:cNvPr>
            <p:cNvGrpSpPr>
              <a:grpSpLocks/>
            </p:cNvGrpSpPr>
            <p:nvPr/>
          </p:nvGrpSpPr>
          <p:grpSpPr bwMode="auto">
            <a:xfrm flipH="1" flipV="1">
              <a:off x="4624" y="1824"/>
              <a:ext cx="96" cy="96"/>
              <a:chOff x="672" y="1248"/>
              <a:chExt cx="96" cy="96"/>
            </a:xfrm>
          </p:grpSpPr>
          <p:sp>
            <p:nvSpPr>
              <p:cNvPr id="5226" name="Line 221">
                <a:extLst>
                  <a:ext uri="{FF2B5EF4-FFF2-40B4-BE49-F238E27FC236}">
                    <a16:creationId xmlns:a16="http://schemas.microsoft.com/office/drawing/2014/main" id="{E14BB8C1-3530-4276-A5F8-66C57DC478F6}"/>
                  </a:ext>
                </a:extLst>
              </p:cNvPr>
              <p:cNvSpPr>
                <a:spLocks noChangeShapeType="1"/>
              </p:cNvSpPr>
              <p:nvPr/>
            </p:nvSpPr>
            <p:spPr bwMode="auto">
              <a:xfrm>
                <a:off x="672" y="1296"/>
                <a:ext cx="96" cy="0"/>
              </a:xfrm>
              <a:prstGeom prst="line">
                <a:avLst/>
              </a:prstGeom>
              <a:noFill/>
              <a:ln w="2857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27" name="Line 222">
                <a:extLst>
                  <a:ext uri="{FF2B5EF4-FFF2-40B4-BE49-F238E27FC236}">
                    <a16:creationId xmlns:a16="http://schemas.microsoft.com/office/drawing/2014/main" id="{DA6619B0-E903-4614-B4C2-9B33613C1AF1}"/>
                  </a:ext>
                </a:extLst>
              </p:cNvPr>
              <p:cNvSpPr>
                <a:spLocks noChangeShapeType="1"/>
              </p:cNvSpPr>
              <p:nvPr/>
            </p:nvSpPr>
            <p:spPr bwMode="auto">
              <a:xfrm rot="5400000">
                <a:off x="672" y="1296"/>
                <a:ext cx="96" cy="0"/>
              </a:xfrm>
              <a:prstGeom prst="line">
                <a:avLst/>
              </a:prstGeom>
              <a:noFill/>
              <a:ln w="2857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100835" name="Group 483">
            <a:extLst>
              <a:ext uri="{FF2B5EF4-FFF2-40B4-BE49-F238E27FC236}">
                <a16:creationId xmlns:a16="http://schemas.microsoft.com/office/drawing/2014/main" id="{FD08C9A0-49E0-48A9-BC19-B131AA1AFC34}"/>
              </a:ext>
            </a:extLst>
          </p:cNvPr>
          <p:cNvGrpSpPr>
            <a:grpSpLocks/>
          </p:cNvGrpSpPr>
          <p:nvPr/>
        </p:nvGrpSpPr>
        <p:grpSpPr bwMode="auto">
          <a:xfrm>
            <a:off x="5791200" y="1143000"/>
            <a:ext cx="2819400" cy="2438400"/>
            <a:chOff x="3264" y="864"/>
            <a:chExt cx="1776" cy="1536"/>
          </a:xfrm>
        </p:grpSpPr>
        <p:sp>
          <p:nvSpPr>
            <p:cNvPr id="5214" name="Line 231">
              <a:extLst>
                <a:ext uri="{FF2B5EF4-FFF2-40B4-BE49-F238E27FC236}">
                  <a16:creationId xmlns:a16="http://schemas.microsoft.com/office/drawing/2014/main" id="{DCE6E7F1-45E9-414C-9025-617ACE70F582}"/>
                </a:ext>
              </a:extLst>
            </p:cNvPr>
            <p:cNvSpPr>
              <a:spLocks noChangeShapeType="1"/>
            </p:cNvSpPr>
            <p:nvPr/>
          </p:nvSpPr>
          <p:spPr bwMode="auto">
            <a:xfrm>
              <a:off x="3264" y="864"/>
              <a:ext cx="1776" cy="0"/>
            </a:xfrm>
            <a:prstGeom prst="line">
              <a:avLst/>
            </a:prstGeom>
            <a:noFill/>
            <a:ln w="28575">
              <a:solidFill>
                <a:srgbClr val="99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15" name="Line 232">
              <a:extLst>
                <a:ext uri="{FF2B5EF4-FFF2-40B4-BE49-F238E27FC236}">
                  <a16:creationId xmlns:a16="http://schemas.microsoft.com/office/drawing/2014/main" id="{4C2EEF8D-F635-495F-A03A-0C4B95313C26}"/>
                </a:ext>
              </a:extLst>
            </p:cNvPr>
            <p:cNvSpPr>
              <a:spLocks noChangeShapeType="1"/>
            </p:cNvSpPr>
            <p:nvPr/>
          </p:nvSpPr>
          <p:spPr bwMode="auto">
            <a:xfrm>
              <a:off x="3264" y="2400"/>
              <a:ext cx="1776" cy="0"/>
            </a:xfrm>
            <a:prstGeom prst="line">
              <a:avLst/>
            </a:prstGeom>
            <a:noFill/>
            <a:ln w="28575">
              <a:solidFill>
                <a:srgbClr val="99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00833" name="Group 481">
            <a:extLst>
              <a:ext uri="{FF2B5EF4-FFF2-40B4-BE49-F238E27FC236}">
                <a16:creationId xmlns:a16="http://schemas.microsoft.com/office/drawing/2014/main" id="{67CEFC44-1CBA-43BA-9024-4F6BCD39FF2D}"/>
              </a:ext>
            </a:extLst>
          </p:cNvPr>
          <p:cNvGrpSpPr>
            <a:grpSpLocks/>
          </p:cNvGrpSpPr>
          <p:nvPr/>
        </p:nvGrpSpPr>
        <p:grpSpPr bwMode="auto">
          <a:xfrm>
            <a:off x="5791200" y="1433513"/>
            <a:ext cx="990600" cy="1828800"/>
            <a:chOff x="3264" y="1056"/>
            <a:chExt cx="624" cy="1152"/>
          </a:xfrm>
        </p:grpSpPr>
        <p:sp>
          <p:nvSpPr>
            <p:cNvPr id="5207" name="Line 233">
              <a:extLst>
                <a:ext uri="{FF2B5EF4-FFF2-40B4-BE49-F238E27FC236}">
                  <a16:creationId xmlns:a16="http://schemas.microsoft.com/office/drawing/2014/main" id="{0DFA65A2-47BB-4A0C-A28C-8BD1EC86E7F0}"/>
                </a:ext>
              </a:extLst>
            </p:cNvPr>
            <p:cNvSpPr>
              <a:spLocks noChangeShapeType="1"/>
            </p:cNvSpPr>
            <p:nvPr/>
          </p:nvSpPr>
          <p:spPr bwMode="auto">
            <a:xfrm>
              <a:off x="3264" y="1056"/>
              <a:ext cx="576" cy="0"/>
            </a:xfrm>
            <a:prstGeom prst="line">
              <a:avLst/>
            </a:prstGeom>
            <a:noFill/>
            <a:ln w="28575">
              <a:solidFill>
                <a:srgbClr val="99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08" name="Line 237">
              <a:extLst>
                <a:ext uri="{FF2B5EF4-FFF2-40B4-BE49-F238E27FC236}">
                  <a16:creationId xmlns:a16="http://schemas.microsoft.com/office/drawing/2014/main" id="{EB407CEF-F535-45EF-9825-ECBC70A4E66E}"/>
                </a:ext>
              </a:extLst>
            </p:cNvPr>
            <p:cNvSpPr>
              <a:spLocks noChangeShapeType="1"/>
            </p:cNvSpPr>
            <p:nvPr/>
          </p:nvSpPr>
          <p:spPr bwMode="auto">
            <a:xfrm>
              <a:off x="3264" y="1248"/>
              <a:ext cx="576" cy="0"/>
            </a:xfrm>
            <a:prstGeom prst="line">
              <a:avLst/>
            </a:prstGeom>
            <a:noFill/>
            <a:ln w="28575">
              <a:solidFill>
                <a:srgbClr val="99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09" name="Line 239">
              <a:extLst>
                <a:ext uri="{FF2B5EF4-FFF2-40B4-BE49-F238E27FC236}">
                  <a16:creationId xmlns:a16="http://schemas.microsoft.com/office/drawing/2014/main" id="{5B60DBD9-EDB2-4675-91B8-8173EC3E2128}"/>
                </a:ext>
              </a:extLst>
            </p:cNvPr>
            <p:cNvSpPr>
              <a:spLocks noChangeShapeType="1"/>
            </p:cNvSpPr>
            <p:nvPr/>
          </p:nvSpPr>
          <p:spPr bwMode="auto">
            <a:xfrm>
              <a:off x="3264" y="1440"/>
              <a:ext cx="624" cy="0"/>
            </a:xfrm>
            <a:prstGeom prst="line">
              <a:avLst/>
            </a:prstGeom>
            <a:noFill/>
            <a:ln w="28575">
              <a:solidFill>
                <a:srgbClr val="99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10" name="Line 241">
              <a:extLst>
                <a:ext uri="{FF2B5EF4-FFF2-40B4-BE49-F238E27FC236}">
                  <a16:creationId xmlns:a16="http://schemas.microsoft.com/office/drawing/2014/main" id="{D5E1D114-3769-44BE-904E-220A5C7E64E0}"/>
                </a:ext>
              </a:extLst>
            </p:cNvPr>
            <p:cNvSpPr>
              <a:spLocks noChangeShapeType="1"/>
            </p:cNvSpPr>
            <p:nvPr/>
          </p:nvSpPr>
          <p:spPr bwMode="auto">
            <a:xfrm>
              <a:off x="3264" y="1632"/>
              <a:ext cx="480" cy="0"/>
            </a:xfrm>
            <a:prstGeom prst="line">
              <a:avLst/>
            </a:prstGeom>
            <a:noFill/>
            <a:ln w="28575">
              <a:solidFill>
                <a:srgbClr val="99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11" name="Line 243">
              <a:extLst>
                <a:ext uri="{FF2B5EF4-FFF2-40B4-BE49-F238E27FC236}">
                  <a16:creationId xmlns:a16="http://schemas.microsoft.com/office/drawing/2014/main" id="{A5996405-F3C7-4DD5-861C-DEA54227A0C6}"/>
                </a:ext>
              </a:extLst>
            </p:cNvPr>
            <p:cNvSpPr>
              <a:spLocks noChangeShapeType="1"/>
            </p:cNvSpPr>
            <p:nvPr/>
          </p:nvSpPr>
          <p:spPr bwMode="auto">
            <a:xfrm>
              <a:off x="3264" y="1824"/>
              <a:ext cx="384" cy="0"/>
            </a:xfrm>
            <a:prstGeom prst="line">
              <a:avLst/>
            </a:prstGeom>
            <a:noFill/>
            <a:ln w="28575">
              <a:solidFill>
                <a:srgbClr val="99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12" name="Line 245">
              <a:extLst>
                <a:ext uri="{FF2B5EF4-FFF2-40B4-BE49-F238E27FC236}">
                  <a16:creationId xmlns:a16="http://schemas.microsoft.com/office/drawing/2014/main" id="{D2C24FDA-05E3-43CE-8BBA-53F7BEBBEDD9}"/>
                </a:ext>
              </a:extLst>
            </p:cNvPr>
            <p:cNvSpPr>
              <a:spLocks noChangeShapeType="1"/>
            </p:cNvSpPr>
            <p:nvPr/>
          </p:nvSpPr>
          <p:spPr bwMode="auto">
            <a:xfrm>
              <a:off x="3264" y="2016"/>
              <a:ext cx="432" cy="0"/>
            </a:xfrm>
            <a:prstGeom prst="line">
              <a:avLst/>
            </a:prstGeom>
            <a:noFill/>
            <a:ln w="28575">
              <a:solidFill>
                <a:srgbClr val="99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13" name="Line 247">
              <a:extLst>
                <a:ext uri="{FF2B5EF4-FFF2-40B4-BE49-F238E27FC236}">
                  <a16:creationId xmlns:a16="http://schemas.microsoft.com/office/drawing/2014/main" id="{44AF39C4-E633-4FC7-92AE-E921FC35591B}"/>
                </a:ext>
              </a:extLst>
            </p:cNvPr>
            <p:cNvSpPr>
              <a:spLocks noChangeShapeType="1"/>
            </p:cNvSpPr>
            <p:nvPr/>
          </p:nvSpPr>
          <p:spPr bwMode="auto">
            <a:xfrm>
              <a:off x="3264" y="2208"/>
              <a:ext cx="576" cy="0"/>
            </a:xfrm>
            <a:prstGeom prst="line">
              <a:avLst/>
            </a:prstGeom>
            <a:noFill/>
            <a:ln w="28575">
              <a:solidFill>
                <a:srgbClr val="99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00832" name="Group 480">
            <a:extLst>
              <a:ext uri="{FF2B5EF4-FFF2-40B4-BE49-F238E27FC236}">
                <a16:creationId xmlns:a16="http://schemas.microsoft.com/office/drawing/2014/main" id="{F8B2E51E-BAAB-474F-8C17-20BF26ADA800}"/>
              </a:ext>
            </a:extLst>
          </p:cNvPr>
          <p:cNvGrpSpPr>
            <a:grpSpLocks/>
          </p:cNvGrpSpPr>
          <p:nvPr/>
        </p:nvGrpSpPr>
        <p:grpSpPr bwMode="auto">
          <a:xfrm>
            <a:off x="8686800" y="900113"/>
            <a:ext cx="228600" cy="3048000"/>
            <a:chOff x="768" y="1152"/>
            <a:chExt cx="144" cy="1920"/>
          </a:xfrm>
        </p:grpSpPr>
        <p:sp>
          <p:nvSpPr>
            <p:cNvPr id="5196" name="Line 259">
              <a:extLst>
                <a:ext uri="{FF2B5EF4-FFF2-40B4-BE49-F238E27FC236}">
                  <a16:creationId xmlns:a16="http://schemas.microsoft.com/office/drawing/2014/main" id="{315958F4-D20A-4911-9848-FDB60FA48882}"/>
                </a:ext>
              </a:extLst>
            </p:cNvPr>
            <p:cNvSpPr>
              <a:spLocks noChangeShapeType="1"/>
            </p:cNvSpPr>
            <p:nvPr/>
          </p:nvSpPr>
          <p:spPr bwMode="auto">
            <a:xfrm>
              <a:off x="768" y="1248"/>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97" name="Line 267">
              <a:extLst>
                <a:ext uri="{FF2B5EF4-FFF2-40B4-BE49-F238E27FC236}">
                  <a16:creationId xmlns:a16="http://schemas.microsoft.com/office/drawing/2014/main" id="{DC4040AB-36E0-4A19-A617-F79BFF38AEFE}"/>
                </a:ext>
              </a:extLst>
            </p:cNvPr>
            <p:cNvSpPr>
              <a:spLocks noChangeShapeType="1"/>
            </p:cNvSpPr>
            <p:nvPr/>
          </p:nvSpPr>
          <p:spPr bwMode="auto">
            <a:xfrm>
              <a:off x="768" y="144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98" name="Line 268">
              <a:extLst>
                <a:ext uri="{FF2B5EF4-FFF2-40B4-BE49-F238E27FC236}">
                  <a16:creationId xmlns:a16="http://schemas.microsoft.com/office/drawing/2014/main" id="{AD8C48B2-40F9-430B-A208-358CB25F6F36}"/>
                </a:ext>
              </a:extLst>
            </p:cNvPr>
            <p:cNvSpPr>
              <a:spLocks noChangeShapeType="1"/>
            </p:cNvSpPr>
            <p:nvPr/>
          </p:nvSpPr>
          <p:spPr bwMode="auto">
            <a:xfrm>
              <a:off x="768" y="2208"/>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99" name="Line 270">
              <a:extLst>
                <a:ext uri="{FF2B5EF4-FFF2-40B4-BE49-F238E27FC236}">
                  <a16:creationId xmlns:a16="http://schemas.microsoft.com/office/drawing/2014/main" id="{2320A2C8-0076-4BBE-8BFD-3E026C29264B}"/>
                </a:ext>
              </a:extLst>
            </p:cNvPr>
            <p:cNvSpPr>
              <a:spLocks noChangeShapeType="1"/>
            </p:cNvSpPr>
            <p:nvPr/>
          </p:nvSpPr>
          <p:spPr bwMode="auto">
            <a:xfrm>
              <a:off x="768" y="1632"/>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00" name="Line 278">
              <a:extLst>
                <a:ext uri="{FF2B5EF4-FFF2-40B4-BE49-F238E27FC236}">
                  <a16:creationId xmlns:a16="http://schemas.microsoft.com/office/drawing/2014/main" id="{E0BBA91A-121E-46B3-9066-C38D209F688C}"/>
                </a:ext>
              </a:extLst>
            </p:cNvPr>
            <p:cNvSpPr>
              <a:spLocks noChangeShapeType="1"/>
            </p:cNvSpPr>
            <p:nvPr/>
          </p:nvSpPr>
          <p:spPr bwMode="auto">
            <a:xfrm flipH="1" flipV="1">
              <a:off x="768" y="297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01" name="Line 290">
              <a:extLst>
                <a:ext uri="{FF2B5EF4-FFF2-40B4-BE49-F238E27FC236}">
                  <a16:creationId xmlns:a16="http://schemas.microsoft.com/office/drawing/2014/main" id="{6A204E53-A1A3-4548-8719-5EE5250E6182}"/>
                </a:ext>
              </a:extLst>
            </p:cNvPr>
            <p:cNvSpPr>
              <a:spLocks noChangeShapeType="1"/>
            </p:cNvSpPr>
            <p:nvPr/>
          </p:nvSpPr>
          <p:spPr bwMode="auto">
            <a:xfrm flipH="1" flipV="1">
              <a:off x="768" y="2592"/>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02" name="Line 296">
              <a:extLst>
                <a:ext uri="{FF2B5EF4-FFF2-40B4-BE49-F238E27FC236}">
                  <a16:creationId xmlns:a16="http://schemas.microsoft.com/office/drawing/2014/main" id="{1BE98472-A276-4B99-8F16-5CE0073A1400}"/>
                </a:ext>
              </a:extLst>
            </p:cNvPr>
            <p:cNvSpPr>
              <a:spLocks noChangeShapeType="1"/>
            </p:cNvSpPr>
            <p:nvPr/>
          </p:nvSpPr>
          <p:spPr bwMode="auto">
            <a:xfrm flipH="1" flipV="1">
              <a:off x="768" y="1824"/>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03" name="Line 306">
              <a:extLst>
                <a:ext uri="{FF2B5EF4-FFF2-40B4-BE49-F238E27FC236}">
                  <a16:creationId xmlns:a16="http://schemas.microsoft.com/office/drawing/2014/main" id="{36F058B3-CA24-4DC4-885C-7621EFBBF30E}"/>
                </a:ext>
              </a:extLst>
            </p:cNvPr>
            <p:cNvSpPr>
              <a:spLocks noChangeShapeType="1"/>
            </p:cNvSpPr>
            <p:nvPr/>
          </p:nvSpPr>
          <p:spPr bwMode="auto">
            <a:xfrm flipH="1" flipV="1">
              <a:off x="768" y="201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04" name="Line 308">
              <a:extLst>
                <a:ext uri="{FF2B5EF4-FFF2-40B4-BE49-F238E27FC236}">
                  <a16:creationId xmlns:a16="http://schemas.microsoft.com/office/drawing/2014/main" id="{4FB39789-8C2A-4C8B-91BE-BDC93ACB727A}"/>
                </a:ext>
              </a:extLst>
            </p:cNvPr>
            <p:cNvSpPr>
              <a:spLocks noChangeShapeType="1"/>
            </p:cNvSpPr>
            <p:nvPr/>
          </p:nvSpPr>
          <p:spPr bwMode="auto">
            <a:xfrm flipH="1" flipV="1">
              <a:off x="768" y="240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05" name="Line 310">
              <a:extLst>
                <a:ext uri="{FF2B5EF4-FFF2-40B4-BE49-F238E27FC236}">
                  <a16:creationId xmlns:a16="http://schemas.microsoft.com/office/drawing/2014/main" id="{849282C5-698D-44A1-A1C6-76421F104CE4}"/>
                </a:ext>
              </a:extLst>
            </p:cNvPr>
            <p:cNvSpPr>
              <a:spLocks noChangeShapeType="1"/>
            </p:cNvSpPr>
            <p:nvPr/>
          </p:nvSpPr>
          <p:spPr bwMode="auto">
            <a:xfrm flipH="1" flipV="1">
              <a:off x="768" y="2784"/>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06" name="Line 477">
              <a:extLst>
                <a:ext uri="{FF2B5EF4-FFF2-40B4-BE49-F238E27FC236}">
                  <a16:creationId xmlns:a16="http://schemas.microsoft.com/office/drawing/2014/main" id="{72453C3E-B943-439E-8131-4370C4F05DDD}"/>
                </a:ext>
              </a:extLst>
            </p:cNvPr>
            <p:cNvSpPr>
              <a:spLocks noChangeShapeType="1"/>
            </p:cNvSpPr>
            <p:nvPr/>
          </p:nvSpPr>
          <p:spPr bwMode="auto">
            <a:xfrm>
              <a:off x="912" y="1152"/>
              <a:ext cx="0" cy="1920"/>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00831" name="Group 479">
            <a:extLst>
              <a:ext uri="{FF2B5EF4-FFF2-40B4-BE49-F238E27FC236}">
                <a16:creationId xmlns:a16="http://schemas.microsoft.com/office/drawing/2014/main" id="{458AA1AD-FC1F-4A4A-AB4A-7B551747DE3B}"/>
              </a:ext>
            </a:extLst>
          </p:cNvPr>
          <p:cNvGrpSpPr>
            <a:grpSpLocks/>
          </p:cNvGrpSpPr>
          <p:nvPr/>
        </p:nvGrpSpPr>
        <p:grpSpPr bwMode="auto">
          <a:xfrm>
            <a:off x="5486400" y="900113"/>
            <a:ext cx="228600" cy="3048000"/>
            <a:chOff x="576" y="1152"/>
            <a:chExt cx="144" cy="1920"/>
          </a:xfrm>
        </p:grpSpPr>
        <p:grpSp>
          <p:nvGrpSpPr>
            <p:cNvPr id="5165" name="Group 315">
              <a:extLst>
                <a:ext uri="{FF2B5EF4-FFF2-40B4-BE49-F238E27FC236}">
                  <a16:creationId xmlns:a16="http://schemas.microsoft.com/office/drawing/2014/main" id="{7F4ECE35-5BB3-4B78-978B-749983BA54FB}"/>
                </a:ext>
              </a:extLst>
            </p:cNvPr>
            <p:cNvGrpSpPr>
              <a:grpSpLocks/>
            </p:cNvGrpSpPr>
            <p:nvPr/>
          </p:nvGrpSpPr>
          <p:grpSpPr bwMode="auto">
            <a:xfrm>
              <a:off x="624" y="1392"/>
              <a:ext cx="96" cy="96"/>
              <a:chOff x="672" y="1248"/>
              <a:chExt cx="96" cy="96"/>
            </a:xfrm>
          </p:grpSpPr>
          <p:sp>
            <p:nvSpPr>
              <p:cNvPr id="5194" name="Line 316">
                <a:extLst>
                  <a:ext uri="{FF2B5EF4-FFF2-40B4-BE49-F238E27FC236}">
                    <a16:creationId xmlns:a16="http://schemas.microsoft.com/office/drawing/2014/main" id="{74B63C0B-326D-474E-AB8F-CC1379D8864B}"/>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95" name="Line 317">
                <a:extLst>
                  <a:ext uri="{FF2B5EF4-FFF2-40B4-BE49-F238E27FC236}">
                    <a16:creationId xmlns:a16="http://schemas.microsoft.com/office/drawing/2014/main" id="{76C38549-7AAC-4512-AD0A-3AD080BFD977}"/>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5166" name="Group 324">
              <a:extLst>
                <a:ext uri="{FF2B5EF4-FFF2-40B4-BE49-F238E27FC236}">
                  <a16:creationId xmlns:a16="http://schemas.microsoft.com/office/drawing/2014/main" id="{10887954-0A55-4AB4-8307-E5C2CAF7449A}"/>
                </a:ext>
              </a:extLst>
            </p:cNvPr>
            <p:cNvGrpSpPr>
              <a:grpSpLocks/>
            </p:cNvGrpSpPr>
            <p:nvPr/>
          </p:nvGrpSpPr>
          <p:grpSpPr bwMode="auto">
            <a:xfrm>
              <a:off x="624" y="1200"/>
              <a:ext cx="96" cy="96"/>
              <a:chOff x="672" y="1248"/>
              <a:chExt cx="96" cy="96"/>
            </a:xfrm>
          </p:grpSpPr>
          <p:sp>
            <p:nvSpPr>
              <p:cNvPr id="5192" name="Line 325">
                <a:extLst>
                  <a:ext uri="{FF2B5EF4-FFF2-40B4-BE49-F238E27FC236}">
                    <a16:creationId xmlns:a16="http://schemas.microsoft.com/office/drawing/2014/main" id="{8D83F725-8BF3-44F1-8384-06C456928E40}"/>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93" name="Line 326">
                <a:extLst>
                  <a:ext uri="{FF2B5EF4-FFF2-40B4-BE49-F238E27FC236}">
                    <a16:creationId xmlns:a16="http://schemas.microsoft.com/office/drawing/2014/main" id="{B47C542A-8016-4479-852B-0E036B383E79}"/>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5167" name="Group 336">
              <a:extLst>
                <a:ext uri="{FF2B5EF4-FFF2-40B4-BE49-F238E27FC236}">
                  <a16:creationId xmlns:a16="http://schemas.microsoft.com/office/drawing/2014/main" id="{BC73B56C-D93C-4E1B-8458-BD13103B1E42}"/>
                </a:ext>
              </a:extLst>
            </p:cNvPr>
            <p:cNvGrpSpPr>
              <a:grpSpLocks/>
            </p:cNvGrpSpPr>
            <p:nvPr/>
          </p:nvGrpSpPr>
          <p:grpSpPr bwMode="auto">
            <a:xfrm>
              <a:off x="624" y="1584"/>
              <a:ext cx="96" cy="96"/>
              <a:chOff x="672" y="1248"/>
              <a:chExt cx="96" cy="96"/>
            </a:xfrm>
          </p:grpSpPr>
          <p:sp>
            <p:nvSpPr>
              <p:cNvPr id="5190" name="Line 337">
                <a:extLst>
                  <a:ext uri="{FF2B5EF4-FFF2-40B4-BE49-F238E27FC236}">
                    <a16:creationId xmlns:a16="http://schemas.microsoft.com/office/drawing/2014/main" id="{26E52AAE-DC1B-4051-AD39-77C9ECF7809B}"/>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91" name="Line 338">
                <a:extLst>
                  <a:ext uri="{FF2B5EF4-FFF2-40B4-BE49-F238E27FC236}">
                    <a16:creationId xmlns:a16="http://schemas.microsoft.com/office/drawing/2014/main" id="{C44370B7-79CA-4952-9144-D5809BF0E9AF}"/>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5168" name="Group 348">
              <a:extLst>
                <a:ext uri="{FF2B5EF4-FFF2-40B4-BE49-F238E27FC236}">
                  <a16:creationId xmlns:a16="http://schemas.microsoft.com/office/drawing/2014/main" id="{F68F62FB-5237-420C-9B7C-339BF23C42FD}"/>
                </a:ext>
              </a:extLst>
            </p:cNvPr>
            <p:cNvGrpSpPr>
              <a:grpSpLocks/>
            </p:cNvGrpSpPr>
            <p:nvPr/>
          </p:nvGrpSpPr>
          <p:grpSpPr bwMode="auto">
            <a:xfrm>
              <a:off x="624" y="1968"/>
              <a:ext cx="96" cy="96"/>
              <a:chOff x="672" y="1248"/>
              <a:chExt cx="96" cy="96"/>
            </a:xfrm>
          </p:grpSpPr>
          <p:sp>
            <p:nvSpPr>
              <p:cNvPr id="5188" name="Line 349">
                <a:extLst>
                  <a:ext uri="{FF2B5EF4-FFF2-40B4-BE49-F238E27FC236}">
                    <a16:creationId xmlns:a16="http://schemas.microsoft.com/office/drawing/2014/main" id="{D28CA928-59CE-4713-B289-FA955A069EF2}"/>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89" name="Line 350">
                <a:extLst>
                  <a:ext uri="{FF2B5EF4-FFF2-40B4-BE49-F238E27FC236}">
                    <a16:creationId xmlns:a16="http://schemas.microsoft.com/office/drawing/2014/main" id="{50DDB1D9-AAF0-447E-B60E-126AFC6245E3}"/>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5169" name="Group 372">
              <a:extLst>
                <a:ext uri="{FF2B5EF4-FFF2-40B4-BE49-F238E27FC236}">
                  <a16:creationId xmlns:a16="http://schemas.microsoft.com/office/drawing/2014/main" id="{D24252EE-C463-4931-9502-80FC8C5FC9E6}"/>
                </a:ext>
              </a:extLst>
            </p:cNvPr>
            <p:cNvGrpSpPr>
              <a:grpSpLocks/>
            </p:cNvGrpSpPr>
            <p:nvPr/>
          </p:nvGrpSpPr>
          <p:grpSpPr bwMode="auto">
            <a:xfrm>
              <a:off x="624" y="1776"/>
              <a:ext cx="96" cy="96"/>
              <a:chOff x="672" y="1248"/>
              <a:chExt cx="96" cy="96"/>
            </a:xfrm>
          </p:grpSpPr>
          <p:sp>
            <p:nvSpPr>
              <p:cNvPr id="5186" name="Line 373">
                <a:extLst>
                  <a:ext uri="{FF2B5EF4-FFF2-40B4-BE49-F238E27FC236}">
                    <a16:creationId xmlns:a16="http://schemas.microsoft.com/office/drawing/2014/main" id="{83DDAE64-46E6-464C-8E1E-767B4127867D}"/>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87" name="Line 374">
                <a:extLst>
                  <a:ext uri="{FF2B5EF4-FFF2-40B4-BE49-F238E27FC236}">
                    <a16:creationId xmlns:a16="http://schemas.microsoft.com/office/drawing/2014/main" id="{92901C66-E495-469D-9342-BBD0B05CE362}"/>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5170" name="Group 417">
              <a:extLst>
                <a:ext uri="{FF2B5EF4-FFF2-40B4-BE49-F238E27FC236}">
                  <a16:creationId xmlns:a16="http://schemas.microsoft.com/office/drawing/2014/main" id="{09B28A61-D8E7-4FDB-A49B-F1BAADD040A2}"/>
                </a:ext>
              </a:extLst>
            </p:cNvPr>
            <p:cNvGrpSpPr>
              <a:grpSpLocks/>
            </p:cNvGrpSpPr>
            <p:nvPr/>
          </p:nvGrpSpPr>
          <p:grpSpPr bwMode="auto">
            <a:xfrm>
              <a:off x="624" y="2160"/>
              <a:ext cx="96" cy="96"/>
              <a:chOff x="672" y="1248"/>
              <a:chExt cx="96" cy="96"/>
            </a:xfrm>
          </p:grpSpPr>
          <p:sp>
            <p:nvSpPr>
              <p:cNvPr id="5184" name="Line 418">
                <a:extLst>
                  <a:ext uri="{FF2B5EF4-FFF2-40B4-BE49-F238E27FC236}">
                    <a16:creationId xmlns:a16="http://schemas.microsoft.com/office/drawing/2014/main" id="{BAA84A41-1F81-47AB-99C6-D7B0F3A046AC}"/>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85" name="Line 419">
                <a:extLst>
                  <a:ext uri="{FF2B5EF4-FFF2-40B4-BE49-F238E27FC236}">
                    <a16:creationId xmlns:a16="http://schemas.microsoft.com/office/drawing/2014/main" id="{AB25625A-003D-4998-BC65-D05067B3B9BD}"/>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5171" name="Group 423">
              <a:extLst>
                <a:ext uri="{FF2B5EF4-FFF2-40B4-BE49-F238E27FC236}">
                  <a16:creationId xmlns:a16="http://schemas.microsoft.com/office/drawing/2014/main" id="{72498BF2-35EA-4A68-B30F-C80912C68D61}"/>
                </a:ext>
              </a:extLst>
            </p:cNvPr>
            <p:cNvGrpSpPr>
              <a:grpSpLocks/>
            </p:cNvGrpSpPr>
            <p:nvPr/>
          </p:nvGrpSpPr>
          <p:grpSpPr bwMode="auto">
            <a:xfrm flipH="1" flipV="1">
              <a:off x="624" y="2544"/>
              <a:ext cx="96" cy="96"/>
              <a:chOff x="672" y="1248"/>
              <a:chExt cx="96" cy="96"/>
            </a:xfrm>
          </p:grpSpPr>
          <p:sp>
            <p:nvSpPr>
              <p:cNvPr id="5182" name="Line 424">
                <a:extLst>
                  <a:ext uri="{FF2B5EF4-FFF2-40B4-BE49-F238E27FC236}">
                    <a16:creationId xmlns:a16="http://schemas.microsoft.com/office/drawing/2014/main" id="{662E34F2-68FC-4E7E-9871-D4CF16B3F0FD}"/>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83" name="Line 425">
                <a:extLst>
                  <a:ext uri="{FF2B5EF4-FFF2-40B4-BE49-F238E27FC236}">
                    <a16:creationId xmlns:a16="http://schemas.microsoft.com/office/drawing/2014/main" id="{52BCF678-CB77-4B7D-BC35-52B24D874145}"/>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5172" name="Group 426">
              <a:extLst>
                <a:ext uri="{FF2B5EF4-FFF2-40B4-BE49-F238E27FC236}">
                  <a16:creationId xmlns:a16="http://schemas.microsoft.com/office/drawing/2014/main" id="{A1B3D2A9-7630-4612-AAA1-7E448AA33C57}"/>
                </a:ext>
              </a:extLst>
            </p:cNvPr>
            <p:cNvGrpSpPr>
              <a:grpSpLocks/>
            </p:cNvGrpSpPr>
            <p:nvPr/>
          </p:nvGrpSpPr>
          <p:grpSpPr bwMode="auto">
            <a:xfrm flipH="1" flipV="1">
              <a:off x="624" y="2352"/>
              <a:ext cx="96" cy="96"/>
              <a:chOff x="672" y="1248"/>
              <a:chExt cx="96" cy="96"/>
            </a:xfrm>
          </p:grpSpPr>
          <p:sp>
            <p:nvSpPr>
              <p:cNvPr id="5180" name="Line 427">
                <a:extLst>
                  <a:ext uri="{FF2B5EF4-FFF2-40B4-BE49-F238E27FC236}">
                    <a16:creationId xmlns:a16="http://schemas.microsoft.com/office/drawing/2014/main" id="{F0EFCA9F-52D0-48CF-8883-C3F14284B403}"/>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81" name="Line 428">
                <a:extLst>
                  <a:ext uri="{FF2B5EF4-FFF2-40B4-BE49-F238E27FC236}">
                    <a16:creationId xmlns:a16="http://schemas.microsoft.com/office/drawing/2014/main" id="{AEAC7722-C2D4-467E-8D20-4C2517399D9E}"/>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5173" name="Group 444">
              <a:extLst>
                <a:ext uri="{FF2B5EF4-FFF2-40B4-BE49-F238E27FC236}">
                  <a16:creationId xmlns:a16="http://schemas.microsoft.com/office/drawing/2014/main" id="{B8727635-C11C-41BD-9664-6C3E9C2067FB}"/>
                </a:ext>
              </a:extLst>
            </p:cNvPr>
            <p:cNvGrpSpPr>
              <a:grpSpLocks/>
            </p:cNvGrpSpPr>
            <p:nvPr/>
          </p:nvGrpSpPr>
          <p:grpSpPr bwMode="auto">
            <a:xfrm flipH="1" flipV="1">
              <a:off x="624" y="2928"/>
              <a:ext cx="96" cy="96"/>
              <a:chOff x="672" y="1248"/>
              <a:chExt cx="96" cy="96"/>
            </a:xfrm>
          </p:grpSpPr>
          <p:sp>
            <p:nvSpPr>
              <p:cNvPr id="5178" name="Line 445">
                <a:extLst>
                  <a:ext uri="{FF2B5EF4-FFF2-40B4-BE49-F238E27FC236}">
                    <a16:creationId xmlns:a16="http://schemas.microsoft.com/office/drawing/2014/main" id="{F7340ED2-04A6-4B48-9F12-768CBE1F3917}"/>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79" name="Line 446">
                <a:extLst>
                  <a:ext uri="{FF2B5EF4-FFF2-40B4-BE49-F238E27FC236}">
                    <a16:creationId xmlns:a16="http://schemas.microsoft.com/office/drawing/2014/main" id="{818B2DD5-0BE7-4021-A17B-CBCCBB398464}"/>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5174" name="Group 453">
              <a:extLst>
                <a:ext uri="{FF2B5EF4-FFF2-40B4-BE49-F238E27FC236}">
                  <a16:creationId xmlns:a16="http://schemas.microsoft.com/office/drawing/2014/main" id="{8E512DE2-53E3-424D-92BF-B68EEBCE757A}"/>
                </a:ext>
              </a:extLst>
            </p:cNvPr>
            <p:cNvGrpSpPr>
              <a:grpSpLocks/>
            </p:cNvGrpSpPr>
            <p:nvPr/>
          </p:nvGrpSpPr>
          <p:grpSpPr bwMode="auto">
            <a:xfrm flipH="1" flipV="1">
              <a:off x="624" y="2736"/>
              <a:ext cx="96" cy="96"/>
              <a:chOff x="672" y="1248"/>
              <a:chExt cx="96" cy="96"/>
            </a:xfrm>
          </p:grpSpPr>
          <p:sp>
            <p:nvSpPr>
              <p:cNvPr id="5176" name="Line 454">
                <a:extLst>
                  <a:ext uri="{FF2B5EF4-FFF2-40B4-BE49-F238E27FC236}">
                    <a16:creationId xmlns:a16="http://schemas.microsoft.com/office/drawing/2014/main" id="{E813B4C0-C4E9-4508-A942-59BE48A218F4}"/>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77" name="Line 455">
                <a:extLst>
                  <a:ext uri="{FF2B5EF4-FFF2-40B4-BE49-F238E27FC236}">
                    <a16:creationId xmlns:a16="http://schemas.microsoft.com/office/drawing/2014/main" id="{A053A38D-E538-46CC-A5DF-B7F89E17C7ED}"/>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5175" name="Line 478">
              <a:extLst>
                <a:ext uri="{FF2B5EF4-FFF2-40B4-BE49-F238E27FC236}">
                  <a16:creationId xmlns:a16="http://schemas.microsoft.com/office/drawing/2014/main" id="{A1E5D63B-4914-41D5-BE2E-A48FF1B58983}"/>
                </a:ext>
              </a:extLst>
            </p:cNvPr>
            <p:cNvSpPr>
              <a:spLocks noChangeShapeType="1"/>
            </p:cNvSpPr>
            <p:nvPr/>
          </p:nvSpPr>
          <p:spPr bwMode="auto">
            <a:xfrm>
              <a:off x="576" y="1152"/>
              <a:ext cx="0" cy="1920"/>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00844" name="Group 492">
            <a:extLst>
              <a:ext uri="{FF2B5EF4-FFF2-40B4-BE49-F238E27FC236}">
                <a16:creationId xmlns:a16="http://schemas.microsoft.com/office/drawing/2014/main" id="{7DA0B906-AEFA-4AFB-9309-698CDEF29FD0}"/>
              </a:ext>
            </a:extLst>
          </p:cNvPr>
          <p:cNvGrpSpPr>
            <a:grpSpLocks/>
          </p:cNvGrpSpPr>
          <p:nvPr/>
        </p:nvGrpSpPr>
        <p:grpSpPr bwMode="auto">
          <a:xfrm>
            <a:off x="7086600" y="609600"/>
            <a:ext cx="609600" cy="366713"/>
            <a:chOff x="4080" y="537"/>
            <a:chExt cx="384" cy="231"/>
          </a:xfrm>
        </p:grpSpPr>
        <p:sp>
          <p:nvSpPr>
            <p:cNvPr id="5163" name="Text Box 484">
              <a:extLst>
                <a:ext uri="{FF2B5EF4-FFF2-40B4-BE49-F238E27FC236}">
                  <a16:creationId xmlns:a16="http://schemas.microsoft.com/office/drawing/2014/main" id="{104D0DB0-DFE8-461D-A756-15630D0CE82F}"/>
                </a:ext>
              </a:extLst>
            </p:cNvPr>
            <p:cNvSpPr txBox="1">
              <a:spLocks noChangeArrowheads="1"/>
            </p:cNvSpPr>
            <p:nvPr/>
          </p:nvSpPr>
          <p:spPr bwMode="auto">
            <a:xfrm>
              <a:off x="4080" y="537"/>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99FF"/>
                  </a:solidFill>
                </a:rPr>
                <a:t>E</a:t>
              </a:r>
              <a:r>
                <a:rPr lang="en-US" altLang="en-US" sz="1800" b="1" baseline="-25000">
                  <a:solidFill>
                    <a:srgbClr val="FF99FF"/>
                  </a:solidFill>
                </a:rPr>
                <a:t>0</a:t>
              </a:r>
            </a:p>
          </p:txBody>
        </p:sp>
        <p:sp>
          <p:nvSpPr>
            <p:cNvPr id="5164" name="Line 485">
              <a:extLst>
                <a:ext uri="{FF2B5EF4-FFF2-40B4-BE49-F238E27FC236}">
                  <a16:creationId xmlns:a16="http://schemas.microsoft.com/office/drawing/2014/main" id="{88ADF6C1-1953-46F3-A93F-ABF0E9D37786}"/>
                </a:ext>
              </a:extLst>
            </p:cNvPr>
            <p:cNvSpPr>
              <a:spLocks noChangeShapeType="1"/>
            </p:cNvSpPr>
            <p:nvPr/>
          </p:nvSpPr>
          <p:spPr bwMode="auto">
            <a:xfrm>
              <a:off x="4128" y="537"/>
              <a:ext cx="144" cy="0"/>
            </a:xfrm>
            <a:prstGeom prst="line">
              <a:avLst/>
            </a:prstGeom>
            <a:noFill/>
            <a:ln w="12700">
              <a:solidFill>
                <a:srgbClr val="FF99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00846" name="Group 494">
            <a:extLst>
              <a:ext uri="{FF2B5EF4-FFF2-40B4-BE49-F238E27FC236}">
                <a16:creationId xmlns:a16="http://schemas.microsoft.com/office/drawing/2014/main" id="{F9F73E83-95BE-4541-853D-C33165A6C970}"/>
              </a:ext>
            </a:extLst>
          </p:cNvPr>
          <p:cNvGrpSpPr>
            <a:grpSpLocks/>
          </p:cNvGrpSpPr>
          <p:nvPr/>
        </p:nvGrpSpPr>
        <p:grpSpPr bwMode="auto">
          <a:xfrm>
            <a:off x="6934200" y="2514600"/>
            <a:ext cx="990600" cy="366713"/>
            <a:chOff x="4032" y="1536"/>
            <a:chExt cx="624" cy="231"/>
          </a:xfrm>
        </p:grpSpPr>
        <p:sp>
          <p:nvSpPr>
            <p:cNvPr id="5161" name="Text Box 486">
              <a:extLst>
                <a:ext uri="{FF2B5EF4-FFF2-40B4-BE49-F238E27FC236}">
                  <a16:creationId xmlns:a16="http://schemas.microsoft.com/office/drawing/2014/main" id="{107B9EDF-4DFA-4FFC-B2AB-892823894EAC}"/>
                </a:ext>
              </a:extLst>
            </p:cNvPr>
            <p:cNvSpPr txBox="1">
              <a:spLocks noChangeArrowheads="1"/>
            </p:cNvSpPr>
            <p:nvPr/>
          </p:nvSpPr>
          <p:spPr bwMode="auto">
            <a:xfrm>
              <a:off x="4032" y="1536"/>
              <a:ext cx="6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0000FF"/>
                  </a:solidFill>
                </a:rPr>
                <a:t>E</a:t>
              </a:r>
              <a:r>
                <a:rPr lang="en-US" altLang="en-US" sz="1800" b="1" baseline="-25000">
                  <a:solidFill>
                    <a:srgbClr val="0000FF"/>
                  </a:solidFill>
                </a:rPr>
                <a:t>net  </a:t>
              </a:r>
              <a:r>
                <a:rPr lang="en-US" altLang="en-US" sz="1800" b="1">
                  <a:solidFill>
                    <a:srgbClr val="0000FF"/>
                  </a:solidFill>
                </a:rPr>
                <a:t>=</a:t>
              </a:r>
              <a:r>
                <a:rPr lang="en-US" altLang="en-US" sz="1800" b="1" baseline="-25000">
                  <a:solidFill>
                    <a:srgbClr val="0000FF"/>
                  </a:solidFill>
                </a:rPr>
                <a:t> </a:t>
              </a:r>
              <a:r>
                <a:rPr lang="en-US" altLang="en-US" sz="1800" b="1">
                  <a:solidFill>
                    <a:srgbClr val="0000FF"/>
                  </a:solidFill>
                </a:rPr>
                <a:t>0</a:t>
              </a:r>
            </a:p>
          </p:txBody>
        </p:sp>
        <p:sp>
          <p:nvSpPr>
            <p:cNvPr id="5162" name="Line 487">
              <a:extLst>
                <a:ext uri="{FF2B5EF4-FFF2-40B4-BE49-F238E27FC236}">
                  <a16:creationId xmlns:a16="http://schemas.microsoft.com/office/drawing/2014/main" id="{7D280CC7-89A0-48E0-B668-7880DE0A1A35}"/>
                </a:ext>
              </a:extLst>
            </p:cNvPr>
            <p:cNvSpPr>
              <a:spLocks noChangeShapeType="1"/>
            </p:cNvSpPr>
            <p:nvPr/>
          </p:nvSpPr>
          <p:spPr bwMode="auto">
            <a:xfrm>
              <a:off x="4080" y="1545"/>
              <a:ext cx="144" cy="0"/>
            </a:xfrm>
            <a:prstGeom prst="line">
              <a:avLst/>
            </a:prstGeom>
            <a:noFill/>
            <a:ln w="12700">
              <a:solidFill>
                <a:srgbClr val="00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00840" name="Line 488">
            <a:extLst>
              <a:ext uri="{FF2B5EF4-FFF2-40B4-BE49-F238E27FC236}">
                <a16:creationId xmlns:a16="http://schemas.microsoft.com/office/drawing/2014/main" id="{D50A7FCE-9452-4A9D-9BD1-73BA43880740}"/>
              </a:ext>
            </a:extLst>
          </p:cNvPr>
          <p:cNvSpPr>
            <a:spLocks noChangeShapeType="1"/>
          </p:cNvSpPr>
          <p:nvPr/>
        </p:nvSpPr>
        <p:spPr bwMode="auto">
          <a:xfrm>
            <a:off x="7543800" y="823913"/>
            <a:ext cx="609600" cy="0"/>
          </a:xfrm>
          <a:prstGeom prst="line">
            <a:avLst/>
          </a:prstGeom>
          <a:noFill/>
          <a:ln w="28575">
            <a:solidFill>
              <a:srgbClr val="FF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0842" name="Line 490">
            <a:extLst>
              <a:ext uri="{FF2B5EF4-FFF2-40B4-BE49-F238E27FC236}">
                <a16:creationId xmlns:a16="http://schemas.microsoft.com/office/drawing/2014/main" id="{5127C63B-2753-43C9-A0DB-F3F773011F45}"/>
              </a:ext>
            </a:extLst>
          </p:cNvPr>
          <p:cNvSpPr>
            <a:spLocks noChangeShapeType="1"/>
          </p:cNvSpPr>
          <p:nvPr/>
        </p:nvSpPr>
        <p:spPr bwMode="auto">
          <a:xfrm flipH="1">
            <a:off x="7086600" y="1966913"/>
            <a:ext cx="609600" cy="0"/>
          </a:xfrm>
          <a:prstGeom prst="line">
            <a:avLst/>
          </a:prstGeom>
          <a:noFill/>
          <a:ln w="28575">
            <a:solidFill>
              <a:srgbClr val="99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00845" name="Group 493">
            <a:extLst>
              <a:ext uri="{FF2B5EF4-FFF2-40B4-BE49-F238E27FC236}">
                <a16:creationId xmlns:a16="http://schemas.microsoft.com/office/drawing/2014/main" id="{089B76B4-0595-4FA1-8916-6BD8CD5B3D0B}"/>
              </a:ext>
            </a:extLst>
          </p:cNvPr>
          <p:cNvGrpSpPr>
            <a:grpSpLocks/>
          </p:cNvGrpSpPr>
          <p:nvPr/>
        </p:nvGrpSpPr>
        <p:grpSpPr bwMode="auto">
          <a:xfrm>
            <a:off x="7239000" y="1509713"/>
            <a:ext cx="609600" cy="381000"/>
            <a:chOff x="3936" y="2832"/>
            <a:chExt cx="384" cy="240"/>
          </a:xfrm>
        </p:grpSpPr>
        <p:sp>
          <p:nvSpPr>
            <p:cNvPr id="5159" name="Text Box 489">
              <a:extLst>
                <a:ext uri="{FF2B5EF4-FFF2-40B4-BE49-F238E27FC236}">
                  <a16:creationId xmlns:a16="http://schemas.microsoft.com/office/drawing/2014/main" id="{E6F6FEC9-541A-438D-8A65-58B2EF463F17}"/>
                </a:ext>
              </a:extLst>
            </p:cNvPr>
            <p:cNvSpPr txBox="1">
              <a:spLocks noChangeArrowheads="1"/>
            </p:cNvSpPr>
            <p:nvPr/>
          </p:nvSpPr>
          <p:spPr bwMode="auto">
            <a:xfrm>
              <a:off x="3936" y="2841"/>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9900FF"/>
                  </a:solidFill>
                </a:rPr>
                <a:t>E</a:t>
              </a:r>
              <a:r>
                <a:rPr lang="en-US" altLang="en-US" sz="1800" b="1" baseline="-25000">
                  <a:solidFill>
                    <a:srgbClr val="9900FF"/>
                  </a:solidFill>
                </a:rPr>
                <a:t>P</a:t>
              </a:r>
            </a:p>
          </p:txBody>
        </p:sp>
        <p:sp>
          <p:nvSpPr>
            <p:cNvPr id="5160" name="Line 491">
              <a:extLst>
                <a:ext uri="{FF2B5EF4-FFF2-40B4-BE49-F238E27FC236}">
                  <a16:creationId xmlns:a16="http://schemas.microsoft.com/office/drawing/2014/main" id="{E4029AB7-B420-4BE6-B9D7-BCA54494D3C5}"/>
                </a:ext>
              </a:extLst>
            </p:cNvPr>
            <p:cNvSpPr>
              <a:spLocks noChangeShapeType="1"/>
            </p:cNvSpPr>
            <p:nvPr/>
          </p:nvSpPr>
          <p:spPr bwMode="auto">
            <a:xfrm>
              <a:off x="3984" y="2832"/>
              <a:ext cx="144" cy="0"/>
            </a:xfrm>
            <a:prstGeom prst="line">
              <a:avLst/>
            </a:prstGeom>
            <a:noFill/>
            <a:ln w="12700">
              <a:solidFill>
                <a:srgbClr val="99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00847" name="Text Box 495">
            <a:extLst>
              <a:ext uri="{FF2B5EF4-FFF2-40B4-BE49-F238E27FC236}">
                <a16:creationId xmlns:a16="http://schemas.microsoft.com/office/drawing/2014/main" id="{B9808BEB-9F78-4622-9810-049B1517FBFA}"/>
              </a:ext>
            </a:extLst>
          </p:cNvPr>
          <p:cNvSpPr txBox="1">
            <a:spLocks noChangeArrowheads="1"/>
          </p:cNvSpPr>
          <p:nvPr/>
        </p:nvSpPr>
        <p:spPr bwMode="auto">
          <a:xfrm>
            <a:off x="0" y="3429000"/>
            <a:ext cx="5410200" cy="32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AutoNum type="arabicPeriod" startAt="2"/>
            </a:pPr>
            <a:r>
              <a:rPr lang="en-US" altLang="en-US" sz="1800" b="1">
                <a:solidFill>
                  <a:srgbClr val="CCFFCC"/>
                </a:solidFill>
              </a:rPr>
              <a:t>Electric field just outside the charged conductor is perpendicular to the surface of the conductor.</a:t>
            </a:r>
          </a:p>
          <a:p>
            <a:pPr eaLnBrk="1" hangingPunct="1">
              <a:spcBef>
                <a:spcPct val="50000"/>
              </a:spcBef>
              <a:buFontTx/>
              <a:buNone/>
            </a:pPr>
            <a:r>
              <a:rPr lang="en-US" altLang="en-US" sz="1800" b="1">
                <a:solidFill>
                  <a:srgbClr val="FFFF00"/>
                </a:solidFill>
              </a:rPr>
              <a:t>     </a:t>
            </a:r>
            <a:r>
              <a:rPr lang="en-US" altLang="en-US" sz="1800" b="1">
                <a:solidFill>
                  <a:srgbClr val="66CCFF"/>
                </a:solidFill>
              </a:rPr>
              <a:t>Suppose the electric field is acting at an angle other than 90</a:t>
            </a:r>
            <a:r>
              <a:rPr lang="en-US" altLang="en-US" sz="1800" b="1">
                <a:solidFill>
                  <a:srgbClr val="66CCFF"/>
                </a:solidFill>
                <a:cs typeface="Arial" panose="020B0604020202020204" pitchFamily="34" charset="0"/>
              </a:rPr>
              <a:t>°, then there will be a component E cos </a:t>
            </a:r>
            <a:r>
              <a:rPr lang="el-GR" altLang="en-US" sz="1800" b="1">
                <a:solidFill>
                  <a:srgbClr val="66CCFF"/>
                </a:solidFill>
                <a:cs typeface="Arial" panose="020B0604020202020204" pitchFamily="34" charset="0"/>
              </a:rPr>
              <a:t>θ</a:t>
            </a:r>
            <a:r>
              <a:rPr lang="en-US" altLang="en-US" sz="1800" b="1">
                <a:solidFill>
                  <a:srgbClr val="66CCFF"/>
                </a:solidFill>
                <a:cs typeface="Arial" panose="020B0604020202020204" pitchFamily="34" charset="0"/>
              </a:rPr>
              <a:t> acting along the tangent at that point to the surface which will tend to accelerate the charge on the surface leading to ‘surface current’.  But there is </a:t>
            </a:r>
            <a:r>
              <a:rPr lang="en-US" altLang="en-US" sz="1800" b="1">
                <a:solidFill>
                  <a:srgbClr val="00FFCC"/>
                </a:solidFill>
                <a:cs typeface="Arial" panose="020B0604020202020204" pitchFamily="34" charset="0"/>
              </a:rPr>
              <a:t>no surface current in electrostatics.  So, </a:t>
            </a:r>
            <a:r>
              <a:rPr lang="el-GR" altLang="en-US" sz="1800" b="1">
                <a:solidFill>
                  <a:srgbClr val="00FFCC"/>
                </a:solidFill>
                <a:cs typeface="Arial" panose="020B0604020202020204" pitchFamily="34" charset="0"/>
              </a:rPr>
              <a:t>θ</a:t>
            </a:r>
            <a:r>
              <a:rPr lang="en-US" altLang="en-US" sz="1800" b="1">
                <a:solidFill>
                  <a:srgbClr val="00FFCC"/>
                </a:solidFill>
                <a:cs typeface="Arial" panose="020B0604020202020204" pitchFamily="34" charset="0"/>
              </a:rPr>
              <a:t> = 90° and  cos </a:t>
            </a:r>
            <a:r>
              <a:rPr lang="en-US" altLang="en-US" sz="1800" b="1">
                <a:solidFill>
                  <a:srgbClr val="00FFCC"/>
                </a:solidFill>
              </a:rPr>
              <a:t>90° = 0.</a:t>
            </a:r>
            <a:r>
              <a:rPr lang="en-US" altLang="en-US" sz="1800">
                <a:solidFill>
                  <a:srgbClr val="00FFCC"/>
                </a:solidFill>
              </a:rPr>
              <a:t> </a:t>
            </a:r>
          </a:p>
        </p:txBody>
      </p:sp>
      <p:sp>
        <p:nvSpPr>
          <p:cNvPr id="100848" name="Freeform 496">
            <a:extLst>
              <a:ext uri="{FF2B5EF4-FFF2-40B4-BE49-F238E27FC236}">
                <a16:creationId xmlns:a16="http://schemas.microsoft.com/office/drawing/2014/main" id="{676E0DB7-4756-48B3-96E5-082F125CBD4A}"/>
              </a:ext>
            </a:extLst>
          </p:cNvPr>
          <p:cNvSpPr>
            <a:spLocks/>
          </p:cNvSpPr>
          <p:nvPr/>
        </p:nvSpPr>
        <p:spPr bwMode="auto">
          <a:xfrm rot="-5400000">
            <a:off x="6083300" y="4505325"/>
            <a:ext cx="1600200" cy="2336800"/>
          </a:xfrm>
          <a:custGeom>
            <a:avLst/>
            <a:gdLst>
              <a:gd name="T0" fmla="*/ 2147483646 w 1224"/>
              <a:gd name="T1" fmla="*/ 2147483646 h 1472"/>
              <a:gd name="T2" fmla="*/ 2147483646 w 1224"/>
              <a:gd name="T3" fmla="*/ 2147483646 h 1472"/>
              <a:gd name="T4" fmla="*/ 2147483646 w 1224"/>
              <a:gd name="T5" fmla="*/ 2147483646 h 1472"/>
              <a:gd name="T6" fmla="*/ 2147483646 w 1224"/>
              <a:gd name="T7" fmla="*/ 2147483646 h 1472"/>
              <a:gd name="T8" fmla="*/ 2147483646 w 1224"/>
              <a:gd name="T9" fmla="*/ 2147483646 h 1472"/>
              <a:gd name="T10" fmla="*/ 2147483646 w 1224"/>
              <a:gd name="T11" fmla="*/ 2147483646 h 1472"/>
              <a:gd name="T12" fmla="*/ 2147483646 w 1224"/>
              <a:gd name="T13" fmla="*/ 2147483646 h 1472"/>
              <a:gd name="T14" fmla="*/ 2147483646 w 1224"/>
              <a:gd name="T15" fmla="*/ 2147483646 h 1472"/>
              <a:gd name="T16" fmla="*/ 2147483646 w 1224"/>
              <a:gd name="T17" fmla="*/ 2147483646 h 1472"/>
              <a:gd name="T18" fmla="*/ 2147483646 w 1224"/>
              <a:gd name="T19" fmla="*/ 2147483646 h 1472"/>
              <a:gd name="T20" fmla="*/ 2147483646 w 1224"/>
              <a:gd name="T21" fmla="*/ 2147483646 h 1472"/>
              <a:gd name="T22" fmla="*/ 2147483646 w 1224"/>
              <a:gd name="T23" fmla="*/ 2147483646 h 1472"/>
              <a:gd name="T24" fmla="*/ 2147483646 w 1224"/>
              <a:gd name="T25" fmla="*/ 2147483646 h 14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24" h="1472">
                <a:moveTo>
                  <a:pt x="544" y="32"/>
                </a:moveTo>
                <a:cubicBezTo>
                  <a:pt x="624" y="40"/>
                  <a:pt x="792" y="32"/>
                  <a:pt x="880" y="80"/>
                </a:cubicBezTo>
                <a:cubicBezTo>
                  <a:pt x="968" y="128"/>
                  <a:pt x="1016" y="240"/>
                  <a:pt x="1072" y="320"/>
                </a:cubicBezTo>
                <a:cubicBezTo>
                  <a:pt x="1128" y="400"/>
                  <a:pt x="1208" y="456"/>
                  <a:pt x="1216" y="560"/>
                </a:cubicBezTo>
                <a:cubicBezTo>
                  <a:pt x="1224" y="664"/>
                  <a:pt x="1136" y="824"/>
                  <a:pt x="1120" y="944"/>
                </a:cubicBezTo>
                <a:cubicBezTo>
                  <a:pt x="1104" y="1064"/>
                  <a:pt x="1200" y="1192"/>
                  <a:pt x="1120" y="1280"/>
                </a:cubicBezTo>
                <a:cubicBezTo>
                  <a:pt x="1040" y="1368"/>
                  <a:pt x="800" y="1472"/>
                  <a:pt x="640" y="1472"/>
                </a:cubicBezTo>
                <a:cubicBezTo>
                  <a:pt x="480" y="1472"/>
                  <a:pt x="264" y="1384"/>
                  <a:pt x="160" y="1280"/>
                </a:cubicBezTo>
                <a:cubicBezTo>
                  <a:pt x="56" y="1176"/>
                  <a:pt x="0" y="960"/>
                  <a:pt x="16" y="848"/>
                </a:cubicBezTo>
                <a:cubicBezTo>
                  <a:pt x="32" y="736"/>
                  <a:pt x="232" y="712"/>
                  <a:pt x="256" y="608"/>
                </a:cubicBezTo>
                <a:cubicBezTo>
                  <a:pt x="280" y="504"/>
                  <a:pt x="136" y="320"/>
                  <a:pt x="160" y="224"/>
                </a:cubicBezTo>
                <a:cubicBezTo>
                  <a:pt x="184" y="128"/>
                  <a:pt x="336" y="64"/>
                  <a:pt x="400" y="32"/>
                </a:cubicBezTo>
                <a:cubicBezTo>
                  <a:pt x="464" y="0"/>
                  <a:pt x="464" y="24"/>
                  <a:pt x="544" y="32"/>
                </a:cubicBezTo>
                <a:close/>
              </a:path>
            </a:pathLst>
          </a:custGeom>
          <a:solidFill>
            <a:srgbClr val="FF9900"/>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00849" name="Group 497">
            <a:extLst>
              <a:ext uri="{FF2B5EF4-FFF2-40B4-BE49-F238E27FC236}">
                <a16:creationId xmlns:a16="http://schemas.microsoft.com/office/drawing/2014/main" id="{0122F2B5-8BAF-4D89-815A-1171AB3771BC}"/>
              </a:ext>
            </a:extLst>
          </p:cNvPr>
          <p:cNvGrpSpPr>
            <a:grpSpLocks/>
          </p:cNvGrpSpPr>
          <p:nvPr/>
        </p:nvGrpSpPr>
        <p:grpSpPr bwMode="auto">
          <a:xfrm>
            <a:off x="8763000" y="5072063"/>
            <a:ext cx="304800" cy="414337"/>
            <a:chOff x="4944" y="1824"/>
            <a:chExt cx="192" cy="261"/>
          </a:xfrm>
        </p:grpSpPr>
        <p:sp>
          <p:nvSpPr>
            <p:cNvPr id="5157" name="Text Box 498">
              <a:extLst>
                <a:ext uri="{FF2B5EF4-FFF2-40B4-BE49-F238E27FC236}">
                  <a16:creationId xmlns:a16="http://schemas.microsoft.com/office/drawing/2014/main" id="{1447DC41-0949-4B01-854C-CBE2C2B5D42D}"/>
                </a:ext>
              </a:extLst>
            </p:cNvPr>
            <p:cNvSpPr txBox="1">
              <a:spLocks noChangeArrowheads="1"/>
            </p:cNvSpPr>
            <p:nvPr/>
          </p:nvSpPr>
          <p:spPr bwMode="auto">
            <a:xfrm>
              <a:off x="4944" y="18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00"/>
                  </a:solidFill>
                </a:rPr>
                <a:t>n</a:t>
              </a:r>
              <a:endParaRPr lang="en-US" altLang="en-US" sz="1800" b="1" baseline="-25000">
                <a:solidFill>
                  <a:srgbClr val="00FF00"/>
                </a:solidFill>
              </a:endParaRPr>
            </a:p>
          </p:txBody>
        </p:sp>
        <p:sp>
          <p:nvSpPr>
            <p:cNvPr id="5158" name="Line 499">
              <a:extLst>
                <a:ext uri="{FF2B5EF4-FFF2-40B4-BE49-F238E27FC236}">
                  <a16:creationId xmlns:a16="http://schemas.microsoft.com/office/drawing/2014/main" id="{8D27155A-655D-43A8-800A-8D0ADD9BE343}"/>
                </a:ext>
              </a:extLst>
            </p:cNvPr>
            <p:cNvSpPr>
              <a:spLocks noChangeShapeType="1"/>
            </p:cNvSpPr>
            <p:nvPr/>
          </p:nvSpPr>
          <p:spPr bwMode="auto">
            <a:xfrm rot="5400000" flipH="1" flipV="1">
              <a:off x="5016" y="1848"/>
              <a:ext cx="48" cy="0"/>
            </a:xfrm>
            <a:prstGeom prst="line">
              <a:avLst/>
            </a:prstGeom>
            <a:noFill/>
            <a:ln w="28575">
              <a:solidFill>
                <a:srgbClr val="00FF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00852" name="Line 500">
            <a:extLst>
              <a:ext uri="{FF2B5EF4-FFF2-40B4-BE49-F238E27FC236}">
                <a16:creationId xmlns:a16="http://schemas.microsoft.com/office/drawing/2014/main" id="{3574410A-ECD4-473E-8A08-8F0F1EB42345}"/>
              </a:ext>
            </a:extLst>
          </p:cNvPr>
          <p:cNvSpPr>
            <a:spLocks noChangeShapeType="1"/>
          </p:cNvSpPr>
          <p:nvPr/>
        </p:nvSpPr>
        <p:spPr bwMode="auto">
          <a:xfrm flipV="1">
            <a:off x="8001000" y="4953000"/>
            <a:ext cx="914400" cy="381000"/>
          </a:xfrm>
          <a:prstGeom prst="line">
            <a:avLst/>
          </a:prstGeom>
          <a:noFill/>
          <a:ln w="28575">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0853" name="Line 501">
            <a:extLst>
              <a:ext uri="{FF2B5EF4-FFF2-40B4-BE49-F238E27FC236}">
                <a16:creationId xmlns:a16="http://schemas.microsoft.com/office/drawing/2014/main" id="{F5CFBABF-E3DD-4EC1-A81C-EA82E93E7C6A}"/>
              </a:ext>
            </a:extLst>
          </p:cNvPr>
          <p:cNvSpPr>
            <a:spLocks noChangeShapeType="1"/>
          </p:cNvSpPr>
          <p:nvPr/>
        </p:nvSpPr>
        <p:spPr bwMode="auto">
          <a:xfrm flipV="1">
            <a:off x="8001000" y="4572000"/>
            <a:ext cx="152400" cy="762000"/>
          </a:xfrm>
          <a:prstGeom prst="line">
            <a:avLst/>
          </a:prstGeom>
          <a:noFill/>
          <a:ln w="28575">
            <a:solidFill>
              <a:srgbClr val="FF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00857" name="Group 505">
            <a:extLst>
              <a:ext uri="{FF2B5EF4-FFF2-40B4-BE49-F238E27FC236}">
                <a16:creationId xmlns:a16="http://schemas.microsoft.com/office/drawing/2014/main" id="{A3029824-EB87-451C-9175-DC04E63421CF}"/>
              </a:ext>
            </a:extLst>
          </p:cNvPr>
          <p:cNvGrpSpPr>
            <a:grpSpLocks/>
          </p:cNvGrpSpPr>
          <p:nvPr/>
        </p:nvGrpSpPr>
        <p:grpSpPr bwMode="auto">
          <a:xfrm>
            <a:off x="8077200" y="4267200"/>
            <a:ext cx="381000" cy="366713"/>
            <a:chOff x="4944" y="2688"/>
            <a:chExt cx="240" cy="231"/>
          </a:xfrm>
        </p:grpSpPr>
        <p:sp>
          <p:nvSpPr>
            <p:cNvPr id="5155" name="Text Box 503">
              <a:extLst>
                <a:ext uri="{FF2B5EF4-FFF2-40B4-BE49-F238E27FC236}">
                  <a16:creationId xmlns:a16="http://schemas.microsoft.com/office/drawing/2014/main" id="{2412AFA0-E206-4F42-8457-ED553A8BAF3C}"/>
                </a:ext>
              </a:extLst>
            </p:cNvPr>
            <p:cNvSpPr txBox="1">
              <a:spLocks noChangeArrowheads="1"/>
            </p:cNvSpPr>
            <p:nvPr/>
          </p:nvSpPr>
          <p:spPr bwMode="auto">
            <a:xfrm>
              <a:off x="4944" y="2688"/>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99FF"/>
                  </a:solidFill>
                </a:rPr>
                <a:t>E</a:t>
              </a:r>
              <a:endParaRPr lang="en-US" altLang="en-US" sz="1800" b="1" baseline="-25000">
                <a:solidFill>
                  <a:srgbClr val="FF99FF"/>
                </a:solidFill>
              </a:endParaRPr>
            </a:p>
          </p:txBody>
        </p:sp>
        <p:sp>
          <p:nvSpPr>
            <p:cNvPr id="5156" name="Line 504">
              <a:extLst>
                <a:ext uri="{FF2B5EF4-FFF2-40B4-BE49-F238E27FC236}">
                  <a16:creationId xmlns:a16="http://schemas.microsoft.com/office/drawing/2014/main" id="{1BE3EDEA-C988-467F-9CF3-9ECACA5FA3A1}"/>
                </a:ext>
              </a:extLst>
            </p:cNvPr>
            <p:cNvSpPr>
              <a:spLocks noChangeShapeType="1"/>
            </p:cNvSpPr>
            <p:nvPr/>
          </p:nvSpPr>
          <p:spPr bwMode="auto">
            <a:xfrm>
              <a:off x="4992" y="2688"/>
              <a:ext cx="144" cy="0"/>
            </a:xfrm>
            <a:prstGeom prst="line">
              <a:avLst/>
            </a:prstGeom>
            <a:noFill/>
            <a:ln w="12700">
              <a:solidFill>
                <a:srgbClr val="FF99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00858" name="Line 506">
            <a:extLst>
              <a:ext uri="{FF2B5EF4-FFF2-40B4-BE49-F238E27FC236}">
                <a16:creationId xmlns:a16="http://schemas.microsoft.com/office/drawing/2014/main" id="{3A284EB3-5915-4310-B89F-BF7F0CD87ABD}"/>
              </a:ext>
            </a:extLst>
          </p:cNvPr>
          <p:cNvSpPr>
            <a:spLocks noChangeShapeType="1"/>
          </p:cNvSpPr>
          <p:nvPr/>
        </p:nvSpPr>
        <p:spPr bwMode="auto">
          <a:xfrm flipH="1" flipV="1">
            <a:off x="7696200" y="4648200"/>
            <a:ext cx="304800" cy="685800"/>
          </a:xfrm>
          <a:prstGeom prst="line">
            <a:avLst/>
          </a:prstGeom>
          <a:noFill/>
          <a:ln w="28575">
            <a:solidFill>
              <a:srgbClr val="FFFF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00871" name="Group 519">
            <a:extLst>
              <a:ext uri="{FF2B5EF4-FFF2-40B4-BE49-F238E27FC236}">
                <a16:creationId xmlns:a16="http://schemas.microsoft.com/office/drawing/2014/main" id="{96E95EE2-DF1F-41D0-A44C-03F349E4DB1D}"/>
              </a:ext>
            </a:extLst>
          </p:cNvPr>
          <p:cNvGrpSpPr>
            <a:grpSpLocks/>
          </p:cNvGrpSpPr>
          <p:nvPr/>
        </p:nvGrpSpPr>
        <p:grpSpPr bwMode="auto">
          <a:xfrm>
            <a:off x="7772400" y="4662488"/>
            <a:ext cx="307975" cy="454025"/>
            <a:chOff x="4896" y="2937"/>
            <a:chExt cx="194" cy="286"/>
          </a:xfrm>
        </p:grpSpPr>
        <p:sp>
          <p:nvSpPr>
            <p:cNvPr id="5153" name="Rectangle 508">
              <a:extLst>
                <a:ext uri="{FF2B5EF4-FFF2-40B4-BE49-F238E27FC236}">
                  <a16:creationId xmlns:a16="http://schemas.microsoft.com/office/drawing/2014/main" id="{2BE059C1-0090-4A43-BFC3-99FD4B06FE76}"/>
                </a:ext>
              </a:extLst>
            </p:cNvPr>
            <p:cNvSpPr>
              <a:spLocks noChangeArrowheads="1"/>
            </p:cNvSpPr>
            <p:nvPr/>
          </p:nvSpPr>
          <p:spPr bwMode="auto">
            <a:xfrm>
              <a:off x="4896" y="2937"/>
              <a:ext cx="19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a:solidFill>
                    <a:srgbClr val="66FFFF"/>
                  </a:solidFill>
                </a:rPr>
                <a:t>θ</a:t>
              </a:r>
              <a:endParaRPr lang="en-US" altLang="en-US" sz="1800" b="1">
                <a:solidFill>
                  <a:srgbClr val="66FFFF"/>
                </a:solidFill>
              </a:endParaRPr>
            </a:p>
          </p:txBody>
        </p:sp>
        <p:sp>
          <p:nvSpPr>
            <p:cNvPr id="5154" name="Arc 509">
              <a:extLst>
                <a:ext uri="{FF2B5EF4-FFF2-40B4-BE49-F238E27FC236}">
                  <a16:creationId xmlns:a16="http://schemas.microsoft.com/office/drawing/2014/main" id="{A071B5A6-62B1-4AA4-BABF-DEA8783F2CEF}"/>
                </a:ext>
              </a:extLst>
            </p:cNvPr>
            <p:cNvSpPr>
              <a:spLocks/>
            </p:cNvSpPr>
            <p:nvPr/>
          </p:nvSpPr>
          <p:spPr bwMode="auto">
            <a:xfrm rot="-2803768">
              <a:off x="4953" y="3121"/>
              <a:ext cx="96" cy="107"/>
            </a:xfrm>
            <a:custGeom>
              <a:avLst/>
              <a:gdLst>
                <a:gd name="T0" fmla="*/ 0 w 21600"/>
                <a:gd name="T1" fmla="*/ 0 h 24150"/>
                <a:gd name="T2" fmla="*/ 0 w 21600"/>
                <a:gd name="T3" fmla="*/ 0 h 24150"/>
                <a:gd name="T4" fmla="*/ 0 w 21600"/>
                <a:gd name="T5" fmla="*/ 0 h 24150"/>
                <a:gd name="T6" fmla="*/ 0 60000 65536"/>
                <a:gd name="T7" fmla="*/ 0 60000 65536"/>
                <a:gd name="T8" fmla="*/ 0 60000 65536"/>
              </a:gdLst>
              <a:ahLst/>
              <a:cxnLst>
                <a:cxn ang="T6">
                  <a:pos x="T0" y="T1"/>
                </a:cxn>
                <a:cxn ang="T7">
                  <a:pos x="T2" y="T3"/>
                </a:cxn>
                <a:cxn ang="T8">
                  <a:pos x="T4" y="T5"/>
                </a:cxn>
              </a:cxnLst>
              <a:rect l="0" t="0" r="r" b="b"/>
              <a:pathLst>
                <a:path w="21600" h="24150" fill="none" extrusionOk="0">
                  <a:moveTo>
                    <a:pt x="4971" y="0"/>
                  </a:moveTo>
                  <a:cubicBezTo>
                    <a:pt x="14717" y="2305"/>
                    <a:pt x="21600" y="11005"/>
                    <a:pt x="21600" y="21020"/>
                  </a:cubicBezTo>
                  <a:cubicBezTo>
                    <a:pt x="21600" y="22067"/>
                    <a:pt x="21523" y="23113"/>
                    <a:pt x="21372" y="24150"/>
                  </a:cubicBezTo>
                </a:path>
                <a:path w="21600" h="24150" stroke="0" extrusionOk="0">
                  <a:moveTo>
                    <a:pt x="4971" y="0"/>
                  </a:moveTo>
                  <a:cubicBezTo>
                    <a:pt x="14717" y="2305"/>
                    <a:pt x="21600" y="11005"/>
                    <a:pt x="21600" y="21020"/>
                  </a:cubicBezTo>
                  <a:cubicBezTo>
                    <a:pt x="21600" y="22067"/>
                    <a:pt x="21523" y="23113"/>
                    <a:pt x="21372" y="24150"/>
                  </a:cubicBezTo>
                  <a:lnTo>
                    <a:pt x="0" y="21020"/>
                  </a:lnTo>
                  <a:lnTo>
                    <a:pt x="4971" y="0"/>
                  </a:lnTo>
                  <a:close/>
                </a:path>
              </a:pathLst>
            </a:custGeom>
            <a:noFill/>
            <a:ln w="28575">
              <a:solidFill>
                <a:srgbClr val="66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00862" name="Text Box 510">
            <a:extLst>
              <a:ext uri="{FF2B5EF4-FFF2-40B4-BE49-F238E27FC236}">
                <a16:creationId xmlns:a16="http://schemas.microsoft.com/office/drawing/2014/main" id="{2E1CCE09-AC78-49EF-B81A-47DE55FA4442}"/>
              </a:ext>
            </a:extLst>
          </p:cNvPr>
          <p:cNvSpPr txBox="1">
            <a:spLocks noChangeArrowheads="1"/>
          </p:cNvSpPr>
          <p:nvPr/>
        </p:nvSpPr>
        <p:spPr bwMode="auto">
          <a:xfrm>
            <a:off x="7010400" y="42672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66FFFF"/>
                </a:solidFill>
              </a:rPr>
              <a:t>E cos </a:t>
            </a:r>
            <a:r>
              <a:rPr lang="el-GR" altLang="en-US" sz="1800" b="1">
                <a:solidFill>
                  <a:srgbClr val="66FFFF"/>
                </a:solidFill>
              </a:rPr>
              <a:t>θ</a:t>
            </a:r>
            <a:r>
              <a:rPr lang="en-US" altLang="en-US" sz="1800" b="1">
                <a:solidFill>
                  <a:srgbClr val="66FFFF"/>
                </a:solidFill>
              </a:rPr>
              <a:t> </a:t>
            </a:r>
          </a:p>
        </p:txBody>
      </p:sp>
      <p:grpSp>
        <p:nvGrpSpPr>
          <p:cNvPr id="100870" name="Group 518">
            <a:extLst>
              <a:ext uri="{FF2B5EF4-FFF2-40B4-BE49-F238E27FC236}">
                <a16:creationId xmlns:a16="http://schemas.microsoft.com/office/drawing/2014/main" id="{78A5C614-42C6-4B33-8338-E750325EE601}"/>
              </a:ext>
            </a:extLst>
          </p:cNvPr>
          <p:cNvGrpSpPr>
            <a:grpSpLocks/>
          </p:cNvGrpSpPr>
          <p:nvPr/>
        </p:nvGrpSpPr>
        <p:grpSpPr bwMode="auto">
          <a:xfrm>
            <a:off x="7848600" y="5105400"/>
            <a:ext cx="685800" cy="519113"/>
            <a:chOff x="4944" y="3216"/>
            <a:chExt cx="432" cy="327"/>
          </a:xfrm>
        </p:grpSpPr>
        <p:sp>
          <p:nvSpPr>
            <p:cNvPr id="5151" name="Text Box 514">
              <a:extLst>
                <a:ext uri="{FF2B5EF4-FFF2-40B4-BE49-F238E27FC236}">
                  <a16:creationId xmlns:a16="http://schemas.microsoft.com/office/drawing/2014/main" id="{50D022C7-5952-422E-AAEE-44A35A8D53C4}"/>
                </a:ext>
              </a:extLst>
            </p:cNvPr>
            <p:cNvSpPr txBox="1">
              <a:spLocks noChangeArrowheads="1"/>
            </p:cNvSpPr>
            <p:nvPr/>
          </p:nvSpPr>
          <p:spPr bwMode="auto">
            <a:xfrm>
              <a:off x="5040" y="3312"/>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0066"/>
                  </a:solidFill>
                </a:rPr>
                <a:t>+ q</a:t>
              </a:r>
            </a:p>
          </p:txBody>
        </p:sp>
        <p:sp>
          <p:nvSpPr>
            <p:cNvPr id="5152" name="Text Box 515">
              <a:extLst>
                <a:ext uri="{FF2B5EF4-FFF2-40B4-BE49-F238E27FC236}">
                  <a16:creationId xmlns:a16="http://schemas.microsoft.com/office/drawing/2014/main" id="{F4F7F9C1-3CE6-46DE-8733-875F950CB48D}"/>
                </a:ext>
              </a:extLst>
            </p:cNvPr>
            <p:cNvSpPr txBox="1">
              <a:spLocks noChangeArrowheads="1"/>
            </p:cNvSpPr>
            <p:nvPr/>
          </p:nvSpPr>
          <p:spPr bwMode="auto">
            <a:xfrm>
              <a:off x="4944" y="3216"/>
              <a:ext cx="19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a:solidFill>
                    <a:srgbClr val="FF0000"/>
                  </a:solidFill>
                  <a:cs typeface="Arial" panose="020B0604020202020204" pitchFamily="34" charset="0"/>
                </a:rPr>
                <a:t>•</a:t>
              </a:r>
            </a:p>
          </p:txBody>
        </p:sp>
      </p:grpSp>
      <p:grpSp>
        <p:nvGrpSpPr>
          <p:cNvPr id="100873" name="Group 521">
            <a:extLst>
              <a:ext uri="{FF2B5EF4-FFF2-40B4-BE49-F238E27FC236}">
                <a16:creationId xmlns:a16="http://schemas.microsoft.com/office/drawing/2014/main" id="{91E8F205-FAC7-4071-96E2-973BC012615D}"/>
              </a:ext>
            </a:extLst>
          </p:cNvPr>
          <p:cNvGrpSpPr>
            <a:grpSpLocks/>
          </p:cNvGrpSpPr>
          <p:nvPr/>
        </p:nvGrpSpPr>
        <p:grpSpPr bwMode="auto">
          <a:xfrm>
            <a:off x="5334000" y="457200"/>
            <a:ext cx="3733800" cy="6172200"/>
            <a:chOff x="3360" y="288"/>
            <a:chExt cx="2352" cy="3888"/>
          </a:xfrm>
        </p:grpSpPr>
        <p:sp>
          <p:nvSpPr>
            <p:cNvPr id="5149" name="Rectangle 516">
              <a:extLst>
                <a:ext uri="{FF2B5EF4-FFF2-40B4-BE49-F238E27FC236}">
                  <a16:creationId xmlns:a16="http://schemas.microsoft.com/office/drawing/2014/main" id="{5AE1A89D-EBDD-4CBB-9224-23102A8D768D}"/>
                </a:ext>
              </a:extLst>
            </p:cNvPr>
            <p:cNvSpPr>
              <a:spLocks noChangeArrowheads="1"/>
            </p:cNvSpPr>
            <p:nvPr/>
          </p:nvSpPr>
          <p:spPr bwMode="auto">
            <a:xfrm>
              <a:off x="3360" y="288"/>
              <a:ext cx="2352" cy="3888"/>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150" name="Line 517">
              <a:extLst>
                <a:ext uri="{FF2B5EF4-FFF2-40B4-BE49-F238E27FC236}">
                  <a16:creationId xmlns:a16="http://schemas.microsoft.com/office/drawing/2014/main" id="{F8755233-4F67-4D7A-8B9A-488D82E94161}"/>
                </a:ext>
              </a:extLst>
            </p:cNvPr>
            <p:cNvSpPr>
              <a:spLocks noChangeShapeType="1"/>
            </p:cNvSpPr>
            <p:nvPr/>
          </p:nvSpPr>
          <p:spPr bwMode="auto">
            <a:xfrm>
              <a:off x="3360" y="2592"/>
              <a:ext cx="2352"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00872" name="Text Box 520">
            <a:extLst>
              <a:ext uri="{FF2B5EF4-FFF2-40B4-BE49-F238E27FC236}">
                <a16:creationId xmlns:a16="http://schemas.microsoft.com/office/drawing/2014/main" id="{61C3AB49-B224-43E2-B9E4-59DD9B919150}"/>
              </a:ext>
            </a:extLst>
          </p:cNvPr>
          <p:cNvSpPr txBox="1">
            <a:spLocks noChangeArrowheads="1"/>
          </p:cNvSpPr>
          <p:nvPr/>
        </p:nvSpPr>
        <p:spPr bwMode="auto">
          <a:xfrm rot="-1756487">
            <a:off x="6386513" y="4953000"/>
            <a:ext cx="2528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0066"/>
                </a:solidFill>
              </a:rPr>
              <a:t>NOT POSSIBLE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slide(fromTop)">
                                      <p:cBhvr>
                                        <p:cTn id="7" dur="500"/>
                                        <p:tgtEl>
                                          <p:spTgt spid="1003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00357">
                                            <p:txEl>
                                              <p:pRg st="0" end="0"/>
                                            </p:txEl>
                                          </p:spTgt>
                                        </p:tgtEl>
                                        <p:attrNameLst>
                                          <p:attrName>style.visibility</p:attrName>
                                        </p:attrNameLst>
                                      </p:cBhvr>
                                      <p:to>
                                        <p:strVal val="visible"/>
                                      </p:to>
                                    </p:set>
                                    <p:animEffect transition="in" filter="wipe(up)">
                                      <p:cBhvr>
                                        <p:cTn id="12" dur="500"/>
                                        <p:tgtEl>
                                          <p:spTgt spid="10035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childTnLst>
                                    <p:set>
                                      <p:cBhvr>
                                        <p:cTn id="16" dur="1" fill="hold">
                                          <p:stCondLst>
                                            <p:cond delay="0"/>
                                          </p:stCondLst>
                                        </p:cTn>
                                        <p:tgtEl>
                                          <p:spTgt spid="100358"/>
                                        </p:tgtEl>
                                        <p:attrNameLst>
                                          <p:attrName>style.visibility</p:attrName>
                                        </p:attrNameLst>
                                      </p:cBhvr>
                                      <p:to>
                                        <p:strVal val="visible"/>
                                      </p:to>
                                    </p:set>
                                    <p:anim calcmode="lin" valueType="num">
                                      <p:cBhvr>
                                        <p:cTn id="17" dur="500" fill="hold"/>
                                        <p:tgtEl>
                                          <p:spTgt spid="100358"/>
                                        </p:tgtEl>
                                        <p:attrNameLst>
                                          <p:attrName>ppt_w</p:attrName>
                                        </p:attrNameLst>
                                      </p:cBhvr>
                                      <p:tavLst>
                                        <p:tav tm="0">
                                          <p:val>
                                            <p:fltVal val="0"/>
                                          </p:val>
                                        </p:tav>
                                        <p:tav tm="100000">
                                          <p:val>
                                            <p:strVal val="#ppt_w"/>
                                          </p:val>
                                        </p:tav>
                                      </p:tavLst>
                                    </p:anim>
                                    <p:anim calcmode="lin" valueType="num">
                                      <p:cBhvr>
                                        <p:cTn id="18" dur="500" fill="hold"/>
                                        <p:tgtEl>
                                          <p:spTgt spid="100358"/>
                                        </p:tgtEl>
                                        <p:attrNameLst>
                                          <p:attrName>ppt_h</p:attrName>
                                        </p:attrNameLst>
                                      </p:cBhvr>
                                      <p:tavLst>
                                        <p:tav tm="0">
                                          <p:val>
                                            <p:fltVal val="0"/>
                                          </p:val>
                                        </p:tav>
                                        <p:tav tm="100000">
                                          <p:val>
                                            <p:strVal val="#ppt_h"/>
                                          </p:val>
                                        </p:tav>
                                      </p:tavLst>
                                    </p:anim>
                                    <p:animEffect transition="in" filter="fade">
                                      <p:cBhvr>
                                        <p:cTn id="19" dur="500"/>
                                        <p:tgtEl>
                                          <p:spTgt spid="10035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100831"/>
                                        </p:tgtEl>
                                        <p:attrNameLst>
                                          <p:attrName>style.visibility</p:attrName>
                                        </p:attrNameLst>
                                      </p:cBhvr>
                                      <p:to>
                                        <p:strVal val="visible"/>
                                      </p:to>
                                    </p:set>
                                    <p:anim calcmode="lin" valueType="num">
                                      <p:cBhvr>
                                        <p:cTn id="24" dur="500" fill="hold"/>
                                        <p:tgtEl>
                                          <p:spTgt spid="100831"/>
                                        </p:tgtEl>
                                        <p:attrNameLst>
                                          <p:attrName>ppt_w</p:attrName>
                                        </p:attrNameLst>
                                      </p:cBhvr>
                                      <p:tavLst>
                                        <p:tav tm="0">
                                          <p:val>
                                            <p:fltVal val="0"/>
                                          </p:val>
                                        </p:tav>
                                        <p:tav tm="100000">
                                          <p:val>
                                            <p:strVal val="#ppt_w"/>
                                          </p:val>
                                        </p:tav>
                                      </p:tavLst>
                                    </p:anim>
                                    <p:anim calcmode="lin" valueType="num">
                                      <p:cBhvr>
                                        <p:cTn id="25" dur="500" fill="hold"/>
                                        <p:tgtEl>
                                          <p:spTgt spid="100831"/>
                                        </p:tgtEl>
                                        <p:attrNameLst>
                                          <p:attrName>ppt_h</p:attrName>
                                        </p:attrNameLst>
                                      </p:cBhvr>
                                      <p:tavLst>
                                        <p:tav tm="0">
                                          <p:val>
                                            <p:fltVal val="0"/>
                                          </p:val>
                                        </p:tav>
                                        <p:tav tm="100000">
                                          <p:val>
                                            <p:strVal val="#ppt_h"/>
                                          </p:val>
                                        </p:tav>
                                      </p:tavLst>
                                    </p:anim>
                                    <p:animEffect transition="in" filter="fade">
                                      <p:cBhvr>
                                        <p:cTn id="26" dur="500"/>
                                        <p:tgtEl>
                                          <p:spTgt spid="100831"/>
                                        </p:tgtEl>
                                      </p:cBhvr>
                                    </p:animEffect>
                                  </p:childTnLst>
                                </p:cTn>
                              </p:par>
                              <p:par>
                                <p:cTn id="27" presetID="53" presetClass="entr" presetSubtype="0" fill="hold" nodeType="withEffect">
                                  <p:stCondLst>
                                    <p:cond delay="0"/>
                                  </p:stCondLst>
                                  <p:childTnLst>
                                    <p:set>
                                      <p:cBhvr>
                                        <p:cTn id="28" dur="1" fill="hold">
                                          <p:stCondLst>
                                            <p:cond delay="0"/>
                                          </p:stCondLst>
                                        </p:cTn>
                                        <p:tgtEl>
                                          <p:spTgt spid="100832"/>
                                        </p:tgtEl>
                                        <p:attrNameLst>
                                          <p:attrName>style.visibility</p:attrName>
                                        </p:attrNameLst>
                                      </p:cBhvr>
                                      <p:to>
                                        <p:strVal val="visible"/>
                                      </p:to>
                                    </p:set>
                                    <p:anim calcmode="lin" valueType="num">
                                      <p:cBhvr>
                                        <p:cTn id="29" dur="500" fill="hold"/>
                                        <p:tgtEl>
                                          <p:spTgt spid="100832"/>
                                        </p:tgtEl>
                                        <p:attrNameLst>
                                          <p:attrName>ppt_w</p:attrName>
                                        </p:attrNameLst>
                                      </p:cBhvr>
                                      <p:tavLst>
                                        <p:tav tm="0">
                                          <p:val>
                                            <p:fltVal val="0"/>
                                          </p:val>
                                        </p:tav>
                                        <p:tav tm="100000">
                                          <p:val>
                                            <p:strVal val="#ppt_w"/>
                                          </p:val>
                                        </p:tav>
                                      </p:tavLst>
                                    </p:anim>
                                    <p:anim calcmode="lin" valueType="num">
                                      <p:cBhvr>
                                        <p:cTn id="30" dur="500" fill="hold"/>
                                        <p:tgtEl>
                                          <p:spTgt spid="100832"/>
                                        </p:tgtEl>
                                        <p:attrNameLst>
                                          <p:attrName>ppt_h</p:attrName>
                                        </p:attrNameLst>
                                      </p:cBhvr>
                                      <p:tavLst>
                                        <p:tav tm="0">
                                          <p:val>
                                            <p:fltVal val="0"/>
                                          </p:val>
                                        </p:tav>
                                        <p:tav tm="100000">
                                          <p:val>
                                            <p:strVal val="#ppt_h"/>
                                          </p:val>
                                        </p:tav>
                                      </p:tavLst>
                                    </p:anim>
                                    <p:animEffect transition="in" filter="fade">
                                      <p:cBhvr>
                                        <p:cTn id="31" dur="500"/>
                                        <p:tgtEl>
                                          <p:spTgt spid="100832"/>
                                        </p:tgtEl>
                                      </p:cBhvr>
                                    </p:animEffect>
                                  </p:childTnLst>
                                </p:cTn>
                              </p:par>
                            </p:childTnLst>
                          </p:cTn>
                        </p:par>
                        <p:par>
                          <p:cTn id="32" fill="hold" nodeType="afterGroup">
                            <p:stCondLst>
                              <p:cond delay="500"/>
                            </p:stCondLst>
                            <p:childTnLst>
                              <p:par>
                                <p:cTn id="33" presetID="9" presetClass="entr" presetSubtype="0" fill="hold" nodeType="afterEffect">
                                  <p:stCondLst>
                                    <p:cond delay="0"/>
                                  </p:stCondLst>
                                  <p:childTnLst>
                                    <p:set>
                                      <p:cBhvr>
                                        <p:cTn id="34" dur="1" fill="hold">
                                          <p:stCondLst>
                                            <p:cond delay="0"/>
                                          </p:stCondLst>
                                        </p:cTn>
                                        <p:tgtEl>
                                          <p:spTgt spid="100582"/>
                                        </p:tgtEl>
                                        <p:attrNameLst>
                                          <p:attrName>style.visibility</p:attrName>
                                        </p:attrNameLst>
                                      </p:cBhvr>
                                      <p:to>
                                        <p:strVal val="visible"/>
                                      </p:to>
                                    </p:set>
                                    <p:animEffect transition="in" filter="dissolve">
                                      <p:cBhvr>
                                        <p:cTn id="35" dur="500"/>
                                        <p:tgtEl>
                                          <p:spTgt spid="100582"/>
                                        </p:tgtEl>
                                      </p:cBhvr>
                                    </p:animEffect>
                                  </p:childTnLst>
                                </p:cTn>
                              </p:par>
                              <p:par>
                                <p:cTn id="36" presetID="9" presetClass="entr" presetSubtype="0" fill="hold" nodeType="withEffect">
                                  <p:stCondLst>
                                    <p:cond delay="0"/>
                                  </p:stCondLst>
                                  <p:childTnLst>
                                    <p:set>
                                      <p:cBhvr>
                                        <p:cTn id="37" dur="1" fill="hold">
                                          <p:stCondLst>
                                            <p:cond delay="0"/>
                                          </p:stCondLst>
                                        </p:cTn>
                                        <p:tgtEl>
                                          <p:spTgt spid="100581"/>
                                        </p:tgtEl>
                                        <p:attrNameLst>
                                          <p:attrName>style.visibility</p:attrName>
                                        </p:attrNameLst>
                                      </p:cBhvr>
                                      <p:to>
                                        <p:strVal val="visible"/>
                                      </p:to>
                                    </p:set>
                                    <p:animEffect transition="in" filter="dissolve">
                                      <p:cBhvr>
                                        <p:cTn id="38" dur="500"/>
                                        <p:tgtEl>
                                          <p:spTgt spid="100581"/>
                                        </p:tgtEl>
                                      </p:cBhvr>
                                    </p:animEffect>
                                  </p:childTnLst>
                                </p:cTn>
                              </p:par>
                            </p:childTnLst>
                          </p:cTn>
                        </p:par>
                        <p:par>
                          <p:cTn id="39" fill="hold" nodeType="afterGroup">
                            <p:stCondLst>
                              <p:cond delay="1000"/>
                            </p:stCondLst>
                            <p:childTnLst>
                              <p:par>
                                <p:cTn id="40" presetID="22" presetClass="entr" presetSubtype="8" fill="hold" nodeType="afterEffect">
                                  <p:stCondLst>
                                    <p:cond delay="0"/>
                                  </p:stCondLst>
                                  <p:childTnLst>
                                    <p:set>
                                      <p:cBhvr>
                                        <p:cTn id="41" dur="1" fill="hold">
                                          <p:stCondLst>
                                            <p:cond delay="0"/>
                                          </p:stCondLst>
                                        </p:cTn>
                                        <p:tgtEl>
                                          <p:spTgt spid="100835"/>
                                        </p:tgtEl>
                                        <p:attrNameLst>
                                          <p:attrName>style.visibility</p:attrName>
                                        </p:attrNameLst>
                                      </p:cBhvr>
                                      <p:to>
                                        <p:strVal val="visible"/>
                                      </p:to>
                                    </p:set>
                                    <p:animEffect transition="in" filter="wipe(left)">
                                      <p:cBhvr>
                                        <p:cTn id="42" dur="500"/>
                                        <p:tgtEl>
                                          <p:spTgt spid="100835"/>
                                        </p:tgtEl>
                                      </p:cBhvr>
                                    </p:animEffect>
                                  </p:childTnLst>
                                </p:cTn>
                              </p:par>
                            </p:childTnLst>
                          </p:cTn>
                        </p:par>
                        <p:par>
                          <p:cTn id="43" fill="hold" nodeType="afterGroup">
                            <p:stCondLst>
                              <p:cond delay="1500"/>
                            </p:stCondLst>
                            <p:childTnLst>
                              <p:par>
                                <p:cTn id="44" presetID="22" presetClass="entr" presetSubtype="8" fill="hold" nodeType="afterEffect">
                                  <p:stCondLst>
                                    <p:cond delay="0"/>
                                  </p:stCondLst>
                                  <p:childTnLst>
                                    <p:set>
                                      <p:cBhvr>
                                        <p:cTn id="45" dur="1" fill="hold">
                                          <p:stCondLst>
                                            <p:cond delay="0"/>
                                          </p:stCondLst>
                                        </p:cTn>
                                        <p:tgtEl>
                                          <p:spTgt spid="100833"/>
                                        </p:tgtEl>
                                        <p:attrNameLst>
                                          <p:attrName>style.visibility</p:attrName>
                                        </p:attrNameLst>
                                      </p:cBhvr>
                                      <p:to>
                                        <p:strVal val="visible"/>
                                      </p:to>
                                    </p:set>
                                    <p:animEffect transition="in" filter="wipe(left)">
                                      <p:cBhvr>
                                        <p:cTn id="46" dur="500"/>
                                        <p:tgtEl>
                                          <p:spTgt spid="100833"/>
                                        </p:tgtEl>
                                      </p:cBhvr>
                                    </p:animEffect>
                                  </p:childTnLst>
                                </p:cTn>
                              </p:par>
                            </p:childTnLst>
                          </p:cTn>
                        </p:par>
                        <p:par>
                          <p:cTn id="47" fill="hold" nodeType="afterGroup">
                            <p:stCondLst>
                              <p:cond delay="2000"/>
                            </p:stCondLst>
                            <p:childTnLst>
                              <p:par>
                                <p:cTn id="48" presetID="22" presetClass="entr" presetSubtype="8" fill="hold" nodeType="afterEffect">
                                  <p:stCondLst>
                                    <p:cond delay="0"/>
                                  </p:stCondLst>
                                  <p:childTnLst>
                                    <p:set>
                                      <p:cBhvr>
                                        <p:cTn id="49" dur="1" fill="hold">
                                          <p:stCondLst>
                                            <p:cond delay="0"/>
                                          </p:stCondLst>
                                        </p:cTn>
                                        <p:tgtEl>
                                          <p:spTgt spid="100834"/>
                                        </p:tgtEl>
                                        <p:attrNameLst>
                                          <p:attrName>style.visibility</p:attrName>
                                        </p:attrNameLst>
                                      </p:cBhvr>
                                      <p:to>
                                        <p:strVal val="visible"/>
                                      </p:to>
                                    </p:set>
                                    <p:animEffect transition="in" filter="wipe(left)">
                                      <p:cBhvr>
                                        <p:cTn id="50" dur="500"/>
                                        <p:tgtEl>
                                          <p:spTgt spid="10083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100844"/>
                                        </p:tgtEl>
                                        <p:attrNameLst>
                                          <p:attrName>style.visibility</p:attrName>
                                        </p:attrNameLst>
                                      </p:cBhvr>
                                      <p:to>
                                        <p:strVal val="visible"/>
                                      </p:to>
                                    </p:set>
                                    <p:animEffect transition="in" filter="wipe(left)">
                                      <p:cBhvr>
                                        <p:cTn id="55" dur="500"/>
                                        <p:tgtEl>
                                          <p:spTgt spid="100844"/>
                                        </p:tgtEl>
                                      </p:cBhvr>
                                    </p:animEffect>
                                  </p:childTnLst>
                                </p:cTn>
                              </p:par>
                            </p:childTnLst>
                          </p:cTn>
                        </p:par>
                        <p:par>
                          <p:cTn id="56" fill="hold" nodeType="afterGroup">
                            <p:stCondLst>
                              <p:cond delay="500"/>
                            </p:stCondLst>
                            <p:childTnLst>
                              <p:par>
                                <p:cTn id="57" presetID="22" presetClass="entr" presetSubtype="8" fill="hold" nodeType="afterEffect">
                                  <p:stCondLst>
                                    <p:cond delay="0"/>
                                  </p:stCondLst>
                                  <p:childTnLst>
                                    <p:set>
                                      <p:cBhvr>
                                        <p:cTn id="58" dur="1" fill="hold">
                                          <p:stCondLst>
                                            <p:cond delay="0"/>
                                          </p:stCondLst>
                                        </p:cTn>
                                        <p:tgtEl>
                                          <p:spTgt spid="100840"/>
                                        </p:tgtEl>
                                        <p:attrNameLst>
                                          <p:attrName>style.visibility</p:attrName>
                                        </p:attrNameLst>
                                      </p:cBhvr>
                                      <p:to>
                                        <p:strVal val="visible"/>
                                      </p:to>
                                    </p:set>
                                    <p:animEffect transition="in" filter="wipe(left)">
                                      <p:cBhvr>
                                        <p:cTn id="59" dur="500"/>
                                        <p:tgtEl>
                                          <p:spTgt spid="100840"/>
                                        </p:tgtEl>
                                      </p:cBhvr>
                                    </p:animEffect>
                                  </p:childTnLst>
                                </p:cTn>
                              </p:par>
                            </p:childTnLst>
                          </p:cTn>
                        </p:par>
                        <p:par>
                          <p:cTn id="60" fill="hold" nodeType="afterGroup">
                            <p:stCondLst>
                              <p:cond delay="1000"/>
                            </p:stCondLst>
                            <p:childTnLst>
                              <p:par>
                                <p:cTn id="61" presetID="22" presetClass="entr" presetSubtype="2" fill="hold" nodeType="afterEffect">
                                  <p:stCondLst>
                                    <p:cond delay="0"/>
                                  </p:stCondLst>
                                  <p:childTnLst>
                                    <p:set>
                                      <p:cBhvr>
                                        <p:cTn id="62" dur="1" fill="hold">
                                          <p:stCondLst>
                                            <p:cond delay="0"/>
                                          </p:stCondLst>
                                        </p:cTn>
                                        <p:tgtEl>
                                          <p:spTgt spid="100842"/>
                                        </p:tgtEl>
                                        <p:attrNameLst>
                                          <p:attrName>style.visibility</p:attrName>
                                        </p:attrNameLst>
                                      </p:cBhvr>
                                      <p:to>
                                        <p:strVal val="visible"/>
                                      </p:to>
                                    </p:set>
                                    <p:animEffect transition="in" filter="wipe(right)">
                                      <p:cBhvr>
                                        <p:cTn id="63" dur="500"/>
                                        <p:tgtEl>
                                          <p:spTgt spid="100842"/>
                                        </p:tgtEl>
                                      </p:cBhvr>
                                    </p:animEffect>
                                  </p:childTnLst>
                                </p:cTn>
                              </p:par>
                            </p:childTnLst>
                          </p:cTn>
                        </p:par>
                        <p:par>
                          <p:cTn id="64" fill="hold" nodeType="afterGroup">
                            <p:stCondLst>
                              <p:cond delay="1500"/>
                            </p:stCondLst>
                            <p:childTnLst>
                              <p:par>
                                <p:cTn id="65" presetID="9" presetClass="entr" presetSubtype="0" fill="hold" nodeType="afterEffect">
                                  <p:stCondLst>
                                    <p:cond delay="0"/>
                                  </p:stCondLst>
                                  <p:childTnLst>
                                    <p:set>
                                      <p:cBhvr>
                                        <p:cTn id="66" dur="1" fill="hold">
                                          <p:stCondLst>
                                            <p:cond delay="0"/>
                                          </p:stCondLst>
                                        </p:cTn>
                                        <p:tgtEl>
                                          <p:spTgt spid="100845"/>
                                        </p:tgtEl>
                                        <p:attrNameLst>
                                          <p:attrName>style.visibility</p:attrName>
                                        </p:attrNameLst>
                                      </p:cBhvr>
                                      <p:to>
                                        <p:strVal val="visible"/>
                                      </p:to>
                                    </p:set>
                                    <p:animEffect transition="in" filter="dissolve">
                                      <p:cBhvr>
                                        <p:cTn id="67" dur="500"/>
                                        <p:tgtEl>
                                          <p:spTgt spid="100845"/>
                                        </p:tgtEl>
                                      </p:cBhvr>
                                    </p:animEffect>
                                  </p:childTnLst>
                                </p:cTn>
                              </p:par>
                            </p:childTnLst>
                          </p:cTn>
                        </p:par>
                        <p:par>
                          <p:cTn id="68" fill="hold" nodeType="afterGroup">
                            <p:stCondLst>
                              <p:cond delay="2000"/>
                            </p:stCondLst>
                            <p:childTnLst>
                              <p:par>
                                <p:cTn id="69" presetID="53" presetClass="entr" presetSubtype="0" fill="hold" nodeType="afterEffect">
                                  <p:stCondLst>
                                    <p:cond delay="0"/>
                                  </p:stCondLst>
                                  <p:childTnLst>
                                    <p:set>
                                      <p:cBhvr>
                                        <p:cTn id="70" dur="1" fill="hold">
                                          <p:stCondLst>
                                            <p:cond delay="0"/>
                                          </p:stCondLst>
                                        </p:cTn>
                                        <p:tgtEl>
                                          <p:spTgt spid="100846"/>
                                        </p:tgtEl>
                                        <p:attrNameLst>
                                          <p:attrName>style.visibility</p:attrName>
                                        </p:attrNameLst>
                                      </p:cBhvr>
                                      <p:to>
                                        <p:strVal val="visible"/>
                                      </p:to>
                                    </p:set>
                                    <p:anim calcmode="lin" valueType="num">
                                      <p:cBhvr>
                                        <p:cTn id="71" dur="500" fill="hold"/>
                                        <p:tgtEl>
                                          <p:spTgt spid="100846"/>
                                        </p:tgtEl>
                                        <p:attrNameLst>
                                          <p:attrName>ppt_w</p:attrName>
                                        </p:attrNameLst>
                                      </p:cBhvr>
                                      <p:tavLst>
                                        <p:tav tm="0">
                                          <p:val>
                                            <p:fltVal val="0"/>
                                          </p:val>
                                        </p:tav>
                                        <p:tav tm="100000">
                                          <p:val>
                                            <p:strVal val="#ppt_w"/>
                                          </p:val>
                                        </p:tav>
                                      </p:tavLst>
                                    </p:anim>
                                    <p:anim calcmode="lin" valueType="num">
                                      <p:cBhvr>
                                        <p:cTn id="72" dur="500" fill="hold"/>
                                        <p:tgtEl>
                                          <p:spTgt spid="100846"/>
                                        </p:tgtEl>
                                        <p:attrNameLst>
                                          <p:attrName>ppt_h</p:attrName>
                                        </p:attrNameLst>
                                      </p:cBhvr>
                                      <p:tavLst>
                                        <p:tav tm="0">
                                          <p:val>
                                            <p:fltVal val="0"/>
                                          </p:val>
                                        </p:tav>
                                        <p:tav tm="100000">
                                          <p:val>
                                            <p:strVal val="#ppt_h"/>
                                          </p:val>
                                        </p:tav>
                                      </p:tavLst>
                                    </p:anim>
                                    <p:animEffect transition="in" filter="fade">
                                      <p:cBhvr>
                                        <p:cTn id="73" dur="500"/>
                                        <p:tgtEl>
                                          <p:spTgt spid="100846"/>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1" fill="hold" nodeType="clickEffect">
                                  <p:stCondLst>
                                    <p:cond delay="0"/>
                                  </p:stCondLst>
                                  <p:childTnLst>
                                    <p:set>
                                      <p:cBhvr>
                                        <p:cTn id="77" dur="1" fill="hold">
                                          <p:stCondLst>
                                            <p:cond delay="0"/>
                                          </p:stCondLst>
                                        </p:cTn>
                                        <p:tgtEl>
                                          <p:spTgt spid="100357">
                                            <p:txEl>
                                              <p:pRg st="1" end="1"/>
                                            </p:txEl>
                                          </p:spTgt>
                                        </p:tgtEl>
                                        <p:attrNameLst>
                                          <p:attrName>style.visibility</p:attrName>
                                        </p:attrNameLst>
                                      </p:cBhvr>
                                      <p:to>
                                        <p:strVal val="visible"/>
                                      </p:to>
                                    </p:set>
                                    <p:animEffect transition="in" filter="wipe(up)">
                                      <p:cBhvr>
                                        <p:cTn id="78" dur="500"/>
                                        <p:tgtEl>
                                          <p:spTgt spid="100357">
                                            <p:txEl>
                                              <p:pRg st="1" end="1"/>
                                            </p:txEl>
                                          </p:spTgt>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1" fill="hold" nodeType="clickEffect">
                                  <p:stCondLst>
                                    <p:cond delay="0"/>
                                  </p:stCondLst>
                                  <p:childTnLst>
                                    <p:set>
                                      <p:cBhvr>
                                        <p:cTn id="82" dur="1" fill="hold">
                                          <p:stCondLst>
                                            <p:cond delay="0"/>
                                          </p:stCondLst>
                                        </p:cTn>
                                        <p:tgtEl>
                                          <p:spTgt spid="100847">
                                            <p:txEl>
                                              <p:pRg st="0" end="0"/>
                                            </p:txEl>
                                          </p:spTgt>
                                        </p:tgtEl>
                                        <p:attrNameLst>
                                          <p:attrName>style.visibility</p:attrName>
                                        </p:attrNameLst>
                                      </p:cBhvr>
                                      <p:to>
                                        <p:strVal val="visible"/>
                                      </p:to>
                                    </p:set>
                                    <p:animEffect transition="in" filter="wipe(up)">
                                      <p:cBhvr>
                                        <p:cTn id="83" dur="500"/>
                                        <p:tgtEl>
                                          <p:spTgt spid="100847">
                                            <p:txEl>
                                              <p:pRg st="0" end="0"/>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53" presetClass="entr" presetSubtype="0" fill="hold" nodeType="clickEffect">
                                  <p:stCondLst>
                                    <p:cond delay="0"/>
                                  </p:stCondLst>
                                  <p:childTnLst>
                                    <p:set>
                                      <p:cBhvr>
                                        <p:cTn id="87" dur="1" fill="hold">
                                          <p:stCondLst>
                                            <p:cond delay="0"/>
                                          </p:stCondLst>
                                        </p:cTn>
                                        <p:tgtEl>
                                          <p:spTgt spid="100848"/>
                                        </p:tgtEl>
                                        <p:attrNameLst>
                                          <p:attrName>style.visibility</p:attrName>
                                        </p:attrNameLst>
                                      </p:cBhvr>
                                      <p:to>
                                        <p:strVal val="visible"/>
                                      </p:to>
                                    </p:set>
                                    <p:anim calcmode="lin" valueType="num">
                                      <p:cBhvr>
                                        <p:cTn id="88" dur="500" fill="hold"/>
                                        <p:tgtEl>
                                          <p:spTgt spid="100848"/>
                                        </p:tgtEl>
                                        <p:attrNameLst>
                                          <p:attrName>ppt_w</p:attrName>
                                        </p:attrNameLst>
                                      </p:cBhvr>
                                      <p:tavLst>
                                        <p:tav tm="0">
                                          <p:val>
                                            <p:fltVal val="0"/>
                                          </p:val>
                                        </p:tav>
                                        <p:tav tm="100000">
                                          <p:val>
                                            <p:strVal val="#ppt_w"/>
                                          </p:val>
                                        </p:tav>
                                      </p:tavLst>
                                    </p:anim>
                                    <p:anim calcmode="lin" valueType="num">
                                      <p:cBhvr>
                                        <p:cTn id="89" dur="500" fill="hold"/>
                                        <p:tgtEl>
                                          <p:spTgt spid="100848"/>
                                        </p:tgtEl>
                                        <p:attrNameLst>
                                          <p:attrName>ppt_h</p:attrName>
                                        </p:attrNameLst>
                                      </p:cBhvr>
                                      <p:tavLst>
                                        <p:tav tm="0">
                                          <p:val>
                                            <p:fltVal val="0"/>
                                          </p:val>
                                        </p:tav>
                                        <p:tav tm="100000">
                                          <p:val>
                                            <p:strVal val="#ppt_h"/>
                                          </p:val>
                                        </p:tav>
                                      </p:tavLst>
                                    </p:anim>
                                    <p:animEffect transition="in" filter="fade">
                                      <p:cBhvr>
                                        <p:cTn id="90" dur="500"/>
                                        <p:tgtEl>
                                          <p:spTgt spid="100848"/>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9" presetClass="entr" presetSubtype="0" fill="hold" nodeType="clickEffect">
                                  <p:stCondLst>
                                    <p:cond delay="0"/>
                                  </p:stCondLst>
                                  <p:childTnLst>
                                    <p:set>
                                      <p:cBhvr>
                                        <p:cTn id="94" dur="1" fill="hold">
                                          <p:stCondLst>
                                            <p:cond delay="0"/>
                                          </p:stCondLst>
                                        </p:cTn>
                                        <p:tgtEl>
                                          <p:spTgt spid="100870"/>
                                        </p:tgtEl>
                                        <p:attrNameLst>
                                          <p:attrName>style.visibility</p:attrName>
                                        </p:attrNameLst>
                                      </p:cBhvr>
                                      <p:to>
                                        <p:strVal val="visible"/>
                                      </p:to>
                                    </p:set>
                                    <p:animEffect transition="in" filter="dissolve">
                                      <p:cBhvr>
                                        <p:cTn id="95" dur="500"/>
                                        <p:tgtEl>
                                          <p:spTgt spid="100870"/>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4" fill="hold" nodeType="clickEffect">
                                  <p:stCondLst>
                                    <p:cond delay="0"/>
                                  </p:stCondLst>
                                  <p:childTnLst>
                                    <p:set>
                                      <p:cBhvr>
                                        <p:cTn id="99" dur="1" fill="hold">
                                          <p:stCondLst>
                                            <p:cond delay="0"/>
                                          </p:stCondLst>
                                        </p:cTn>
                                        <p:tgtEl>
                                          <p:spTgt spid="100853"/>
                                        </p:tgtEl>
                                        <p:attrNameLst>
                                          <p:attrName>style.visibility</p:attrName>
                                        </p:attrNameLst>
                                      </p:cBhvr>
                                      <p:to>
                                        <p:strVal val="visible"/>
                                      </p:to>
                                    </p:set>
                                    <p:animEffect transition="in" filter="wipe(down)">
                                      <p:cBhvr>
                                        <p:cTn id="100" dur="500"/>
                                        <p:tgtEl>
                                          <p:spTgt spid="100853"/>
                                        </p:tgtEl>
                                      </p:cBhvr>
                                    </p:animEffect>
                                  </p:childTnLst>
                                </p:cTn>
                              </p:par>
                            </p:childTnLst>
                          </p:cTn>
                        </p:par>
                        <p:par>
                          <p:cTn id="101" fill="hold" nodeType="afterGroup">
                            <p:stCondLst>
                              <p:cond delay="500"/>
                            </p:stCondLst>
                            <p:childTnLst>
                              <p:par>
                                <p:cTn id="102" presetID="22" presetClass="entr" presetSubtype="4" fill="hold" nodeType="afterEffect">
                                  <p:stCondLst>
                                    <p:cond delay="0"/>
                                  </p:stCondLst>
                                  <p:childTnLst>
                                    <p:set>
                                      <p:cBhvr>
                                        <p:cTn id="103" dur="1" fill="hold">
                                          <p:stCondLst>
                                            <p:cond delay="0"/>
                                          </p:stCondLst>
                                        </p:cTn>
                                        <p:tgtEl>
                                          <p:spTgt spid="100857"/>
                                        </p:tgtEl>
                                        <p:attrNameLst>
                                          <p:attrName>style.visibility</p:attrName>
                                        </p:attrNameLst>
                                      </p:cBhvr>
                                      <p:to>
                                        <p:strVal val="visible"/>
                                      </p:to>
                                    </p:set>
                                    <p:animEffect transition="in" filter="wipe(down)">
                                      <p:cBhvr>
                                        <p:cTn id="104" dur="500"/>
                                        <p:tgtEl>
                                          <p:spTgt spid="100857"/>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nodeType="clickEffect">
                                  <p:stCondLst>
                                    <p:cond delay="0"/>
                                  </p:stCondLst>
                                  <p:childTnLst>
                                    <p:set>
                                      <p:cBhvr>
                                        <p:cTn id="108" dur="1" fill="hold">
                                          <p:stCondLst>
                                            <p:cond delay="0"/>
                                          </p:stCondLst>
                                        </p:cTn>
                                        <p:tgtEl>
                                          <p:spTgt spid="100852"/>
                                        </p:tgtEl>
                                        <p:attrNameLst>
                                          <p:attrName>style.visibility</p:attrName>
                                        </p:attrNameLst>
                                      </p:cBhvr>
                                      <p:to>
                                        <p:strVal val="visible"/>
                                      </p:to>
                                    </p:set>
                                    <p:animEffect transition="in" filter="wipe(left)">
                                      <p:cBhvr>
                                        <p:cTn id="109" dur="500"/>
                                        <p:tgtEl>
                                          <p:spTgt spid="100852"/>
                                        </p:tgtEl>
                                      </p:cBhvr>
                                    </p:animEffect>
                                  </p:childTnLst>
                                </p:cTn>
                              </p:par>
                            </p:childTnLst>
                          </p:cTn>
                        </p:par>
                        <p:par>
                          <p:cTn id="110" fill="hold" nodeType="afterGroup">
                            <p:stCondLst>
                              <p:cond delay="500"/>
                            </p:stCondLst>
                            <p:childTnLst>
                              <p:par>
                                <p:cTn id="111" presetID="22" presetClass="entr" presetSubtype="8" fill="hold" nodeType="afterEffect">
                                  <p:stCondLst>
                                    <p:cond delay="0"/>
                                  </p:stCondLst>
                                  <p:childTnLst>
                                    <p:set>
                                      <p:cBhvr>
                                        <p:cTn id="112" dur="1" fill="hold">
                                          <p:stCondLst>
                                            <p:cond delay="0"/>
                                          </p:stCondLst>
                                        </p:cTn>
                                        <p:tgtEl>
                                          <p:spTgt spid="100849"/>
                                        </p:tgtEl>
                                        <p:attrNameLst>
                                          <p:attrName>style.visibility</p:attrName>
                                        </p:attrNameLst>
                                      </p:cBhvr>
                                      <p:to>
                                        <p:strVal val="visible"/>
                                      </p:to>
                                    </p:set>
                                    <p:animEffect transition="in" filter="wipe(left)">
                                      <p:cBhvr>
                                        <p:cTn id="113" dur="500"/>
                                        <p:tgtEl>
                                          <p:spTgt spid="100849"/>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2" presetClass="entr" presetSubtype="4" fill="hold" nodeType="clickEffect">
                                  <p:stCondLst>
                                    <p:cond delay="0"/>
                                  </p:stCondLst>
                                  <p:childTnLst>
                                    <p:set>
                                      <p:cBhvr>
                                        <p:cTn id="117" dur="1" fill="hold">
                                          <p:stCondLst>
                                            <p:cond delay="0"/>
                                          </p:stCondLst>
                                        </p:cTn>
                                        <p:tgtEl>
                                          <p:spTgt spid="100858"/>
                                        </p:tgtEl>
                                        <p:attrNameLst>
                                          <p:attrName>style.visibility</p:attrName>
                                        </p:attrNameLst>
                                      </p:cBhvr>
                                      <p:to>
                                        <p:strVal val="visible"/>
                                      </p:to>
                                    </p:set>
                                    <p:animEffect transition="in" filter="wipe(down)">
                                      <p:cBhvr>
                                        <p:cTn id="118" dur="500"/>
                                        <p:tgtEl>
                                          <p:spTgt spid="100858"/>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2" presetClass="entr" presetSubtype="8" fill="hold" nodeType="clickEffect">
                                  <p:stCondLst>
                                    <p:cond delay="0"/>
                                  </p:stCondLst>
                                  <p:childTnLst>
                                    <p:set>
                                      <p:cBhvr>
                                        <p:cTn id="122" dur="1" fill="hold">
                                          <p:stCondLst>
                                            <p:cond delay="0"/>
                                          </p:stCondLst>
                                        </p:cTn>
                                        <p:tgtEl>
                                          <p:spTgt spid="100871"/>
                                        </p:tgtEl>
                                        <p:attrNameLst>
                                          <p:attrName>style.visibility</p:attrName>
                                        </p:attrNameLst>
                                      </p:cBhvr>
                                      <p:to>
                                        <p:strVal val="visible"/>
                                      </p:to>
                                    </p:set>
                                    <p:animEffect transition="in" filter="wipe(left)">
                                      <p:cBhvr>
                                        <p:cTn id="123" dur="500"/>
                                        <p:tgtEl>
                                          <p:spTgt spid="100871"/>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53" presetClass="entr" presetSubtype="0" fill="hold" grpId="0" nodeType="clickEffect">
                                  <p:stCondLst>
                                    <p:cond delay="0"/>
                                  </p:stCondLst>
                                  <p:childTnLst>
                                    <p:set>
                                      <p:cBhvr>
                                        <p:cTn id="127" dur="1" fill="hold">
                                          <p:stCondLst>
                                            <p:cond delay="0"/>
                                          </p:stCondLst>
                                        </p:cTn>
                                        <p:tgtEl>
                                          <p:spTgt spid="100862"/>
                                        </p:tgtEl>
                                        <p:attrNameLst>
                                          <p:attrName>style.visibility</p:attrName>
                                        </p:attrNameLst>
                                      </p:cBhvr>
                                      <p:to>
                                        <p:strVal val="visible"/>
                                      </p:to>
                                    </p:set>
                                    <p:anim calcmode="lin" valueType="num">
                                      <p:cBhvr>
                                        <p:cTn id="128" dur="500" fill="hold"/>
                                        <p:tgtEl>
                                          <p:spTgt spid="100862"/>
                                        </p:tgtEl>
                                        <p:attrNameLst>
                                          <p:attrName>ppt_w</p:attrName>
                                        </p:attrNameLst>
                                      </p:cBhvr>
                                      <p:tavLst>
                                        <p:tav tm="0">
                                          <p:val>
                                            <p:fltVal val="0"/>
                                          </p:val>
                                        </p:tav>
                                        <p:tav tm="100000">
                                          <p:val>
                                            <p:strVal val="#ppt_w"/>
                                          </p:val>
                                        </p:tav>
                                      </p:tavLst>
                                    </p:anim>
                                    <p:anim calcmode="lin" valueType="num">
                                      <p:cBhvr>
                                        <p:cTn id="129" dur="500" fill="hold"/>
                                        <p:tgtEl>
                                          <p:spTgt spid="100862"/>
                                        </p:tgtEl>
                                        <p:attrNameLst>
                                          <p:attrName>ppt_h</p:attrName>
                                        </p:attrNameLst>
                                      </p:cBhvr>
                                      <p:tavLst>
                                        <p:tav tm="0">
                                          <p:val>
                                            <p:fltVal val="0"/>
                                          </p:val>
                                        </p:tav>
                                        <p:tav tm="100000">
                                          <p:val>
                                            <p:strVal val="#ppt_h"/>
                                          </p:val>
                                        </p:tav>
                                      </p:tavLst>
                                    </p:anim>
                                    <p:animEffect transition="in" filter="fade">
                                      <p:cBhvr>
                                        <p:cTn id="130" dur="500"/>
                                        <p:tgtEl>
                                          <p:spTgt spid="100862"/>
                                        </p:tgtEl>
                                      </p:cBhvr>
                                    </p:animEffect>
                                  </p:childTnLst>
                                </p:cTn>
                              </p:par>
                            </p:childTnLst>
                          </p:cTn>
                        </p:par>
                        <p:par>
                          <p:cTn id="131" fill="hold" nodeType="afterGroup">
                            <p:stCondLst>
                              <p:cond delay="500"/>
                            </p:stCondLst>
                            <p:childTnLst>
                              <p:par>
                                <p:cTn id="132" presetID="53" presetClass="entr" presetSubtype="0" fill="hold" nodeType="afterEffect">
                                  <p:stCondLst>
                                    <p:cond delay="0"/>
                                  </p:stCondLst>
                                  <p:childTnLst>
                                    <p:set>
                                      <p:cBhvr>
                                        <p:cTn id="133" dur="1" fill="hold">
                                          <p:stCondLst>
                                            <p:cond delay="0"/>
                                          </p:stCondLst>
                                        </p:cTn>
                                        <p:tgtEl>
                                          <p:spTgt spid="100873"/>
                                        </p:tgtEl>
                                        <p:attrNameLst>
                                          <p:attrName>style.visibility</p:attrName>
                                        </p:attrNameLst>
                                      </p:cBhvr>
                                      <p:to>
                                        <p:strVal val="visible"/>
                                      </p:to>
                                    </p:set>
                                    <p:anim calcmode="lin" valueType="num">
                                      <p:cBhvr>
                                        <p:cTn id="134" dur="500" fill="hold"/>
                                        <p:tgtEl>
                                          <p:spTgt spid="100873"/>
                                        </p:tgtEl>
                                        <p:attrNameLst>
                                          <p:attrName>ppt_w</p:attrName>
                                        </p:attrNameLst>
                                      </p:cBhvr>
                                      <p:tavLst>
                                        <p:tav tm="0">
                                          <p:val>
                                            <p:fltVal val="0"/>
                                          </p:val>
                                        </p:tav>
                                        <p:tav tm="100000">
                                          <p:val>
                                            <p:strVal val="#ppt_w"/>
                                          </p:val>
                                        </p:tav>
                                      </p:tavLst>
                                    </p:anim>
                                    <p:anim calcmode="lin" valueType="num">
                                      <p:cBhvr>
                                        <p:cTn id="135" dur="500" fill="hold"/>
                                        <p:tgtEl>
                                          <p:spTgt spid="100873"/>
                                        </p:tgtEl>
                                        <p:attrNameLst>
                                          <p:attrName>ppt_h</p:attrName>
                                        </p:attrNameLst>
                                      </p:cBhvr>
                                      <p:tavLst>
                                        <p:tav tm="0">
                                          <p:val>
                                            <p:fltVal val="0"/>
                                          </p:val>
                                        </p:tav>
                                        <p:tav tm="100000">
                                          <p:val>
                                            <p:strVal val="#ppt_h"/>
                                          </p:val>
                                        </p:tav>
                                      </p:tavLst>
                                    </p:anim>
                                    <p:animEffect transition="in" filter="fade">
                                      <p:cBhvr>
                                        <p:cTn id="136" dur="500"/>
                                        <p:tgtEl>
                                          <p:spTgt spid="100873"/>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2" presetClass="entr" presetSubtype="1" fill="hold" nodeType="clickEffect">
                                  <p:stCondLst>
                                    <p:cond delay="0"/>
                                  </p:stCondLst>
                                  <p:childTnLst>
                                    <p:set>
                                      <p:cBhvr>
                                        <p:cTn id="140" dur="1" fill="hold">
                                          <p:stCondLst>
                                            <p:cond delay="0"/>
                                          </p:stCondLst>
                                        </p:cTn>
                                        <p:tgtEl>
                                          <p:spTgt spid="100847">
                                            <p:txEl>
                                              <p:pRg st="1" end="1"/>
                                            </p:txEl>
                                          </p:spTgt>
                                        </p:tgtEl>
                                        <p:attrNameLst>
                                          <p:attrName>style.visibility</p:attrName>
                                        </p:attrNameLst>
                                      </p:cBhvr>
                                      <p:to>
                                        <p:strVal val="visible"/>
                                      </p:to>
                                    </p:set>
                                    <p:animEffect transition="in" filter="wipe(up)">
                                      <p:cBhvr>
                                        <p:cTn id="141" dur="500"/>
                                        <p:tgtEl>
                                          <p:spTgt spid="100847">
                                            <p:txEl>
                                              <p:pRg st="1" end="1"/>
                                            </p:txEl>
                                          </p:spTgt>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53" presetClass="entr" presetSubtype="0" fill="hold" grpId="0" nodeType="clickEffect">
                                  <p:stCondLst>
                                    <p:cond delay="0"/>
                                  </p:stCondLst>
                                  <p:childTnLst>
                                    <p:set>
                                      <p:cBhvr>
                                        <p:cTn id="145" dur="1" fill="hold">
                                          <p:stCondLst>
                                            <p:cond delay="0"/>
                                          </p:stCondLst>
                                        </p:cTn>
                                        <p:tgtEl>
                                          <p:spTgt spid="100872"/>
                                        </p:tgtEl>
                                        <p:attrNameLst>
                                          <p:attrName>style.visibility</p:attrName>
                                        </p:attrNameLst>
                                      </p:cBhvr>
                                      <p:to>
                                        <p:strVal val="visible"/>
                                      </p:to>
                                    </p:set>
                                    <p:anim calcmode="lin" valueType="num">
                                      <p:cBhvr>
                                        <p:cTn id="146" dur="500" fill="hold"/>
                                        <p:tgtEl>
                                          <p:spTgt spid="100872"/>
                                        </p:tgtEl>
                                        <p:attrNameLst>
                                          <p:attrName>ppt_w</p:attrName>
                                        </p:attrNameLst>
                                      </p:cBhvr>
                                      <p:tavLst>
                                        <p:tav tm="0">
                                          <p:val>
                                            <p:fltVal val="0"/>
                                          </p:val>
                                        </p:tav>
                                        <p:tav tm="100000">
                                          <p:val>
                                            <p:strVal val="#ppt_w"/>
                                          </p:val>
                                        </p:tav>
                                      </p:tavLst>
                                    </p:anim>
                                    <p:anim calcmode="lin" valueType="num">
                                      <p:cBhvr>
                                        <p:cTn id="147" dur="500" fill="hold"/>
                                        <p:tgtEl>
                                          <p:spTgt spid="100872"/>
                                        </p:tgtEl>
                                        <p:attrNameLst>
                                          <p:attrName>ppt_h</p:attrName>
                                        </p:attrNameLst>
                                      </p:cBhvr>
                                      <p:tavLst>
                                        <p:tav tm="0">
                                          <p:val>
                                            <p:fltVal val="0"/>
                                          </p:val>
                                        </p:tav>
                                        <p:tav tm="100000">
                                          <p:val>
                                            <p:strVal val="#ppt_h"/>
                                          </p:val>
                                        </p:tav>
                                      </p:tavLst>
                                    </p:anim>
                                    <p:animEffect transition="in" filter="fade">
                                      <p:cBhvr>
                                        <p:cTn id="148" dur="500"/>
                                        <p:tgtEl>
                                          <p:spTgt spid="100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P spid="100862" grpId="0"/>
      <p:bldP spid="10087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797" name="Group 605">
            <a:extLst>
              <a:ext uri="{FF2B5EF4-FFF2-40B4-BE49-F238E27FC236}">
                <a16:creationId xmlns:a16="http://schemas.microsoft.com/office/drawing/2014/main" id="{C32798D1-531C-4C15-B9D8-0199889A27F5}"/>
              </a:ext>
            </a:extLst>
          </p:cNvPr>
          <p:cNvGrpSpPr>
            <a:grpSpLocks/>
          </p:cNvGrpSpPr>
          <p:nvPr/>
        </p:nvGrpSpPr>
        <p:grpSpPr bwMode="auto">
          <a:xfrm>
            <a:off x="7115175" y="2362200"/>
            <a:ext cx="79375" cy="381000"/>
            <a:chOff x="4482" y="1488"/>
            <a:chExt cx="50" cy="240"/>
          </a:xfrm>
        </p:grpSpPr>
        <p:sp>
          <p:nvSpPr>
            <p:cNvPr id="42233" name="Oval 561">
              <a:extLst>
                <a:ext uri="{FF2B5EF4-FFF2-40B4-BE49-F238E27FC236}">
                  <a16:creationId xmlns:a16="http://schemas.microsoft.com/office/drawing/2014/main" id="{9A9BE47E-09FE-4AA6-B11A-04FA5A45EBA0}"/>
                </a:ext>
              </a:extLst>
            </p:cNvPr>
            <p:cNvSpPr>
              <a:spLocks noChangeArrowheads="1"/>
            </p:cNvSpPr>
            <p:nvPr/>
          </p:nvSpPr>
          <p:spPr bwMode="auto">
            <a:xfrm>
              <a:off x="4482" y="1488"/>
              <a:ext cx="48" cy="48"/>
            </a:xfrm>
            <a:prstGeom prst="ellipse">
              <a:avLst/>
            </a:prstGeom>
            <a:solidFill>
              <a:srgbClr val="FF66FF"/>
            </a:solidFill>
            <a:ln w="9525">
              <a:solidFill>
                <a:srgbClr val="FF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2234" name="Oval 562">
              <a:extLst>
                <a:ext uri="{FF2B5EF4-FFF2-40B4-BE49-F238E27FC236}">
                  <a16:creationId xmlns:a16="http://schemas.microsoft.com/office/drawing/2014/main" id="{3C724ED2-6141-4F08-83D2-C9C32A0F8520}"/>
                </a:ext>
              </a:extLst>
            </p:cNvPr>
            <p:cNvSpPr>
              <a:spLocks noChangeArrowheads="1"/>
            </p:cNvSpPr>
            <p:nvPr/>
          </p:nvSpPr>
          <p:spPr bwMode="auto">
            <a:xfrm>
              <a:off x="4484" y="1584"/>
              <a:ext cx="48" cy="48"/>
            </a:xfrm>
            <a:prstGeom prst="ellipse">
              <a:avLst/>
            </a:prstGeom>
            <a:solidFill>
              <a:srgbClr val="FF66FF"/>
            </a:solidFill>
            <a:ln w="9525">
              <a:solidFill>
                <a:srgbClr val="FF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2235" name="Oval 563">
              <a:extLst>
                <a:ext uri="{FF2B5EF4-FFF2-40B4-BE49-F238E27FC236}">
                  <a16:creationId xmlns:a16="http://schemas.microsoft.com/office/drawing/2014/main" id="{F3D87517-BAE1-4003-99A9-0134806BF78C}"/>
                </a:ext>
              </a:extLst>
            </p:cNvPr>
            <p:cNvSpPr>
              <a:spLocks noChangeArrowheads="1"/>
            </p:cNvSpPr>
            <p:nvPr/>
          </p:nvSpPr>
          <p:spPr bwMode="auto">
            <a:xfrm>
              <a:off x="4484" y="1680"/>
              <a:ext cx="48" cy="48"/>
            </a:xfrm>
            <a:prstGeom prst="ellipse">
              <a:avLst/>
            </a:prstGeom>
            <a:solidFill>
              <a:srgbClr val="FF66FF"/>
            </a:solidFill>
            <a:ln w="9525">
              <a:solidFill>
                <a:srgbClr val="FF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36750" name="Group 558">
            <a:extLst>
              <a:ext uri="{FF2B5EF4-FFF2-40B4-BE49-F238E27FC236}">
                <a16:creationId xmlns:a16="http://schemas.microsoft.com/office/drawing/2014/main" id="{0E2D1F70-E82C-44BA-ABBC-A533183898C4}"/>
              </a:ext>
            </a:extLst>
          </p:cNvPr>
          <p:cNvGrpSpPr>
            <a:grpSpLocks/>
          </p:cNvGrpSpPr>
          <p:nvPr/>
        </p:nvGrpSpPr>
        <p:grpSpPr bwMode="auto">
          <a:xfrm>
            <a:off x="4572000" y="3124200"/>
            <a:ext cx="4343400" cy="3352800"/>
            <a:chOff x="2592" y="1920"/>
            <a:chExt cx="2736" cy="2112"/>
          </a:xfrm>
        </p:grpSpPr>
        <p:grpSp>
          <p:nvGrpSpPr>
            <p:cNvPr id="42225" name="Group 333">
              <a:extLst>
                <a:ext uri="{FF2B5EF4-FFF2-40B4-BE49-F238E27FC236}">
                  <a16:creationId xmlns:a16="http://schemas.microsoft.com/office/drawing/2014/main" id="{FF01B368-31CD-43B6-8361-EC2F4D265737}"/>
                </a:ext>
              </a:extLst>
            </p:cNvPr>
            <p:cNvGrpSpPr>
              <a:grpSpLocks/>
            </p:cNvGrpSpPr>
            <p:nvPr/>
          </p:nvGrpSpPr>
          <p:grpSpPr bwMode="auto">
            <a:xfrm flipH="1">
              <a:off x="4512" y="1920"/>
              <a:ext cx="816" cy="2112"/>
              <a:chOff x="2592" y="1968"/>
              <a:chExt cx="816" cy="2064"/>
            </a:xfrm>
          </p:grpSpPr>
          <p:sp>
            <p:nvSpPr>
              <p:cNvPr id="42231" name="Line 334">
                <a:extLst>
                  <a:ext uri="{FF2B5EF4-FFF2-40B4-BE49-F238E27FC236}">
                    <a16:creationId xmlns:a16="http://schemas.microsoft.com/office/drawing/2014/main" id="{AA77CBC3-D650-4679-BEC8-7C4EAC42CDB3}"/>
                  </a:ext>
                </a:extLst>
              </p:cNvPr>
              <p:cNvSpPr>
                <a:spLocks noChangeShapeType="1"/>
              </p:cNvSpPr>
              <p:nvPr/>
            </p:nvSpPr>
            <p:spPr bwMode="auto">
              <a:xfrm flipH="1">
                <a:off x="2592" y="1968"/>
                <a:ext cx="768" cy="2064"/>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232" name="Line 335">
                <a:extLst>
                  <a:ext uri="{FF2B5EF4-FFF2-40B4-BE49-F238E27FC236}">
                    <a16:creationId xmlns:a16="http://schemas.microsoft.com/office/drawing/2014/main" id="{721BD591-D124-43D3-8A28-AE8374592D0A}"/>
                  </a:ext>
                </a:extLst>
              </p:cNvPr>
              <p:cNvSpPr>
                <a:spLocks noChangeShapeType="1"/>
              </p:cNvSpPr>
              <p:nvPr/>
            </p:nvSpPr>
            <p:spPr bwMode="auto">
              <a:xfrm flipH="1">
                <a:off x="2688" y="2016"/>
                <a:ext cx="720" cy="195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42226" name="Group 332">
              <a:extLst>
                <a:ext uri="{FF2B5EF4-FFF2-40B4-BE49-F238E27FC236}">
                  <a16:creationId xmlns:a16="http://schemas.microsoft.com/office/drawing/2014/main" id="{2A9B7F46-2EFB-4CB3-8375-BC29F2025413}"/>
                </a:ext>
              </a:extLst>
            </p:cNvPr>
            <p:cNvGrpSpPr>
              <a:grpSpLocks/>
            </p:cNvGrpSpPr>
            <p:nvPr/>
          </p:nvGrpSpPr>
          <p:grpSpPr bwMode="auto">
            <a:xfrm>
              <a:off x="2592" y="1968"/>
              <a:ext cx="816" cy="2064"/>
              <a:chOff x="2592" y="1968"/>
              <a:chExt cx="816" cy="2064"/>
            </a:xfrm>
          </p:grpSpPr>
          <p:sp>
            <p:nvSpPr>
              <p:cNvPr id="42229" name="Line 170">
                <a:extLst>
                  <a:ext uri="{FF2B5EF4-FFF2-40B4-BE49-F238E27FC236}">
                    <a16:creationId xmlns:a16="http://schemas.microsoft.com/office/drawing/2014/main" id="{845BB009-0479-4D62-BF38-FCDF80C2DC62}"/>
                  </a:ext>
                </a:extLst>
              </p:cNvPr>
              <p:cNvSpPr>
                <a:spLocks noChangeShapeType="1"/>
              </p:cNvSpPr>
              <p:nvPr/>
            </p:nvSpPr>
            <p:spPr bwMode="auto">
              <a:xfrm flipH="1">
                <a:off x="2592" y="1968"/>
                <a:ext cx="768" cy="2064"/>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230" name="Line 109">
                <a:extLst>
                  <a:ext uri="{FF2B5EF4-FFF2-40B4-BE49-F238E27FC236}">
                    <a16:creationId xmlns:a16="http://schemas.microsoft.com/office/drawing/2014/main" id="{53B3B07F-E69C-4263-A7E0-7EB0D2F756BD}"/>
                  </a:ext>
                </a:extLst>
              </p:cNvPr>
              <p:cNvSpPr>
                <a:spLocks noChangeShapeType="1"/>
              </p:cNvSpPr>
              <p:nvPr/>
            </p:nvSpPr>
            <p:spPr bwMode="auto">
              <a:xfrm flipH="1">
                <a:off x="2688" y="2016"/>
                <a:ext cx="720" cy="195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42227" name="Line 336">
              <a:extLst>
                <a:ext uri="{FF2B5EF4-FFF2-40B4-BE49-F238E27FC236}">
                  <a16:creationId xmlns:a16="http://schemas.microsoft.com/office/drawing/2014/main" id="{A6BB9799-3695-4CB3-8702-975DDAF57002}"/>
                </a:ext>
              </a:extLst>
            </p:cNvPr>
            <p:cNvSpPr>
              <a:spLocks noChangeShapeType="1"/>
            </p:cNvSpPr>
            <p:nvPr/>
          </p:nvSpPr>
          <p:spPr bwMode="auto">
            <a:xfrm>
              <a:off x="2688" y="3964"/>
              <a:ext cx="2544"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228" name="Line 337">
              <a:extLst>
                <a:ext uri="{FF2B5EF4-FFF2-40B4-BE49-F238E27FC236}">
                  <a16:creationId xmlns:a16="http://schemas.microsoft.com/office/drawing/2014/main" id="{10BB61A9-3402-4DAD-9ED6-911B7A3C6AF0}"/>
                </a:ext>
              </a:extLst>
            </p:cNvPr>
            <p:cNvSpPr>
              <a:spLocks noChangeShapeType="1"/>
            </p:cNvSpPr>
            <p:nvPr/>
          </p:nvSpPr>
          <p:spPr bwMode="auto">
            <a:xfrm>
              <a:off x="2592" y="4032"/>
              <a:ext cx="2736"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6748" name="Group 556">
            <a:extLst>
              <a:ext uri="{FF2B5EF4-FFF2-40B4-BE49-F238E27FC236}">
                <a16:creationId xmlns:a16="http://schemas.microsoft.com/office/drawing/2014/main" id="{E57B957E-6B78-4F90-B09C-82640D763D21}"/>
              </a:ext>
            </a:extLst>
          </p:cNvPr>
          <p:cNvGrpSpPr>
            <a:grpSpLocks/>
          </p:cNvGrpSpPr>
          <p:nvPr/>
        </p:nvGrpSpPr>
        <p:grpSpPr bwMode="auto">
          <a:xfrm>
            <a:off x="5334000" y="2286000"/>
            <a:ext cx="685800" cy="609600"/>
            <a:chOff x="3072" y="1392"/>
            <a:chExt cx="432" cy="384"/>
          </a:xfrm>
        </p:grpSpPr>
        <p:sp>
          <p:nvSpPr>
            <p:cNvPr id="42211" name="Line 434">
              <a:extLst>
                <a:ext uri="{FF2B5EF4-FFF2-40B4-BE49-F238E27FC236}">
                  <a16:creationId xmlns:a16="http://schemas.microsoft.com/office/drawing/2014/main" id="{AE0DFA59-B0F4-4B97-AA35-FC364AA608B2}"/>
                </a:ext>
              </a:extLst>
            </p:cNvPr>
            <p:cNvSpPr>
              <a:spLocks noChangeShapeType="1"/>
            </p:cNvSpPr>
            <p:nvPr/>
          </p:nvSpPr>
          <p:spPr bwMode="auto">
            <a:xfrm flipH="1">
              <a:off x="3072" y="1584"/>
              <a:ext cx="283" cy="0"/>
            </a:xfrm>
            <a:prstGeom prst="line">
              <a:avLst/>
            </a:prstGeom>
            <a:noFill/>
            <a:ln w="28575">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42212" name="Group 555">
              <a:extLst>
                <a:ext uri="{FF2B5EF4-FFF2-40B4-BE49-F238E27FC236}">
                  <a16:creationId xmlns:a16="http://schemas.microsoft.com/office/drawing/2014/main" id="{BA7F8015-BE85-4C41-91D2-36E5C0539DE9}"/>
                </a:ext>
              </a:extLst>
            </p:cNvPr>
            <p:cNvGrpSpPr>
              <a:grpSpLocks/>
            </p:cNvGrpSpPr>
            <p:nvPr/>
          </p:nvGrpSpPr>
          <p:grpSpPr bwMode="auto">
            <a:xfrm>
              <a:off x="3355" y="1392"/>
              <a:ext cx="149" cy="384"/>
              <a:chOff x="3355" y="1392"/>
              <a:chExt cx="149" cy="384"/>
            </a:xfrm>
          </p:grpSpPr>
          <p:grpSp>
            <p:nvGrpSpPr>
              <p:cNvPr id="42213" name="Group 422">
                <a:extLst>
                  <a:ext uri="{FF2B5EF4-FFF2-40B4-BE49-F238E27FC236}">
                    <a16:creationId xmlns:a16="http://schemas.microsoft.com/office/drawing/2014/main" id="{563053FB-A349-4CC0-AF59-E375A010E9FA}"/>
                  </a:ext>
                </a:extLst>
              </p:cNvPr>
              <p:cNvGrpSpPr>
                <a:grpSpLocks/>
              </p:cNvGrpSpPr>
              <p:nvPr/>
            </p:nvGrpSpPr>
            <p:grpSpPr bwMode="auto">
              <a:xfrm>
                <a:off x="3429" y="1392"/>
                <a:ext cx="75" cy="384"/>
                <a:chOff x="3408" y="2832"/>
                <a:chExt cx="96" cy="384"/>
              </a:xfrm>
            </p:grpSpPr>
            <p:sp>
              <p:nvSpPr>
                <p:cNvPr id="42217" name="Line 423">
                  <a:extLst>
                    <a:ext uri="{FF2B5EF4-FFF2-40B4-BE49-F238E27FC236}">
                      <a16:creationId xmlns:a16="http://schemas.microsoft.com/office/drawing/2014/main" id="{4A42A94A-0AB9-479F-9FC4-A7F7A322743C}"/>
                    </a:ext>
                  </a:extLst>
                </p:cNvPr>
                <p:cNvSpPr>
                  <a:spLocks noChangeShapeType="1"/>
                </p:cNvSpPr>
                <p:nvPr/>
              </p:nvSpPr>
              <p:spPr bwMode="auto">
                <a:xfrm rot="5400000" flipH="1">
                  <a:off x="3432" y="2808"/>
                  <a:ext cx="48" cy="96"/>
                </a:xfrm>
                <a:prstGeom prst="line">
                  <a:avLst/>
                </a:prstGeom>
                <a:noFill/>
                <a:ln w="28575">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218" name="Line 424">
                  <a:extLst>
                    <a:ext uri="{FF2B5EF4-FFF2-40B4-BE49-F238E27FC236}">
                      <a16:creationId xmlns:a16="http://schemas.microsoft.com/office/drawing/2014/main" id="{7A59710C-723B-4238-8794-324C0CFDCB00}"/>
                    </a:ext>
                  </a:extLst>
                </p:cNvPr>
                <p:cNvSpPr>
                  <a:spLocks noChangeShapeType="1"/>
                </p:cNvSpPr>
                <p:nvPr/>
              </p:nvSpPr>
              <p:spPr bwMode="auto">
                <a:xfrm rot="5400000">
                  <a:off x="3432" y="2856"/>
                  <a:ext cx="48" cy="96"/>
                </a:xfrm>
                <a:prstGeom prst="line">
                  <a:avLst/>
                </a:prstGeom>
                <a:noFill/>
                <a:ln w="28575">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219" name="Line 425">
                  <a:extLst>
                    <a:ext uri="{FF2B5EF4-FFF2-40B4-BE49-F238E27FC236}">
                      <a16:creationId xmlns:a16="http://schemas.microsoft.com/office/drawing/2014/main" id="{834D610A-6F5E-40CD-B540-7C917B22DA76}"/>
                    </a:ext>
                  </a:extLst>
                </p:cNvPr>
                <p:cNvSpPr>
                  <a:spLocks noChangeShapeType="1"/>
                </p:cNvSpPr>
                <p:nvPr/>
              </p:nvSpPr>
              <p:spPr bwMode="auto">
                <a:xfrm rot="5400000" flipH="1">
                  <a:off x="3432" y="2904"/>
                  <a:ext cx="48" cy="96"/>
                </a:xfrm>
                <a:prstGeom prst="line">
                  <a:avLst/>
                </a:prstGeom>
                <a:noFill/>
                <a:ln w="28575">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220" name="Line 426">
                  <a:extLst>
                    <a:ext uri="{FF2B5EF4-FFF2-40B4-BE49-F238E27FC236}">
                      <a16:creationId xmlns:a16="http://schemas.microsoft.com/office/drawing/2014/main" id="{9DBBE143-0211-4534-A1E0-D0A1A3DAF20A}"/>
                    </a:ext>
                  </a:extLst>
                </p:cNvPr>
                <p:cNvSpPr>
                  <a:spLocks noChangeShapeType="1"/>
                </p:cNvSpPr>
                <p:nvPr/>
              </p:nvSpPr>
              <p:spPr bwMode="auto">
                <a:xfrm rot="5400000" flipH="1">
                  <a:off x="3432" y="3000"/>
                  <a:ext cx="48" cy="96"/>
                </a:xfrm>
                <a:prstGeom prst="line">
                  <a:avLst/>
                </a:prstGeom>
                <a:noFill/>
                <a:ln w="28575">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221" name="Line 427">
                  <a:extLst>
                    <a:ext uri="{FF2B5EF4-FFF2-40B4-BE49-F238E27FC236}">
                      <a16:creationId xmlns:a16="http://schemas.microsoft.com/office/drawing/2014/main" id="{B9860F51-A816-4ED3-A85C-B209AD3EBDBD}"/>
                    </a:ext>
                  </a:extLst>
                </p:cNvPr>
                <p:cNvSpPr>
                  <a:spLocks noChangeShapeType="1"/>
                </p:cNvSpPr>
                <p:nvPr/>
              </p:nvSpPr>
              <p:spPr bwMode="auto">
                <a:xfrm rot="5400000" flipH="1">
                  <a:off x="3432" y="3096"/>
                  <a:ext cx="48" cy="96"/>
                </a:xfrm>
                <a:prstGeom prst="line">
                  <a:avLst/>
                </a:prstGeom>
                <a:noFill/>
                <a:ln w="28575">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222" name="Line 428">
                  <a:extLst>
                    <a:ext uri="{FF2B5EF4-FFF2-40B4-BE49-F238E27FC236}">
                      <a16:creationId xmlns:a16="http://schemas.microsoft.com/office/drawing/2014/main" id="{921EDB94-7CAE-40A4-A715-359B0CB048DC}"/>
                    </a:ext>
                  </a:extLst>
                </p:cNvPr>
                <p:cNvSpPr>
                  <a:spLocks noChangeShapeType="1"/>
                </p:cNvSpPr>
                <p:nvPr/>
              </p:nvSpPr>
              <p:spPr bwMode="auto">
                <a:xfrm rot="5400000">
                  <a:off x="3432" y="3048"/>
                  <a:ext cx="48" cy="96"/>
                </a:xfrm>
                <a:prstGeom prst="line">
                  <a:avLst/>
                </a:prstGeom>
                <a:noFill/>
                <a:ln w="28575">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223" name="Line 429">
                  <a:extLst>
                    <a:ext uri="{FF2B5EF4-FFF2-40B4-BE49-F238E27FC236}">
                      <a16:creationId xmlns:a16="http://schemas.microsoft.com/office/drawing/2014/main" id="{1740B02E-E4ED-486A-9B2B-C098F5A40D32}"/>
                    </a:ext>
                  </a:extLst>
                </p:cNvPr>
                <p:cNvSpPr>
                  <a:spLocks noChangeShapeType="1"/>
                </p:cNvSpPr>
                <p:nvPr/>
              </p:nvSpPr>
              <p:spPr bwMode="auto">
                <a:xfrm rot="5400000">
                  <a:off x="3432" y="2952"/>
                  <a:ext cx="48" cy="96"/>
                </a:xfrm>
                <a:prstGeom prst="line">
                  <a:avLst/>
                </a:prstGeom>
                <a:noFill/>
                <a:ln w="28575">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224" name="Line 430">
                  <a:extLst>
                    <a:ext uri="{FF2B5EF4-FFF2-40B4-BE49-F238E27FC236}">
                      <a16:creationId xmlns:a16="http://schemas.microsoft.com/office/drawing/2014/main" id="{73929C83-B998-494F-BC33-E7C0DB976967}"/>
                    </a:ext>
                  </a:extLst>
                </p:cNvPr>
                <p:cNvSpPr>
                  <a:spLocks noChangeShapeType="1"/>
                </p:cNvSpPr>
                <p:nvPr/>
              </p:nvSpPr>
              <p:spPr bwMode="auto">
                <a:xfrm rot="5400000">
                  <a:off x="3432" y="3144"/>
                  <a:ext cx="48" cy="96"/>
                </a:xfrm>
                <a:prstGeom prst="line">
                  <a:avLst/>
                </a:prstGeom>
                <a:noFill/>
                <a:ln w="28575">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42214" name="Line 431">
                <a:extLst>
                  <a:ext uri="{FF2B5EF4-FFF2-40B4-BE49-F238E27FC236}">
                    <a16:creationId xmlns:a16="http://schemas.microsoft.com/office/drawing/2014/main" id="{DAE65596-9CFF-4F5C-BCD0-00435CAF7DCD}"/>
                  </a:ext>
                </a:extLst>
              </p:cNvPr>
              <p:cNvSpPr>
                <a:spLocks noChangeShapeType="1"/>
              </p:cNvSpPr>
              <p:nvPr/>
            </p:nvSpPr>
            <p:spPr bwMode="auto">
              <a:xfrm rot="10800000" flipH="1">
                <a:off x="3355" y="1392"/>
                <a:ext cx="74" cy="0"/>
              </a:xfrm>
              <a:prstGeom prst="line">
                <a:avLst/>
              </a:prstGeom>
              <a:noFill/>
              <a:ln w="28575">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215" name="Line 432">
                <a:extLst>
                  <a:ext uri="{FF2B5EF4-FFF2-40B4-BE49-F238E27FC236}">
                    <a16:creationId xmlns:a16="http://schemas.microsoft.com/office/drawing/2014/main" id="{594EFFEA-0AD8-42F6-8C02-E59030FEF634}"/>
                  </a:ext>
                </a:extLst>
              </p:cNvPr>
              <p:cNvSpPr>
                <a:spLocks noChangeShapeType="1"/>
              </p:cNvSpPr>
              <p:nvPr/>
            </p:nvSpPr>
            <p:spPr bwMode="auto">
              <a:xfrm rot="10800000" flipH="1">
                <a:off x="3355" y="1776"/>
                <a:ext cx="74" cy="0"/>
              </a:xfrm>
              <a:prstGeom prst="line">
                <a:avLst/>
              </a:prstGeom>
              <a:noFill/>
              <a:ln w="28575">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216" name="Line 433">
                <a:extLst>
                  <a:ext uri="{FF2B5EF4-FFF2-40B4-BE49-F238E27FC236}">
                    <a16:creationId xmlns:a16="http://schemas.microsoft.com/office/drawing/2014/main" id="{4B04C785-A765-4530-88FA-40AE407DCECC}"/>
                  </a:ext>
                </a:extLst>
              </p:cNvPr>
              <p:cNvSpPr>
                <a:spLocks noChangeShapeType="1"/>
              </p:cNvSpPr>
              <p:nvPr/>
            </p:nvSpPr>
            <p:spPr bwMode="auto">
              <a:xfrm>
                <a:off x="3355" y="1392"/>
                <a:ext cx="0" cy="384"/>
              </a:xfrm>
              <a:prstGeom prst="line">
                <a:avLst/>
              </a:prstGeom>
              <a:noFill/>
              <a:ln w="28575">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136554" name="Line 362">
            <a:extLst>
              <a:ext uri="{FF2B5EF4-FFF2-40B4-BE49-F238E27FC236}">
                <a16:creationId xmlns:a16="http://schemas.microsoft.com/office/drawing/2014/main" id="{172C8B7D-A740-499D-80C9-34A162FDCF6E}"/>
              </a:ext>
            </a:extLst>
          </p:cNvPr>
          <p:cNvSpPr>
            <a:spLocks noChangeShapeType="1"/>
          </p:cNvSpPr>
          <p:nvPr/>
        </p:nvSpPr>
        <p:spPr bwMode="auto">
          <a:xfrm flipH="1">
            <a:off x="6962775" y="1905000"/>
            <a:ext cx="15875" cy="3581400"/>
          </a:xfrm>
          <a:prstGeom prst="line">
            <a:avLst/>
          </a:prstGeom>
          <a:noFill/>
          <a:ln w="38100">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548" name="Line 356">
            <a:extLst>
              <a:ext uri="{FF2B5EF4-FFF2-40B4-BE49-F238E27FC236}">
                <a16:creationId xmlns:a16="http://schemas.microsoft.com/office/drawing/2014/main" id="{2B44AE36-C2EA-44D9-A8AD-64281D740FA4}"/>
              </a:ext>
            </a:extLst>
          </p:cNvPr>
          <p:cNvSpPr>
            <a:spLocks noChangeShapeType="1"/>
          </p:cNvSpPr>
          <p:nvPr/>
        </p:nvSpPr>
        <p:spPr bwMode="auto">
          <a:xfrm flipH="1">
            <a:off x="6461125" y="1905000"/>
            <a:ext cx="15875" cy="3581400"/>
          </a:xfrm>
          <a:prstGeom prst="line">
            <a:avLst/>
          </a:prstGeom>
          <a:noFill/>
          <a:ln w="38100">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553" name="Oval 361">
            <a:extLst>
              <a:ext uri="{FF2B5EF4-FFF2-40B4-BE49-F238E27FC236}">
                <a16:creationId xmlns:a16="http://schemas.microsoft.com/office/drawing/2014/main" id="{02107578-4F41-4D61-98C5-766970BAFF77}"/>
              </a:ext>
            </a:extLst>
          </p:cNvPr>
          <p:cNvSpPr>
            <a:spLocks noChangeArrowheads="1"/>
          </p:cNvSpPr>
          <p:nvPr/>
        </p:nvSpPr>
        <p:spPr bwMode="auto">
          <a:xfrm>
            <a:off x="6432550" y="5181600"/>
            <a:ext cx="533400" cy="533400"/>
          </a:xfrm>
          <a:prstGeom prst="ellipse">
            <a:avLst/>
          </a:prstGeom>
          <a:solidFill>
            <a:srgbClr val="996633"/>
          </a:solidFill>
          <a:ln w="9525">
            <a:round/>
            <a:headEnd/>
            <a:tailEnd/>
          </a:ln>
          <a:effectLst/>
          <a:scene3d>
            <a:camera prst="legacyObliqueTopRight"/>
            <a:lightRig rig="legacyFlat3" dir="b"/>
          </a:scene3d>
          <a:sp3d extrusionH="36500" prstMaterial="legacyMatte">
            <a:bevelT w="13500" h="13500" prst="angle"/>
            <a:bevelB w="13500" h="13500" prst="angle"/>
            <a:extrusionClr>
              <a:srgbClr val="996633"/>
            </a:extrusionClr>
            <a:contourClr>
              <a:srgbClr val="99663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136772" name="Group 580">
            <a:extLst>
              <a:ext uri="{FF2B5EF4-FFF2-40B4-BE49-F238E27FC236}">
                <a16:creationId xmlns:a16="http://schemas.microsoft.com/office/drawing/2014/main" id="{01B36045-F077-45B2-8E38-8ABE53A40831}"/>
              </a:ext>
            </a:extLst>
          </p:cNvPr>
          <p:cNvGrpSpPr>
            <a:grpSpLocks/>
          </p:cNvGrpSpPr>
          <p:nvPr/>
        </p:nvGrpSpPr>
        <p:grpSpPr bwMode="auto">
          <a:xfrm>
            <a:off x="6448425" y="1708150"/>
            <a:ext cx="533400" cy="533400"/>
            <a:chOff x="4062" y="1076"/>
            <a:chExt cx="336" cy="336"/>
          </a:xfrm>
        </p:grpSpPr>
        <p:sp>
          <p:nvSpPr>
            <p:cNvPr id="42209" name="Oval 359">
              <a:extLst>
                <a:ext uri="{FF2B5EF4-FFF2-40B4-BE49-F238E27FC236}">
                  <a16:creationId xmlns:a16="http://schemas.microsoft.com/office/drawing/2014/main" id="{723C85B9-1D80-4293-B8E9-954255D9353F}"/>
                </a:ext>
              </a:extLst>
            </p:cNvPr>
            <p:cNvSpPr>
              <a:spLocks noChangeArrowheads="1"/>
            </p:cNvSpPr>
            <p:nvPr/>
          </p:nvSpPr>
          <p:spPr bwMode="auto">
            <a:xfrm>
              <a:off x="4062" y="1076"/>
              <a:ext cx="336" cy="336"/>
            </a:xfrm>
            <a:prstGeom prst="ellipse">
              <a:avLst/>
            </a:prstGeom>
            <a:solidFill>
              <a:srgbClr val="996633"/>
            </a:solidFill>
            <a:ln w="9525">
              <a:round/>
              <a:headEnd/>
              <a:tailEnd/>
            </a:ln>
            <a:effectLst/>
            <a:scene3d>
              <a:camera prst="legacyObliqueTopRight"/>
              <a:lightRig rig="legacyFlat3" dir="b"/>
            </a:scene3d>
            <a:sp3d extrusionH="36500" prstMaterial="legacyMatte">
              <a:bevelT w="13500" h="13500" prst="angle"/>
              <a:bevelB w="13500" h="13500" prst="angle"/>
              <a:extrusionClr>
                <a:srgbClr val="996633"/>
              </a:extrusionClr>
              <a:contourClr>
                <a:srgbClr val="99663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2210" name="Oval 321">
              <a:extLst>
                <a:ext uri="{FF2B5EF4-FFF2-40B4-BE49-F238E27FC236}">
                  <a16:creationId xmlns:a16="http://schemas.microsoft.com/office/drawing/2014/main" id="{53B73E25-F249-454E-8F2B-BBD9409FF24A}"/>
                </a:ext>
              </a:extLst>
            </p:cNvPr>
            <p:cNvSpPr>
              <a:spLocks noChangeArrowheads="1"/>
            </p:cNvSpPr>
            <p:nvPr/>
          </p:nvSpPr>
          <p:spPr bwMode="auto">
            <a:xfrm>
              <a:off x="4214" y="1230"/>
              <a:ext cx="48" cy="48"/>
            </a:xfrm>
            <a:prstGeom prst="ellipse">
              <a:avLst/>
            </a:prstGeom>
            <a:solidFill>
              <a:srgbClr val="A50021"/>
            </a:solidFill>
            <a:ln w="28575">
              <a:solidFill>
                <a:srgbClr val="FF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sp>
        <p:nvSpPr>
          <p:cNvPr id="136248" name="Text Box 56">
            <a:extLst>
              <a:ext uri="{FF2B5EF4-FFF2-40B4-BE49-F238E27FC236}">
                <a16:creationId xmlns:a16="http://schemas.microsoft.com/office/drawing/2014/main" id="{C9BC887A-857D-44AF-8446-EBC859385EBB}"/>
              </a:ext>
            </a:extLst>
          </p:cNvPr>
          <p:cNvSpPr txBox="1">
            <a:spLocks noChangeArrowheads="1"/>
          </p:cNvSpPr>
          <p:nvPr/>
        </p:nvSpPr>
        <p:spPr bwMode="auto">
          <a:xfrm>
            <a:off x="76200" y="76200"/>
            <a:ext cx="3581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a:solidFill>
                  <a:srgbClr val="00CCFF"/>
                </a:solidFill>
              </a:rPr>
              <a:t>Van de Graaff Generator:</a:t>
            </a:r>
          </a:p>
        </p:txBody>
      </p:sp>
      <p:sp>
        <p:nvSpPr>
          <p:cNvPr id="136253" name="Text Box 61">
            <a:extLst>
              <a:ext uri="{FF2B5EF4-FFF2-40B4-BE49-F238E27FC236}">
                <a16:creationId xmlns:a16="http://schemas.microsoft.com/office/drawing/2014/main" id="{FB323660-D0B4-45BD-A014-32BCE4591CAF}"/>
              </a:ext>
            </a:extLst>
          </p:cNvPr>
          <p:cNvSpPr txBox="1">
            <a:spLocks noChangeArrowheads="1"/>
          </p:cNvSpPr>
          <p:nvPr/>
        </p:nvSpPr>
        <p:spPr bwMode="auto">
          <a:xfrm>
            <a:off x="7239000" y="3976688"/>
            <a:ext cx="38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CCCCFF"/>
                </a:solidFill>
                <a:latin typeface="Comic Sans MS" panose="030F0702030302020204" pitchFamily="66" charset="0"/>
              </a:rPr>
              <a:t>T</a:t>
            </a:r>
          </a:p>
        </p:txBody>
      </p:sp>
      <p:sp>
        <p:nvSpPr>
          <p:cNvPr id="136298" name="Text Box 106">
            <a:extLst>
              <a:ext uri="{FF2B5EF4-FFF2-40B4-BE49-F238E27FC236}">
                <a16:creationId xmlns:a16="http://schemas.microsoft.com/office/drawing/2014/main" id="{417491C6-088A-43CD-A98E-7C10920C7C16}"/>
              </a:ext>
            </a:extLst>
          </p:cNvPr>
          <p:cNvSpPr txBox="1">
            <a:spLocks noChangeArrowheads="1"/>
          </p:cNvSpPr>
          <p:nvPr/>
        </p:nvSpPr>
        <p:spPr bwMode="auto">
          <a:xfrm>
            <a:off x="7239000" y="23622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CC"/>
                </a:solidFill>
                <a:latin typeface="Comic Sans MS" panose="030F0702030302020204" pitchFamily="66" charset="0"/>
              </a:rPr>
              <a:t>D</a:t>
            </a:r>
          </a:p>
        </p:txBody>
      </p:sp>
      <p:sp>
        <p:nvSpPr>
          <p:cNvPr id="136299" name="Text Box 107">
            <a:extLst>
              <a:ext uri="{FF2B5EF4-FFF2-40B4-BE49-F238E27FC236}">
                <a16:creationId xmlns:a16="http://schemas.microsoft.com/office/drawing/2014/main" id="{691E73B3-A0A6-42D5-ADB5-F0FD6209ECAF}"/>
              </a:ext>
            </a:extLst>
          </p:cNvPr>
          <p:cNvSpPr txBox="1">
            <a:spLocks noChangeArrowheads="1"/>
          </p:cNvSpPr>
          <p:nvPr/>
        </p:nvSpPr>
        <p:spPr bwMode="auto">
          <a:xfrm>
            <a:off x="5715000" y="1919288"/>
            <a:ext cx="45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CC"/>
                </a:solidFill>
                <a:latin typeface="Comic Sans MS" panose="030F0702030302020204" pitchFamily="66" charset="0"/>
              </a:rPr>
              <a:t>C</a:t>
            </a:r>
            <a:r>
              <a:rPr lang="en-US" altLang="en-US" sz="1600" b="1" baseline="-25000">
                <a:solidFill>
                  <a:srgbClr val="FFFFCC"/>
                </a:solidFill>
                <a:latin typeface="Comic Sans MS" panose="030F0702030302020204" pitchFamily="66" charset="0"/>
              </a:rPr>
              <a:t>2</a:t>
            </a:r>
          </a:p>
        </p:txBody>
      </p:sp>
      <p:grpSp>
        <p:nvGrpSpPr>
          <p:cNvPr id="136611" name="Group 419">
            <a:extLst>
              <a:ext uri="{FF2B5EF4-FFF2-40B4-BE49-F238E27FC236}">
                <a16:creationId xmlns:a16="http://schemas.microsoft.com/office/drawing/2014/main" id="{B58CB1EB-8A4D-4F38-AEDF-8D8000349E53}"/>
              </a:ext>
            </a:extLst>
          </p:cNvPr>
          <p:cNvGrpSpPr>
            <a:grpSpLocks/>
          </p:cNvGrpSpPr>
          <p:nvPr/>
        </p:nvGrpSpPr>
        <p:grpSpPr bwMode="auto">
          <a:xfrm>
            <a:off x="5349875" y="5791200"/>
            <a:ext cx="457200" cy="457200"/>
            <a:chOff x="3024" y="3600"/>
            <a:chExt cx="288" cy="288"/>
          </a:xfrm>
        </p:grpSpPr>
        <p:sp>
          <p:nvSpPr>
            <p:cNvPr id="42204" name="Line 138">
              <a:extLst>
                <a:ext uri="{FF2B5EF4-FFF2-40B4-BE49-F238E27FC236}">
                  <a16:creationId xmlns:a16="http://schemas.microsoft.com/office/drawing/2014/main" id="{5AE233D5-8428-41D4-A91D-AFEF086FFAC4}"/>
                </a:ext>
              </a:extLst>
            </p:cNvPr>
            <p:cNvSpPr>
              <a:spLocks noChangeShapeType="1"/>
            </p:cNvSpPr>
            <p:nvPr/>
          </p:nvSpPr>
          <p:spPr bwMode="auto">
            <a:xfrm>
              <a:off x="3168" y="3744"/>
              <a:ext cx="0" cy="0"/>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205" name="Line 139">
              <a:extLst>
                <a:ext uri="{FF2B5EF4-FFF2-40B4-BE49-F238E27FC236}">
                  <a16:creationId xmlns:a16="http://schemas.microsoft.com/office/drawing/2014/main" id="{2995B779-73D0-4E61-BC57-CDBA69EED11C}"/>
                </a:ext>
              </a:extLst>
            </p:cNvPr>
            <p:cNvSpPr>
              <a:spLocks noChangeShapeType="1"/>
            </p:cNvSpPr>
            <p:nvPr/>
          </p:nvSpPr>
          <p:spPr bwMode="auto">
            <a:xfrm>
              <a:off x="3168" y="3600"/>
              <a:ext cx="0" cy="192"/>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206" name="Line 140">
              <a:extLst>
                <a:ext uri="{FF2B5EF4-FFF2-40B4-BE49-F238E27FC236}">
                  <a16:creationId xmlns:a16="http://schemas.microsoft.com/office/drawing/2014/main" id="{3F29143A-4A5E-450D-991A-F05725112740}"/>
                </a:ext>
              </a:extLst>
            </p:cNvPr>
            <p:cNvSpPr>
              <a:spLocks noChangeShapeType="1"/>
            </p:cNvSpPr>
            <p:nvPr/>
          </p:nvSpPr>
          <p:spPr bwMode="auto">
            <a:xfrm>
              <a:off x="3024" y="3792"/>
              <a:ext cx="288" cy="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207" name="Line 141">
              <a:extLst>
                <a:ext uri="{FF2B5EF4-FFF2-40B4-BE49-F238E27FC236}">
                  <a16:creationId xmlns:a16="http://schemas.microsoft.com/office/drawing/2014/main" id="{78F34448-7ACC-4724-BD37-C82B9C2F2F96}"/>
                </a:ext>
              </a:extLst>
            </p:cNvPr>
            <p:cNvSpPr>
              <a:spLocks noChangeShapeType="1"/>
            </p:cNvSpPr>
            <p:nvPr/>
          </p:nvSpPr>
          <p:spPr bwMode="auto">
            <a:xfrm>
              <a:off x="3120" y="3888"/>
              <a:ext cx="96" cy="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208" name="Line 142">
              <a:extLst>
                <a:ext uri="{FF2B5EF4-FFF2-40B4-BE49-F238E27FC236}">
                  <a16:creationId xmlns:a16="http://schemas.microsoft.com/office/drawing/2014/main" id="{DF979B42-F22F-42BD-998E-FC2745B7D0C4}"/>
                </a:ext>
              </a:extLst>
            </p:cNvPr>
            <p:cNvSpPr>
              <a:spLocks noChangeShapeType="1"/>
            </p:cNvSpPr>
            <p:nvPr/>
          </p:nvSpPr>
          <p:spPr bwMode="auto">
            <a:xfrm>
              <a:off x="3072" y="3840"/>
              <a:ext cx="192" cy="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36335" name="Line 143">
            <a:extLst>
              <a:ext uri="{FF2B5EF4-FFF2-40B4-BE49-F238E27FC236}">
                <a16:creationId xmlns:a16="http://schemas.microsoft.com/office/drawing/2014/main" id="{6F5DBF89-146F-470B-85CA-4A8C79EA8D5E}"/>
              </a:ext>
            </a:extLst>
          </p:cNvPr>
          <p:cNvSpPr>
            <a:spLocks noChangeShapeType="1"/>
          </p:cNvSpPr>
          <p:nvPr/>
        </p:nvSpPr>
        <p:spPr bwMode="auto">
          <a:xfrm flipV="1">
            <a:off x="6461125" y="4648200"/>
            <a:ext cx="0" cy="5334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336" name="Line 144">
            <a:extLst>
              <a:ext uri="{FF2B5EF4-FFF2-40B4-BE49-F238E27FC236}">
                <a16:creationId xmlns:a16="http://schemas.microsoft.com/office/drawing/2014/main" id="{1E33F4CC-75CF-4A08-AFDB-8EADC86CF16D}"/>
              </a:ext>
            </a:extLst>
          </p:cNvPr>
          <p:cNvSpPr>
            <a:spLocks noChangeShapeType="1"/>
          </p:cNvSpPr>
          <p:nvPr/>
        </p:nvSpPr>
        <p:spPr bwMode="auto">
          <a:xfrm>
            <a:off x="6969125" y="2286000"/>
            <a:ext cx="0" cy="5334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36780" name="Group 588">
            <a:extLst>
              <a:ext uri="{FF2B5EF4-FFF2-40B4-BE49-F238E27FC236}">
                <a16:creationId xmlns:a16="http://schemas.microsoft.com/office/drawing/2014/main" id="{0E5C9E41-2934-4782-891F-D27C5CAED361}"/>
              </a:ext>
            </a:extLst>
          </p:cNvPr>
          <p:cNvGrpSpPr>
            <a:grpSpLocks/>
          </p:cNvGrpSpPr>
          <p:nvPr/>
        </p:nvGrpSpPr>
        <p:grpSpPr bwMode="auto">
          <a:xfrm>
            <a:off x="7162800" y="4191000"/>
            <a:ext cx="533400" cy="685800"/>
            <a:chOff x="4512" y="2640"/>
            <a:chExt cx="336" cy="432"/>
          </a:xfrm>
        </p:grpSpPr>
        <p:sp>
          <p:nvSpPr>
            <p:cNvPr id="42198" name="Line 150">
              <a:extLst>
                <a:ext uri="{FF2B5EF4-FFF2-40B4-BE49-F238E27FC236}">
                  <a16:creationId xmlns:a16="http://schemas.microsoft.com/office/drawing/2014/main" id="{1C76970A-4BD4-4EC9-888B-44654DAE7C81}"/>
                </a:ext>
              </a:extLst>
            </p:cNvPr>
            <p:cNvSpPr>
              <a:spLocks noChangeShapeType="1"/>
            </p:cNvSpPr>
            <p:nvPr/>
          </p:nvSpPr>
          <p:spPr bwMode="auto">
            <a:xfrm>
              <a:off x="4560" y="2976"/>
              <a:ext cx="288"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99" name="Line 151">
              <a:extLst>
                <a:ext uri="{FF2B5EF4-FFF2-40B4-BE49-F238E27FC236}">
                  <a16:creationId xmlns:a16="http://schemas.microsoft.com/office/drawing/2014/main" id="{7095220B-DCE9-467A-B90C-DF202AF07CD5}"/>
                </a:ext>
              </a:extLst>
            </p:cNvPr>
            <p:cNvSpPr>
              <a:spLocks noChangeShapeType="1"/>
            </p:cNvSpPr>
            <p:nvPr/>
          </p:nvSpPr>
          <p:spPr bwMode="auto">
            <a:xfrm>
              <a:off x="4656" y="3072"/>
              <a:ext cx="96"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200" name="Line 152">
              <a:extLst>
                <a:ext uri="{FF2B5EF4-FFF2-40B4-BE49-F238E27FC236}">
                  <a16:creationId xmlns:a16="http://schemas.microsoft.com/office/drawing/2014/main" id="{611FACE4-F42B-4D3B-9F2B-BB51FCD7BEA3}"/>
                </a:ext>
              </a:extLst>
            </p:cNvPr>
            <p:cNvSpPr>
              <a:spLocks noChangeShapeType="1"/>
            </p:cNvSpPr>
            <p:nvPr/>
          </p:nvSpPr>
          <p:spPr bwMode="auto">
            <a:xfrm>
              <a:off x="4608" y="3024"/>
              <a:ext cx="192"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201" name="Line 157">
              <a:extLst>
                <a:ext uri="{FF2B5EF4-FFF2-40B4-BE49-F238E27FC236}">
                  <a16:creationId xmlns:a16="http://schemas.microsoft.com/office/drawing/2014/main" id="{827EF44F-88EA-44C1-AB7A-5DF519427A24}"/>
                </a:ext>
              </a:extLst>
            </p:cNvPr>
            <p:cNvSpPr>
              <a:spLocks noChangeShapeType="1"/>
            </p:cNvSpPr>
            <p:nvPr/>
          </p:nvSpPr>
          <p:spPr bwMode="auto">
            <a:xfrm>
              <a:off x="4512" y="2640"/>
              <a:ext cx="0" cy="192"/>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202" name="Line 158">
              <a:extLst>
                <a:ext uri="{FF2B5EF4-FFF2-40B4-BE49-F238E27FC236}">
                  <a16:creationId xmlns:a16="http://schemas.microsoft.com/office/drawing/2014/main" id="{669B2379-66B2-4291-B1A6-8D5E3F9BEFC2}"/>
                </a:ext>
              </a:extLst>
            </p:cNvPr>
            <p:cNvSpPr>
              <a:spLocks noChangeShapeType="1"/>
            </p:cNvSpPr>
            <p:nvPr/>
          </p:nvSpPr>
          <p:spPr bwMode="auto">
            <a:xfrm>
              <a:off x="4512" y="2832"/>
              <a:ext cx="192"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203" name="Line 159">
              <a:extLst>
                <a:ext uri="{FF2B5EF4-FFF2-40B4-BE49-F238E27FC236}">
                  <a16:creationId xmlns:a16="http://schemas.microsoft.com/office/drawing/2014/main" id="{AA1D9271-EC63-45A0-B3F3-99908BE0B10A}"/>
                </a:ext>
              </a:extLst>
            </p:cNvPr>
            <p:cNvSpPr>
              <a:spLocks noChangeShapeType="1"/>
            </p:cNvSpPr>
            <p:nvPr/>
          </p:nvSpPr>
          <p:spPr bwMode="auto">
            <a:xfrm>
              <a:off x="4704" y="2832"/>
              <a:ext cx="0" cy="144"/>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36352" name="Text Box 160">
            <a:extLst>
              <a:ext uri="{FF2B5EF4-FFF2-40B4-BE49-F238E27FC236}">
                <a16:creationId xmlns:a16="http://schemas.microsoft.com/office/drawing/2014/main" id="{410B1F45-596F-4225-849B-D703DEFF369E}"/>
              </a:ext>
            </a:extLst>
          </p:cNvPr>
          <p:cNvSpPr txBox="1">
            <a:spLocks noChangeArrowheads="1"/>
          </p:cNvSpPr>
          <p:nvPr/>
        </p:nvSpPr>
        <p:spPr bwMode="auto">
          <a:xfrm>
            <a:off x="5715000" y="42672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CC"/>
                </a:solidFill>
                <a:latin typeface="Comic Sans MS" panose="030F0702030302020204" pitchFamily="66" charset="0"/>
              </a:rPr>
              <a:t>C</a:t>
            </a:r>
            <a:r>
              <a:rPr lang="en-US" altLang="en-US" sz="1000" b="1">
                <a:solidFill>
                  <a:srgbClr val="FFFFCC"/>
                </a:solidFill>
                <a:latin typeface="Comic Sans MS" panose="030F0702030302020204" pitchFamily="66" charset="0"/>
              </a:rPr>
              <a:t>1</a:t>
            </a:r>
          </a:p>
        </p:txBody>
      </p:sp>
      <p:sp>
        <p:nvSpPr>
          <p:cNvPr id="136364" name="Text Box 172">
            <a:extLst>
              <a:ext uri="{FF2B5EF4-FFF2-40B4-BE49-F238E27FC236}">
                <a16:creationId xmlns:a16="http://schemas.microsoft.com/office/drawing/2014/main" id="{AA181A44-7C53-47FA-A067-75EEA7AAA9ED}"/>
              </a:ext>
            </a:extLst>
          </p:cNvPr>
          <p:cNvSpPr txBox="1">
            <a:spLocks noChangeArrowheads="1"/>
          </p:cNvSpPr>
          <p:nvPr/>
        </p:nvSpPr>
        <p:spPr bwMode="auto">
          <a:xfrm>
            <a:off x="6477000" y="5729288"/>
            <a:ext cx="45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CC"/>
                </a:solidFill>
                <a:latin typeface="Comic Sans MS" panose="030F0702030302020204" pitchFamily="66" charset="0"/>
              </a:rPr>
              <a:t>P</a:t>
            </a:r>
            <a:r>
              <a:rPr lang="en-US" altLang="en-US" sz="1600" b="1" baseline="-25000">
                <a:solidFill>
                  <a:srgbClr val="FFFFCC"/>
                </a:solidFill>
                <a:latin typeface="Comic Sans MS" panose="030F0702030302020204" pitchFamily="66" charset="0"/>
              </a:rPr>
              <a:t>1</a:t>
            </a:r>
          </a:p>
        </p:txBody>
      </p:sp>
      <p:sp>
        <p:nvSpPr>
          <p:cNvPr id="136365" name="Text Box 173">
            <a:extLst>
              <a:ext uri="{FF2B5EF4-FFF2-40B4-BE49-F238E27FC236}">
                <a16:creationId xmlns:a16="http://schemas.microsoft.com/office/drawing/2014/main" id="{6C11DF74-9FB3-4118-B9C8-EE03D5DC8539}"/>
              </a:ext>
            </a:extLst>
          </p:cNvPr>
          <p:cNvSpPr txBox="1">
            <a:spLocks noChangeArrowheads="1"/>
          </p:cNvSpPr>
          <p:nvPr/>
        </p:nvSpPr>
        <p:spPr bwMode="auto">
          <a:xfrm>
            <a:off x="6553200" y="1309688"/>
            <a:ext cx="45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CC"/>
                </a:solidFill>
                <a:latin typeface="Comic Sans MS" panose="030F0702030302020204" pitchFamily="66" charset="0"/>
              </a:rPr>
              <a:t>P</a:t>
            </a:r>
            <a:r>
              <a:rPr lang="en-US" altLang="en-US" sz="1600" b="1" baseline="-25000">
                <a:solidFill>
                  <a:srgbClr val="FFFFCC"/>
                </a:solidFill>
                <a:latin typeface="Comic Sans MS" panose="030F0702030302020204" pitchFamily="66" charset="0"/>
              </a:rPr>
              <a:t>2</a:t>
            </a:r>
          </a:p>
        </p:txBody>
      </p:sp>
      <p:sp>
        <p:nvSpPr>
          <p:cNvPr id="136367" name="Text Box 175">
            <a:extLst>
              <a:ext uri="{FF2B5EF4-FFF2-40B4-BE49-F238E27FC236}">
                <a16:creationId xmlns:a16="http://schemas.microsoft.com/office/drawing/2014/main" id="{55164653-C4D5-4415-BEDE-28E07A08B1FD}"/>
              </a:ext>
            </a:extLst>
          </p:cNvPr>
          <p:cNvSpPr txBox="1">
            <a:spLocks noChangeArrowheads="1"/>
          </p:cNvSpPr>
          <p:nvPr/>
        </p:nvSpPr>
        <p:spPr bwMode="auto">
          <a:xfrm>
            <a:off x="8077200" y="5881688"/>
            <a:ext cx="38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CC"/>
                </a:solidFill>
                <a:latin typeface="Comic Sans MS" panose="030F0702030302020204" pitchFamily="66" charset="0"/>
              </a:rPr>
              <a:t>M</a:t>
            </a:r>
          </a:p>
        </p:txBody>
      </p:sp>
      <p:sp>
        <p:nvSpPr>
          <p:cNvPr id="136368" name="Text Box 176">
            <a:extLst>
              <a:ext uri="{FF2B5EF4-FFF2-40B4-BE49-F238E27FC236}">
                <a16:creationId xmlns:a16="http://schemas.microsoft.com/office/drawing/2014/main" id="{9DEDEB37-9F8C-4E71-8088-AFEF34EB2ED5}"/>
              </a:ext>
            </a:extLst>
          </p:cNvPr>
          <p:cNvSpPr txBox="1">
            <a:spLocks noChangeArrowheads="1"/>
          </p:cNvSpPr>
          <p:nvPr/>
        </p:nvSpPr>
        <p:spPr bwMode="auto">
          <a:xfrm>
            <a:off x="5105400" y="547688"/>
            <a:ext cx="38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CC"/>
                </a:solidFill>
                <a:latin typeface="Comic Sans MS" panose="030F0702030302020204" pitchFamily="66" charset="0"/>
              </a:rPr>
              <a:t>S</a:t>
            </a:r>
          </a:p>
        </p:txBody>
      </p:sp>
      <p:sp>
        <p:nvSpPr>
          <p:cNvPr id="136369" name="Text Box 177">
            <a:extLst>
              <a:ext uri="{FF2B5EF4-FFF2-40B4-BE49-F238E27FC236}">
                <a16:creationId xmlns:a16="http://schemas.microsoft.com/office/drawing/2014/main" id="{EF9C0A1D-6B6F-4CCB-8748-5A3CFBDF4F55}"/>
              </a:ext>
            </a:extLst>
          </p:cNvPr>
          <p:cNvSpPr txBox="1">
            <a:spLocks noChangeArrowheads="1"/>
          </p:cNvSpPr>
          <p:nvPr/>
        </p:nvSpPr>
        <p:spPr bwMode="auto">
          <a:xfrm>
            <a:off x="8229600" y="42672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CC"/>
                </a:solidFill>
                <a:latin typeface="Comic Sans MS" panose="030F0702030302020204" pitchFamily="66" charset="0"/>
              </a:rPr>
              <a:t>I S</a:t>
            </a:r>
          </a:p>
        </p:txBody>
      </p:sp>
      <p:sp>
        <p:nvSpPr>
          <p:cNvPr id="136378" name="AutoShape 186">
            <a:extLst>
              <a:ext uri="{FF2B5EF4-FFF2-40B4-BE49-F238E27FC236}">
                <a16:creationId xmlns:a16="http://schemas.microsoft.com/office/drawing/2014/main" id="{FF0B508F-B85C-4B70-8982-AA9891D2BA76}"/>
              </a:ext>
            </a:extLst>
          </p:cNvPr>
          <p:cNvSpPr>
            <a:spLocks noChangeArrowheads="1"/>
          </p:cNvSpPr>
          <p:nvPr/>
        </p:nvSpPr>
        <p:spPr bwMode="auto">
          <a:xfrm>
            <a:off x="5100638" y="379413"/>
            <a:ext cx="3201987" cy="3122612"/>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19775 h 21600"/>
            </a:gdLst>
            <a:ahLst/>
            <a:cxnLst>
              <a:cxn ang="T8">
                <a:pos x="T0" y="T1"/>
              </a:cxn>
              <a:cxn ang="T9">
                <a:pos x="T2" y="T3"/>
              </a:cxn>
              <a:cxn ang="T10">
                <a:pos x="T4" y="T5"/>
              </a:cxn>
              <a:cxn ang="T11">
                <a:pos x="T6" y="T7"/>
              </a:cxn>
            </a:cxnLst>
            <a:rect l="T12" t="T13" r="T14" b="T15"/>
            <a:pathLst>
              <a:path w="21600" h="21600">
                <a:moveTo>
                  <a:pt x="6822" y="20018"/>
                </a:moveTo>
                <a:cubicBezTo>
                  <a:pt x="3142" y="18430"/>
                  <a:pt x="760" y="14807"/>
                  <a:pt x="760" y="10800"/>
                </a:cubicBezTo>
                <a:cubicBezTo>
                  <a:pt x="760" y="5255"/>
                  <a:pt x="5255" y="760"/>
                  <a:pt x="10800" y="760"/>
                </a:cubicBezTo>
                <a:cubicBezTo>
                  <a:pt x="16344" y="760"/>
                  <a:pt x="20840" y="5255"/>
                  <a:pt x="20840" y="10800"/>
                </a:cubicBezTo>
                <a:cubicBezTo>
                  <a:pt x="20840" y="14807"/>
                  <a:pt x="18457" y="18430"/>
                  <a:pt x="14777" y="20018"/>
                </a:cubicBezTo>
                <a:lnTo>
                  <a:pt x="15078" y="20716"/>
                </a:lnTo>
                <a:cubicBezTo>
                  <a:pt x="19036" y="19008"/>
                  <a:pt x="21600" y="15110"/>
                  <a:pt x="21600" y="10800"/>
                </a:cubicBezTo>
                <a:cubicBezTo>
                  <a:pt x="21600" y="4835"/>
                  <a:pt x="16764" y="0"/>
                  <a:pt x="10800" y="0"/>
                </a:cubicBezTo>
                <a:cubicBezTo>
                  <a:pt x="4835" y="0"/>
                  <a:pt x="0" y="4835"/>
                  <a:pt x="0" y="10800"/>
                </a:cubicBezTo>
                <a:cubicBezTo>
                  <a:pt x="-1" y="15110"/>
                  <a:pt x="2563" y="19008"/>
                  <a:pt x="6521" y="20716"/>
                </a:cubicBezTo>
                <a:lnTo>
                  <a:pt x="6822" y="20018"/>
                </a:lnTo>
                <a:close/>
              </a:path>
            </a:pathLst>
          </a:custGeom>
          <a:solidFill>
            <a:srgbClr val="FF6600"/>
          </a:solidFill>
          <a:ln w="28575">
            <a:solidFill>
              <a:srgbClr val="A5002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36382" name="Group 190">
            <a:extLst>
              <a:ext uri="{FF2B5EF4-FFF2-40B4-BE49-F238E27FC236}">
                <a16:creationId xmlns:a16="http://schemas.microsoft.com/office/drawing/2014/main" id="{E96A978D-C742-4947-854C-FD52111FFCF0}"/>
              </a:ext>
            </a:extLst>
          </p:cNvPr>
          <p:cNvGrpSpPr>
            <a:grpSpLocks/>
          </p:cNvGrpSpPr>
          <p:nvPr/>
        </p:nvGrpSpPr>
        <p:grpSpPr bwMode="auto">
          <a:xfrm>
            <a:off x="6629400" y="228600"/>
            <a:ext cx="152400" cy="152400"/>
            <a:chOff x="672" y="1248"/>
            <a:chExt cx="96" cy="96"/>
          </a:xfrm>
        </p:grpSpPr>
        <p:sp>
          <p:nvSpPr>
            <p:cNvPr id="42196" name="Line 191">
              <a:extLst>
                <a:ext uri="{FF2B5EF4-FFF2-40B4-BE49-F238E27FC236}">
                  <a16:creationId xmlns:a16="http://schemas.microsoft.com/office/drawing/2014/main" id="{52399144-C61C-4ABA-8993-42D8585B756D}"/>
                </a:ext>
              </a:extLst>
            </p:cNvPr>
            <p:cNvSpPr>
              <a:spLocks noChangeShapeType="1"/>
            </p:cNvSpPr>
            <p:nvPr/>
          </p:nvSpPr>
          <p:spPr bwMode="auto">
            <a:xfrm>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97" name="Line 192">
              <a:extLst>
                <a:ext uri="{FF2B5EF4-FFF2-40B4-BE49-F238E27FC236}">
                  <a16:creationId xmlns:a16="http://schemas.microsoft.com/office/drawing/2014/main" id="{B0F0DA77-ABAC-4131-8999-E478C6CE7093}"/>
                </a:ext>
              </a:extLst>
            </p:cNvPr>
            <p:cNvSpPr>
              <a:spLocks noChangeShapeType="1"/>
            </p:cNvSpPr>
            <p:nvPr/>
          </p:nvSpPr>
          <p:spPr bwMode="auto">
            <a:xfrm rot="5400000">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6388" name="Group 196">
            <a:extLst>
              <a:ext uri="{FF2B5EF4-FFF2-40B4-BE49-F238E27FC236}">
                <a16:creationId xmlns:a16="http://schemas.microsoft.com/office/drawing/2014/main" id="{82A55685-6831-44E4-953B-D7EDCD431E9F}"/>
              </a:ext>
            </a:extLst>
          </p:cNvPr>
          <p:cNvGrpSpPr>
            <a:grpSpLocks/>
          </p:cNvGrpSpPr>
          <p:nvPr/>
        </p:nvGrpSpPr>
        <p:grpSpPr bwMode="auto">
          <a:xfrm>
            <a:off x="5715000" y="457200"/>
            <a:ext cx="152400" cy="152400"/>
            <a:chOff x="672" y="1248"/>
            <a:chExt cx="96" cy="96"/>
          </a:xfrm>
        </p:grpSpPr>
        <p:sp>
          <p:nvSpPr>
            <p:cNvPr id="42194" name="Line 197">
              <a:extLst>
                <a:ext uri="{FF2B5EF4-FFF2-40B4-BE49-F238E27FC236}">
                  <a16:creationId xmlns:a16="http://schemas.microsoft.com/office/drawing/2014/main" id="{220690E6-AEED-405A-B300-9014292124AC}"/>
                </a:ext>
              </a:extLst>
            </p:cNvPr>
            <p:cNvSpPr>
              <a:spLocks noChangeShapeType="1"/>
            </p:cNvSpPr>
            <p:nvPr/>
          </p:nvSpPr>
          <p:spPr bwMode="auto">
            <a:xfrm>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95" name="Line 198">
              <a:extLst>
                <a:ext uri="{FF2B5EF4-FFF2-40B4-BE49-F238E27FC236}">
                  <a16:creationId xmlns:a16="http://schemas.microsoft.com/office/drawing/2014/main" id="{71E1C5DA-B93D-4468-9CC2-2F1F008B0574}"/>
                </a:ext>
              </a:extLst>
            </p:cNvPr>
            <p:cNvSpPr>
              <a:spLocks noChangeShapeType="1"/>
            </p:cNvSpPr>
            <p:nvPr/>
          </p:nvSpPr>
          <p:spPr bwMode="auto">
            <a:xfrm rot="5400000">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6391" name="Group 199">
            <a:extLst>
              <a:ext uri="{FF2B5EF4-FFF2-40B4-BE49-F238E27FC236}">
                <a16:creationId xmlns:a16="http://schemas.microsoft.com/office/drawing/2014/main" id="{B5D1A6C6-0B14-4744-90C6-C554A647BC5D}"/>
              </a:ext>
            </a:extLst>
          </p:cNvPr>
          <p:cNvGrpSpPr>
            <a:grpSpLocks/>
          </p:cNvGrpSpPr>
          <p:nvPr/>
        </p:nvGrpSpPr>
        <p:grpSpPr bwMode="auto">
          <a:xfrm>
            <a:off x="5060950" y="1219200"/>
            <a:ext cx="152400" cy="152400"/>
            <a:chOff x="672" y="1248"/>
            <a:chExt cx="96" cy="96"/>
          </a:xfrm>
        </p:grpSpPr>
        <p:sp>
          <p:nvSpPr>
            <p:cNvPr id="42192" name="Line 200">
              <a:extLst>
                <a:ext uri="{FF2B5EF4-FFF2-40B4-BE49-F238E27FC236}">
                  <a16:creationId xmlns:a16="http://schemas.microsoft.com/office/drawing/2014/main" id="{B4ABDC4E-94F8-49D2-9F30-C7DFC9B98DF9}"/>
                </a:ext>
              </a:extLst>
            </p:cNvPr>
            <p:cNvSpPr>
              <a:spLocks noChangeShapeType="1"/>
            </p:cNvSpPr>
            <p:nvPr/>
          </p:nvSpPr>
          <p:spPr bwMode="auto">
            <a:xfrm>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93" name="Line 201">
              <a:extLst>
                <a:ext uri="{FF2B5EF4-FFF2-40B4-BE49-F238E27FC236}">
                  <a16:creationId xmlns:a16="http://schemas.microsoft.com/office/drawing/2014/main" id="{CEF16D1C-A608-47AA-BB18-029AB0C4B1A6}"/>
                </a:ext>
              </a:extLst>
            </p:cNvPr>
            <p:cNvSpPr>
              <a:spLocks noChangeShapeType="1"/>
            </p:cNvSpPr>
            <p:nvPr/>
          </p:nvSpPr>
          <p:spPr bwMode="auto">
            <a:xfrm rot="5400000">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6403" name="Group 211">
            <a:extLst>
              <a:ext uri="{FF2B5EF4-FFF2-40B4-BE49-F238E27FC236}">
                <a16:creationId xmlns:a16="http://schemas.microsoft.com/office/drawing/2014/main" id="{027CA8EA-66CD-4135-AE0B-1A7C4A55CE62}"/>
              </a:ext>
            </a:extLst>
          </p:cNvPr>
          <p:cNvGrpSpPr>
            <a:grpSpLocks/>
          </p:cNvGrpSpPr>
          <p:nvPr/>
        </p:nvGrpSpPr>
        <p:grpSpPr bwMode="auto">
          <a:xfrm>
            <a:off x="6324600" y="244475"/>
            <a:ext cx="152400" cy="152400"/>
            <a:chOff x="672" y="1248"/>
            <a:chExt cx="96" cy="96"/>
          </a:xfrm>
        </p:grpSpPr>
        <p:sp>
          <p:nvSpPr>
            <p:cNvPr id="42190" name="Line 212">
              <a:extLst>
                <a:ext uri="{FF2B5EF4-FFF2-40B4-BE49-F238E27FC236}">
                  <a16:creationId xmlns:a16="http://schemas.microsoft.com/office/drawing/2014/main" id="{9AA416E7-70BE-4F04-8A8F-1C3C349347EF}"/>
                </a:ext>
              </a:extLst>
            </p:cNvPr>
            <p:cNvSpPr>
              <a:spLocks noChangeShapeType="1"/>
            </p:cNvSpPr>
            <p:nvPr/>
          </p:nvSpPr>
          <p:spPr bwMode="auto">
            <a:xfrm>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91" name="Line 213">
              <a:extLst>
                <a:ext uri="{FF2B5EF4-FFF2-40B4-BE49-F238E27FC236}">
                  <a16:creationId xmlns:a16="http://schemas.microsoft.com/office/drawing/2014/main" id="{4BB7846E-B582-4678-A0A5-F0B6CA93B4E8}"/>
                </a:ext>
              </a:extLst>
            </p:cNvPr>
            <p:cNvSpPr>
              <a:spLocks noChangeShapeType="1"/>
            </p:cNvSpPr>
            <p:nvPr/>
          </p:nvSpPr>
          <p:spPr bwMode="auto">
            <a:xfrm rot="5400000">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6415" name="Group 223">
            <a:extLst>
              <a:ext uri="{FF2B5EF4-FFF2-40B4-BE49-F238E27FC236}">
                <a16:creationId xmlns:a16="http://schemas.microsoft.com/office/drawing/2014/main" id="{39B44681-EF36-48EF-863D-F6084A777624}"/>
              </a:ext>
            </a:extLst>
          </p:cNvPr>
          <p:cNvGrpSpPr>
            <a:grpSpLocks/>
          </p:cNvGrpSpPr>
          <p:nvPr/>
        </p:nvGrpSpPr>
        <p:grpSpPr bwMode="auto">
          <a:xfrm>
            <a:off x="4981575" y="1524000"/>
            <a:ext cx="152400" cy="152400"/>
            <a:chOff x="672" y="1248"/>
            <a:chExt cx="96" cy="96"/>
          </a:xfrm>
        </p:grpSpPr>
        <p:sp>
          <p:nvSpPr>
            <p:cNvPr id="42188" name="Line 224">
              <a:extLst>
                <a:ext uri="{FF2B5EF4-FFF2-40B4-BE49-F238E27FC236}">
                  <a16:creationId xmlns:a16="http://schemas.microsoft.com/office/drawing/2014/main" id="{7A040E68-DA4C-4FF1-B4FB-8CC25F55662A}"/>
                </a:ext>
              </a:extLst>
            </p:cNvPr>
            <p:cNvSpPr>
              <a:spLocks noChangeShapeType="1"/>
            </p:cNvSpPr>
            <p:nvPr/>
          </p:nvSpPr>
          <p:spPr bwMode="auto">
            <a:xfrm>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89" name="Line 225">
              <a:extLst>
                <a:ext uri="{FF2B5EF4-FFF2-40B4-BE49-F238E27FC236}">
                  <a16:creationId xmlns:a16="http://schemas.microsoft.com/office/drawing/2014/main" id="{EBBCC560-1CA6-42B4-BA3A-74C61A9711C7}"/>
                </a:ext>
              </a:extLst>
            </p:cNvPr>
            <p:cNvSpPr>
              <a:spLocks noChangeShapeType="1"/>
            </p:cNvSpPr>
            <p:nvPr/>
          </p:nvSpPr>
          <p:spPr bwMode="auto">
            <a:xfrm rot="5400000">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6418" name="Group 226">
            <a:extLst>
              <a:ext uri="{FF2B5EF4-FFF2-40B4-BE49-F238E27FC236}">
                <a16:creationId xmlns:a16="http://schemas.microsoft.com/office/drawing/2014/main" id="{08A7E3E3-08B0-407B-94A6-30BEEC0DB1A6}"/>
              </a:ext>
            </a:extLst>
          </p:cNvPr>
          <p:cNvGrpSpPr>
            <a:grpSpLocks/>
          </p:cNvGrpSpPr>
          <p:nvPr/>
        </p:nvGrpSpPr>
        <p:grpSpPr bwMode="auto">
          <a:xfrm>
            <a:off x="6003925" y="320675"/>
            <a:ext cx="152400" cy="152400"/>
            <a:chOff x="672" y="1248"/>
            <a:chExt cx="96" cy="96"/>
          </a:xfrm>
        </p:grpSpPr>
        <p:sp>
          <p:nvSpPr>
            <p:cNvPr id="42186" name="Line 227">
              <a:extLst>
                <a:ext uri="{FF2B5EF4-FFF2-40B4-BE49-F238E27FC236}">
                  <a16:creationId xmlns:a16="http://schemas.microsoft.com/office/drawing/2014/main" id="{F3B67062-696F-4039-9E42-1B2586359E0D}"/>
                </a:ext>
              </a:extLst>
            </p:cNvPr>
            <p:cNvSpPr>
              <a:spLocks noChangeShapeType="1"/>
            </p:cNvSpPr>
            <p:nvPr/>
          </p:nvSpPr>
          <p:spPr bwMode="auto">
            <a:xfrm>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87" name="Line 228">
              <a:extLst>
                <a:ext uri="{FF2B5EF4-FFF2-40B4-BE49-F238E27FC236}">
                  <a16:creationId xmlns:a16="http://schemas.microsoft.com/office/drawing/2014/main" id="{356BDF04-B2B5-4B73-8E94-C6B3353E9938}"/>
                </a:ext>
              </a:extLst>
            </p:cNvPr>
            <p:cNvSpPr>
              <a:spLocks noChangeShapeType="1"/>
            </p:cNvSpPr>
            <p:nvPr/>
          </p:nvSpPr>
          <p:spPr bwMode="auto">
            <a:xfrm rot="5400000">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6424" name="Group 232">
            <a:extLst>
              <a:ext uri="{FF2B5EF4-FFF2-40B4-BE49-F238E27FC236}">
                <a16:creationId xmlns:a16="http://schemas.microsoft.com/office/drawing/2014/main" id="{0106D42A-F91F-44F9-B872-561CB1025A0C}"/>
              </a:ext>
            </a:extLst>
          </p:cNvPr>
          <p:cNvGrpSpPr>
            <a:grpSpLocks/>
          </p:cNvGrpSpPr>
          <p:nvPr/>
        </p:nvGrpSpPr>
        <p:grpSpPr bwMode="auto">
          <a:xfrm>
            <a:off x="5257800" y="914400"/>
            <a:ext cx="152400" cy="152400"/>
            <a:chOff x="672" y="1248"/>
            <a:chExt cx="96" cy="96"/>
          </a:xfrm>
        </p:grpSpPr>
        <p:sp>
          <p:nvSpPr>
            <p:cNvPr id="42184" name="Line 233">
              <a:extLst>
                <a:ext uri="{FF2B5EF4-FFF2-40B4-BE49-F238E27FC236}">
                  <a16:creationId xmlns:a16="http://schemas.microsoft.com/office/drawing/2014/main" id="{C59949A7-69F3-4AD2-9206-0EC65A383BBD}"/>
                </a:ext>
              </a:extLst>
            </p:cNvPr>
            <p:cNvSpPr>
              <a:spLocks noChangeShapeType="1"/>
            </p:cNvSpPr>
            <p:nvPr/>
          </p:nvSpPr>
          <p:spPr bwMode="auto">
            <a:xfrm>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85" name="Line 234">
              <a:extLst>
                <a:ext uri="{FF2B5EF4-FFF2-40B4-BE49-F238E27FC236}">
                  <a16:creationId xmlns:a16="http://schemas.microsoft.com/office/drawing/2014/main" id="{FC68DB2F-2293-49A5-AC7D-D0E7EB03E1AF}"/>
                </a:ext>
              </a:extLst>
            </p:cNvPr>
            <p:cNvSpPr>
              <a:spLocks noChangeShapeType="1"/>
            </p:cNvSpPr>
            <p:nvPr/>
          </p:nvSpPr>
          <p:spPr bwMode="auto">
            <a:xfrm rot="5400000">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6436" name="Group 244">
            <a:extLst>
              <a:ext uri="{FF2B5EF4-FFF2-40B4-BE49-F238E27FC236}">
                <a16:creationId xmlns:a16="http://schemas.microsoft.com/office/drawing/2014/main" id="{028D96A7-DA07-404E-A2DC-D3146E02ECF2}"/>
              </a:ext>
            </a:extLst>
          </p:cNvPr>
          <p:cNvGrpSpPr>
            <a:grpSpLocks/>
          </p:cNvGrpSpPr>
          <p:nvPr/>
        </p:nvGrpSpPr>
        <p:grpSpPr bwMode="auto">
          <a:xfrm>
            <a:off x="5486400" y="641350"/>
            <a:ext cx="152400" cy="152400"/>
            <a:chOff x="672" y="1248"/>
            <a:chExt cx="96" cy="96"/>
          </a:xfrm>
        </p:grpSpPr>
        <p:sp>
          <p:nvSpPr>
            <p:cNvPr id="42182" name="Line 245">
              <a:extLst>
                <a:ext uri="{FF2B5EF4-FFF2-40B4-BE49-F238E27FC236}">
                  <a16:creationId xmlns:a16="http://schemas.microsoft.com/office/drawing/2014/main" id="{90121CF4-7613-4506-8874-EC16DD30B299}"/>
                </a:ext>
              </a:extLst>
            </p:cNvPr>
            <p:cNvSpPr>
              <a:spLocks noChangeShapeType="1"/>
            </p:cNvSpPr>
            <p:nvPr/>
          </p:nvSpPr>
          <p:spPr bwMode="auto">
            <a:xfrm>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83" name="Line 246">
              <a:extLst>
                <a:ext uri="{FF2B5EF4-FFF2-40B4-BE49-F238E27FC236}">
                  <a16:creationId xmlns:a16="http://schemas.microsoft.com/office/drawing/2014/main" id="{612523B7-FE0D-49D6-AD85-72B5786CAB1E}"/>
                </a:ext>
              </a:extLst>
            </p:cNvPr>
            <p:cNvSpPr>
              <a:spLocks noChangeShapeType="1"/>
            </p:cNvSpPr>
            <p:nvPr/>
          </p:nvSpPr>
          <p:spPr bwMode="auto">
            <a:xfrm rot="5400000">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6444" name="Group 252">
            <a:extLst>
              <a:ext uri="{FF2B5EF4-FFF2-40B4-BE49-F238E27FC236}">
                <a16:creationId xmlns:a16="http://schemas.microsoft.com/office/drawing/2014/main" id="{1B241BF1-A9DE-44B6-9E6C-C03EABECE293}"/>
              </a:ext>
            </a:extLst>
          </p:cNvPr>
          <p:cNvGrpSpPr>
            <a:grpSpLocks/>
          </p:cNvGrpSpPr>
          <p:nvPr/>
        </p:nvGrpSpPr>
        <p:grpSpPr bwMode="auto">
          <a:xfrm rot="239111" flipV="1">
            <a:off x="5427663" y="3052763"/>
            <a:ext cx="152400" cy="152400"/>
            <a:chOff x="672" y="1248"/>
            <a:chExt cx="96" cy="96"/>
          </a:xfrm>
        </p:grpSpPr>
        <p:sp>
          <p:nvSpPr>
            <p:cNvPr id="42180" name="Line 253">
              <a:extLst>
                <a:ext uri="{FF2B5EF4-FFF2-40B4-BE49-F238E27FC236}">
                  <a16:creationId xmlns:a16="http://schemas.microsoft.com/office/drawing/2014/main" id="{716ACE0F-697D-41E5-9993-5F00B5EEEC71}"/>
                </a:ext>
              </a:extLst>
            </p:cNvPr>
            <p:cNvSpPr>
              <a:spLocks noChangeShapeType="1"/>
            </p:cNvSpPr>
            <p:nvPr/>
          </p:nvSpPr>
          <p:spPr bwMode="auto">
            <a:xfrm>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81" name="Line 254">
              <a:extLst>
                <a:ext uri="{FF2B5EF4-FFF2-40B4-BE49-F238E27FC236}">
                  <a16:creationId xmlns:a16="http://schemas.microsoft.com/office/drawing/2014/main" id="{4E9671E8-5B6D-45CB-AE15-C79D41824EBF}"/>
                </a:ext>
              </a:extLst>
            </p:cNvPr>
            <p:cNvSpPr>
              <a:spLocks noChangeShapeType="1"/>
            </p:cNvSpPr>
            <p:nvPr/>
          </p:nvSpPr>
          <p:spPr bwMode="auto">
            <a:xfrm rot="5400000">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6447" name="Group 255">
            <a:extLst>
              <a:ext uri="{FF2B5EF4-FFF2-40B4-BE49-F238E27FC236}">
                <a16:creationId xmlns:a16="http://schemas.microsoft.com/office/drawing/2014/main" id="{0EF88961-C024-4FA8-AA7C-9B72B0079BB8}"/>
              </a:ext>
            </a:extLst>
          </p:cNvPr>
          <p:cNvGrpSpPr>
            <a:grpSpLocks/>
          </p:cNvGrpSpPr>
          <p:nvPr/>
        </p:nvGrpSpPr>
        <p:grpSpPr bwMode="auto">
          <a:xfrm rot="239111" flipV="1">
            <a:off x="4953000" y="2222500"/>
            <a:ext cx="152400" cy="152400"/>
            <a:chOff x="672" y="1248"/>
            <a:chExt cx="96" cy="96"/>
          </a:xfrm>
        </p:grpSpPr>
        <p:sp>
          <p:nvSpPr>
            <p:cNvPr id="42178" name="Line 256">
              <a:extLst>
                <a:ext uri="{FF2B5EF4-FFF2-40B4-BE49-F238E27FC236}">
                  <a16:creationId xmlns:a16="http://schemas.microsoft.com/office/drawing/2014/main" id="{4A426D7A-41C4-4855-BF0C-4E83A6E55944}"/>
                </a:ext>
              </a:extLst>
            </p:cNvPr>
            <p:cNvSpPr>
              <a:spLocks noChangeShapeType="1"/>
            </p:cNvSpPr>
            <p:nvPr/>
          </p:nvSpPr>
          <p:spPr bwMode="auto">
            <a:xfrm>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79" name="Line 257">
              <a:extLst>
                <a:ext uri="{FF2B5EF4-FFF2-40B4-BE49-F238E27FC236}">
                  <a16:creationId xmlns:a16="http://schemas.microsoft.com/office/drawing/2014/main" id="{C399C554-E87D-453C-8B9A-6FED94B38A23}"/>
                </a:ext>
              </a:extLst>
            </p:cNvPr>
            <p:cNvSpPr>
              <a:spLocks noChangeShapeType="1"/>
            </p:cNvSpPr>
            <p:nvPr/>
          </p:nvSpPr>
          <p:spPr bwMode="auto">
            <a:xfrm rot="5400000">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6450" name="Group 258">
            <a:extLst>
              <a:ext uri="{FF2B5EF4-FFF2-40B4-BE49-F238E27FC236}">
                <a16:creationId xmlns:a16="http://schemas.microsoft.com/office/drawing/2014/main" id="{BF2C00D7-D3C1-41A6-9997-BBEDF3074974}"/>
              </a:ext>
            </a:extLst>
          </p:cNvPr>
          <p:cNvGrpSpPr>
            <a:grpSpLocks/>
          </p:cNvGrpSpPr>
          <p:nvPr/>
        </p:nvGrpSpPr>
        <p:grpSpPr bwMode="auto">
          <a:xfrm rot="239111" flipV="1">
            <a:off x="5926138" y="3370263"/>
            <a:ext cx="152400" cy="152400"/>
            <a:chOff x="672" y="1248"/>
            <a:chExt cx="96" cy="96"/>
          </a:xfrm>
        </p:grpSpPr>
        <p:sp>
          <p:nvSpPr>
            <p:cNvPr id="42176" name="Line 259">
              <a:extLst>
                <a:ext uri="{FF2B5EF4-FFF2-40B4-BE49-F238E27FC236}">
                  <a16:creationId xmlns:a16="http://schemas.microsoft.com/office/drawing/2014/main" id="{C0A0DEC1-C446-4753-B4E5-FB7D806EFA31}"/>
                </a:ext>
              </a:extLst>
            </p:cNvPr>
            <p:cNvSpPr>
              <a:spLocks noChangeShapeType="1"/>
            </p:cNvSpPr>
            <p:nvPr/>
          </p:nvSpPr>
          <p:spPr bwMode="auto">
            <a:xfrm>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77" name="Line 260">
              <a:extLst>
                <a:ext uri="{FF2B5EF4-FFF2-40B4-BE49-F238E27FC236}">
                  <a16:creationId xmlns:a16="http://schemas.microsoft.com/office/drawing/2014/main" id="{3C56DEA2-8874-43EB-8A3B-C99A94E522DE}"/>
                </a:ext>
              </a:extLst>
            </p:cNvPr>
            <p:cNvSpPr>
              <a:spLocks noChangeShapeType="1"/>
            </p:cNvSpPr>
            <p:nvPr/>
          </p:nvSpPr>
          <p:spPr bwMode="auto">
            <a:xfrm rot="5400000">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6453" name="Group 261">
            <a:extLst>
              <a:ext uri="{FF2B5EF4-FFF2-40B4-BE49-F238E27FC236}">
                <a16:creationId xmlns:a16="http://schemas.microsoft.com/office/drawing/2014/main" id="{C5A0ECE2-2A2B-4207-8A70-40037E5138EC}"/>
              </a:ext>
            </a:extLst>
          </p:cNvPr>
          <p:cNvGrpSpPr>
            <a:grpSpLocks/>
          </p:cNvGrpSpPr>
          <p:nvPr/>
        </p:nvGrpSpPr>
        <p:grpSpPr bwMode="auto">
          <a:xfrm rot="239111" flipV="1">
            <a:off x="4924425" y="1873250"/>
            <a:ext cx="152400" cy="152400"/>
            <a:chOff x="672" y="1248"/>
            <a:chExt cx="96" cy="96"/>
          </a:xfrm>
        </p:grpSpPr>
        <p:sp>
          <p:nvSpPr>
            <p:cNvPr id="42174" name="Line 262">
              <a:extLst>
                <a:ext uri="{FF2B5EF4-FFF2-40B4-BE49-F238E27FC236}">
                  <a16:creationId xmlns:a16="http://schemas.microsoft.com/office/drawing/2014/main" id="{09417EEA-5D95-42F0-B3F0-8DC672D2D809}"/>
                </a:ext>
              </a:extLst>
            </p:cNvPr>
            <p:cNvSpPr>
              <a:spLocks noChangeShapeType="1"/>
            </p:cNvSpPr>
            <p:nvPr/>
          </p:nvSpPr>
          <p:spPr bwMode="auto">
            <a:xfrm>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75" name="Line 263">
              <a:extLst>
                <a:ext uri="{FF2B5EF4-FFF2-40B4-BE49-F238E27FC236}">
                  <a16:creationId xmlns:a16="http://schemas.microsoft.com/office/drawing/2014/main" id="{6432AABF-8DB8-4BD8-A982-7296C7C97253}"/>
                </a:ext>
              </a:extLst>
            </p:cNvPr>
            <p:cNvSpPr>
              <a:spLocks noChangeShapeType="1"/>
            </p:cNvSpPr>
            <p:nvPr/>
          </p:nvSpPr>
          <p:spPr bwMode="auto">
            <a:xfrm rot="5400000">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6456" name="Group 264">
            <a:extLst>
              <a:ext uri="{FF2B5EF4-FFF2-40B4-BE49-F238E27FC236}">
                <a16:creationId xmlns:a16="http://schemas.microsoft.com/office/drawing/2014/main" id="{13450871-BF18-40AD-87B8-274AD28351A2}"/>
              </a:ext>
            </a:extLst>
          </p:cNvPr>
          <p:cNvGrpSpPr>
            <a:grpSpLocks/>
          </p:cNvGrpSpPr>
          <p:nvPr/>
        </p:nvGrpSpPr>
        <p:grpSpPr bwMode="auto">
          <a:xfrm rot="239111" flipV="1">
            <a:off x="5675313" y="3240088"/>
            <a:ext cx="152400" cy="152400"/>
            <a:chOff x="672" y="1248"/>
            <a:chExt cx="96" cy="96"/>
          </a:xfrm>
        </p:grpSpPr>
        <p:sp>
          <p:nvSpPr>
            <p:cNvPr id="42172" name="Line 265">
              <a:extLst>
                <a:ext uri="{FF2B5EF4-FFF2-40B4-BE49-F238E27FC236}">
                  <a16:creationId xmlns:a16="http://schemas.microsoft.com/office/drawing/2014/main" id="{268ED10C-B153-4674-80F5-F88BA96998C1}"/>
                </a:ext>
              </a:extLst>
            </p:cNvPr>
            <p:cNvSpPr>
              <a:spLocks noChangeShapeType="1"/>
            </p:cNvSpPr>
            <p:nvPr/>
          </p:nvSpPr>
          <p:spPr bwMode="auto">
            <a:xfrm>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73" name="Line 266">
              <a:extLst>
                <a:ext uri="{FF2B5EF4-FFF2-40B4-BE49-F238E27FC236}">
                  <a16:creationId xmlns:a16="http://schemas.microsoft.com/office/drawing/2014/main" id="{3BCC7DCE-E6FB-492F-A8FE-D77DE8403D4F}"/>
                </a:ext>
              </a:extLst>
            </p:cNvPr>
            <p:cNvSpPr>
              <a:spLocks noChangeShapeType="1"/>
            </p:cNvSpPr>
            <p:nvPr/>
          </p:nvSpPr>
          <p:spPr bwMode="auto">
            <a:xfrm rot="5400000">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6459" name="Group 267">
            <a:extLst>
              <a:ext uri="{FF2B5EF4-FFF2-40B4-BE49-F238E27FC236}">
                <a16:creationId xmlns:a16="http://schemas.microsoft.com/office/drawing/2014/main" id="{B3914C68-C4E8-45F2-82B9-2FB2F8591B22}"/>
              </a:ext>
            </a:extLst>
          </p:cNvPr>
          <p:cNvGrpSpPr>
            <a:grpSpLocks/>
          </p:cNvGrpSpPr>
          <p:nvPr/>
        </p:nvGrpSpPr>
        <p:grpSpPr bwMode="auto">
          <a:xfrm rot="239111" flipV="1">
            <a:off x="5073650" y="2514600"/>
            <a:ext cx="152400" cy="152400"/>
            <a:chOff x="672" y="1248"/>
            <a:chExt cx="96" cy="96"/>
          </a:xfrm>
        </p:grpSpPr>
        <p:sp>
          <p:nvSpPr>
            <p:cNvPr id="42170" name="Line 268">
              <a:extLst>
                <a:ext uri="{FF2B5EF4-FFF2-40B4-BE49-F238E27FC236}">
                  <a16:creationId xmlns:a16="http://schemas.microsoft.com/office/drawing/2014/main" id="{1E5E30E1-18A7-4C0A-8B3C-8318AC747A27}"/>
                </a:ext>
              </a:extLst>
            </p:cNvPr>
            <p:cNvSpPr>
              <a:spLocks noChangeShapeType="1"/>
            </p:cNvSpPr>
            <p:nvPr/>
          </p:nvSpPr>
          <p:spPr bwMode="auto">
            <a:xfrm>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71" name="Line 269">
              <a:extLst>
                <a:ext uri="{FF2B5EF4-FFF2-40B4-BE49-F238E27FC236}">
                  <a16:creationId xmlns:a16="http://schemas.microsoft.com/office/drawing/2014/main" id="{1D4EEC60-3DA8-4548-A280-ED5CBB6B2413}"/>
                </a:ext>
              </a:extLst>
            </p:cNvPr>
            <p:cNvSpPr>
              <a:spLocks noChangeShapeType="1"/>
            </p:cNvSpPr>
            <p:nvPr/>
          </p:nvSpPr>
          <p:spPr bwMode="auto">
            <a:xfrm rot="5400000">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6462" name="Group 270">
            <a:extLst>
              <a:ext uri="{FF2B5EF4-FFF2-40B4-BE49-F238E27FC236}">
                <a16:creationId xmlns:a16="http://schemas.microsoft.com/office/drawing/2014/main" id="{37B36204-4E85-4C16-B66B-6692744EEFC3}"/>
              </a:ext>
            </a:extLst>
          </p:cNvPr>
          <p:cNvGrpSpPr>
            <a:grpSpLocks/>
          </p:cNvGrpSpPr>
          <p:nvPr/>
        </p:nvGrpSpPr>
        <p:grpSpPr bwMode="auto">
          <a:xfrm rot="239111" flipV="1">
            <a:off x="5229225" y="2803525"/>
            <a:ext cx="152400" cy="152400"/>
            <a:chOff x="672" y="1248"/>
            <a:chExt cx="96" cy="96"/>
          </a:xfrm>
        </p:grpSpPr>
        <p:sp>
          <p:nvSpPr>
            <p:cNvPr id="42168" name="Line 271">
              <a:extLst>
                <a:ext uri="{FF2B5EF4-FFF2-40B4-BE49-F238E27FC236}">
                  <a16:creationId xmlns:a16="http://schemas.microsoft.com/office/drawing/2014/main" id="{92909921-6037-4F01-A1FB-5F22B040985A}"/>
                </a:ext>
              </a:extLst>
            </p:cNvPr>
            <p:cNvSpPr>
              <a:spLocks noChangeShapeType="1"/>
            </p:cNvSpPr>
            <p:nvPr/>
          </p:nvSpPr>
          <p:spPr bwMode="auto">
            <a:xfrm>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69" name="Line 272">
              <a:extLst>
                <a:ext uri="{FF2B5EF4-FFF2-40B4-BE49-F238E27FC236}">
                  <a16:creationId xmlns:a16="http://schemas.microsoft.com/office/drawing/2014/main" id="{6CC55BA1-1CEF-41C2-B4DD-1E19294A3C56}"/>
                </a:ext>
              </a:extLst>
            </p:cNvPr>
            <p:cNvSpPr>
              <a:spLocks noChangeShapeType="1"/>
            </p:cNvSpPr>
            <p:nvPr/>
          </p:nvSpPr>
          <p:spPr bwMode="auto">
            <a:xfrm rot="5400000">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6471" name="Group 279">
            <a:extLst>
              <a:ext uri="{FF2B5EF4-FFF2-40B4-BE49-F238E27FC236}">
                <a16:creationId xmlns:a16="http://schemas.microsoft.com/office/drawing/2014/main" id="{70EF7E9F-8EE8-44F2-89A4-DCEFA14BD9D8}"/>
              </a:ext>
            </a:extLst>
          </p:cNvPr>
          <p:cNvGrpSpPr>
            <a:grpSpLocks/>
          </p:cNvGrpSpPr>
          <p:nvPr/>
        </p:nvGrpSpPr>
        <p:grpSpPr bwMode="auto">
          <a:xfrm flipH="1">
            <a:off x="7527925" y="457200"/>
            <a:ext cx="152400" cy="152400"/>
            <a:chOff x="672" y="1248"/>
            <a:chExt cx="96" cy="96"/>
          </a:xfrm>
        </p:grpSpPr>
        <p:sp>
          <p:nvSpPr>
            <p:cNvPr id="42166" name="Line 280">
              <a:extLst>
                <a:ext uri="{FF2B5EF4-FFF2-40B4-BE49-F238E27FC236}">
                  <a16:creationId xmlns:a16="http://schemas.microsoft.com/office/drawing/2014/main" id="{C1826CFA-4707-452E-A488-EF4265C6A89B}"/>
                </a:ext>
              </a:extLst>
            </p:cNvPr>
            <p:cNvSpPr>
              <a:spLocks noChangeShapeType="1"/>
            </p:cNvSpPr>
            <p:nvPr/>
          </p:nvSpPr>
          <p:spPr bwMode="auto">
            <a:xfrm>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67" name="Line 281">
              <a:extLst>
                <a:ext uri="{FF2B5EF4-FFF2-40B4-BE49-F238E27FC236}">
                  <a16:creationId xmlns:a16="http://schemas.microsoft.com/office/drawing/2014/main" id="{D7893F40-D219-415C-AA20-18CCF73AC551}"/>
                </a:ext>
              </a:extLst>
            </p:cNvPr>
            <p:cNvSpPr>
              <a:spLocks noChangeShapeType="1"/>
            </p:cNvSpPr>
            <p:nvPr/>
          </p:nvSpPr>
          <p:spPr bwMode="auto">
            <a:xfrm rot="5400000">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6474" name="Group 282">
            <a:extLst>
              <a:ext uri="{FF2B5EF4-FFF2-40B4-BE49-F238E27FC236}">
                <a16:creationId xmlns:a16="http://schemas.microsoft.com/office/drawing/2014/main" id="{0772F52D-A700-43AB-845E-8CAE3D8D8031}"/>
              </a:ext>
            </a:extLst>
          </p:cNvPr>
          <p:cNvGrpSpPr>
            <a:grpSpLocks/>
          </p:cNvGrpSpPr>
          <p:nvPr/>
        </p:nvGrpSpPr>
        <p:grpSpPr bwMode="auto">
          <a:xfrm flipH="1">
            <a:off x="8181975" y="1219200"/>
            <a:ext cx="152400" cy="152400"/>
            <a:chOff x="672" y="1248"/>
            <a:chExt cx="96" cy="96"/>
          </a:xfrm>
        </p:grpSpPr>
        <p:sp>
          <p:nvSpPr>
            <p:cNvPr id="42164" name="Line 283">
              <a:extLst>
                <a:ext uri="{FF2B5EF4-FFF2-40B4-BE49-F238E27FC236}">
                  <a16:creationId xmlns:a16="http://schemas.microsoft.com/office/drawing/2014/main" id="{4537F256-E744-4071-A169-21EE9C842A51}"/>
                </a:ext>
              </a:extLst>
            </p:cNvPr>
            <p:cNvSpPr>
              <a:spLocks noChangeShapeType="1"/>
            </p:cNvSpPr>
            <p:nvPr/>
          </p:nvSpPr>
          <p:spPr bwMode="auto">
            <a:xfrm>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65" name="Line 284">
              <a:extLst>
                <a:ext uri="{FF2B5EF4-FFF2-40B4-BE49-F238E27FC236}">
                  <a16:creationId xmlns:a16="http://schemas.microsoft.com/office/drawing/2014/main" id="{EA4F8646-9D1E-4B4C-B7F8-944A46BF360F}"/>
                </a:ext>
              </a:extLst>
            </p:cNvPr>
            <p:cNvSpPr>
              <a:spLocks noChangeShapeType="1"/>
            </p:cNvSpPr>
            <p:nvPr/>
          </p:nvSpPr>
          <p:spPr bwMode="auto">
            <a:xfrm rot="5400000">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6477" name="Group 285">
            <a:extLst>
              <a:ext uri="{FF2B5EF4-FFF2-40B4-BE49-F238E27FC236}">
                <a16:creationId xmlns:a16="http://schemas.microsoft.com/office/drawing/2014/main" id="{25397C83-5A64-4E66-A9B8-AF415D679CEF}"/>
              </a:ext>
            </a:extLst>
          </p:cNvPr>
          <p:cNvGrpSpPr>
            <a:grpSpLocks/>
          </p:cNvGrpSpPr>
          <p:nvPr/>
        </p:nvGrpSpPr>
        <p:grpSpPr bwMode="auto">
          <a:xfrm flipH="1">
            <a:off x="6918325" y="244475"/>
            <a:ext cx="152400" cy="152400"/>
            <a:chOff x="672" y="1248"/>
            <a:chExt cx="96" cy="96"/>
          </a:xfrm>
        </p:grpSpPr>
        <p:sp>
          <p:nvSpPr>
            <p:cNvPr id="42162" name="Line 286">
              <a:extLst>
                <a:ext uri="{FF2B5EF4-FFF2-40B4-BE49-F238E27FC236}">
                  <a16:creationId xmlns:a16="http://schemas.microsoft.com/office/drawing/2014/main" id="{4F8321D3-B946-4033-B3CE-A6815A8EFEFC}"/>
                </a:ext>
              </a:extLst>
            </p:cNvPr>
            <p:cNvSpPr>
              <a:spLocks noChangeShapeType="1"/>
            </p:cNvSpPr>
            <p:nvPr/>
          </p:nvSpPr>
          <p:spPr bwMode="auto">
            <a:xfrm>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63" name="Line 287">
              <a:extLst>
                <a:ext uri="{FF2B5EF4-FFF2-40B4-BE49-F238E27FC236}">
                  <a16:creationId xmlns:a16="http://schemas.microsoft.com/office/drawing/2014/main" id="{1F8208D9-FD89-49C1-B8BE-5017FCB11F25}"/>
                </a:ext>
              </a:extLst>
            </p:cNvPr>
            <p:cNvSpPr>
              <a:spLocks noChangeShapeType="1"/>
            </p:cNvSpPr>
            <p:nvPr/>
          </p:nvSpPr>
          <p:spPr bwMode="auto">
            <a:xfrm rot="5400000">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6480" name="Group 288">
            <a:extLst>
              <a:ext uri="{FF2B5EF4-FFF2-40B4-BE49-F238E27FC236}">
                <a16:creationId xmlns:a16="http://schemas.microsoft.com/office/drawing/2014/main" id="{66BBFA80-E8D7-4AEE-917C-0D70C7235D61}"/>
              </a:ext>
            </a:extLst>
          </p:cNvPr>
          <p:cNvGrpSpPr>
            <a:grpSpLocks/>
          </p:cNvGrpSpPr>
          <p:nvPr/>
        </p:nvGrpSpPr>
        <p:grpSpPr bwMode="auto">
          <a:xfrm flipH="1">
            <a:off x="8261350" y="1524000"/>
            <a:ext cx="152400" cy="152400"/>
            <a:chOff x="672" y="1248"/>
            <a:chExt cx="96" cy="96"/>
          </a:xfrm>
        </p:grpSpPr>
        <p:sp>
          <p:nvSpPr>
            <p:cNvPr id="42160" name="Line 289">
              <a:extLst>
                <a:ext uri="{FF2B5EF4-FFF2-40B4-BE49-F238E27FC236}">
                  <a16:creationId xmlns:a16="http://schemas.microsoft.com/office/drawing/2014/main" id="{9ED8FD21-6158-41B4-BC62-49CCC197107B}"/>
                </a:ext>
              </a:extLst>
            </p:cNvPr>
            <p:cNvSpPr>
              <a:spLocks noChangeShapeType="1"/>
            </p:cNvSpPr>
            <p:nvPr/>
          </p:nvSpPr>
          <p:spPr bwMode="auto">
            <a:xfrm>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61" name="Line 290">
              <a:extLst>
                <a:ext uri="{FF2B5EF4-FFF2-40B4-BE49-F238E27FC236}">
                  <a16:creationId xmlns:a16="http://schemas.microsoft.com/office/drawing/2014/main" id="{95D6F782-1F03-4D53-899F-85D65E2BC672}"/>
                </a:ext>
              </a:extLst>
            </p:cNvPr>
            <p:cNvSpPr>
              <a:spLocks noChangeShapeType="1"/>
            </p:cNvSpPr>
            <p:nvPr/>
          </p:nvSpPr>
          <p:spPr bwMode="auto">
            <a:xfrm rot="5400000">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6483" name="Group 291">
            <a:extLst>
              <a:ext uri="{FF2B5EF4-FFF2-40B4-BE49-F238E27FC236}">
                <a16:creationId xmlns:a16="http://schemas.microsoft.com/office/drawing/2014/main" id="{E8ABCE18-46D3-4691-B81B-37AA27EE4DB5}"/>
              </a:ext>
            </a:extLst>
          </p:cNvPr>
          <p:cNvGrpSpPr>
            <a:grpSpLocks/>
          </p:cNvGrpSpPr>
          <p:nvPr/>
        </p:nvGrpSpPr>
        <p:grpSpPr bwMode="auto">
          <a:xfrm flipH="1">
            <a:off x="7239000" y="320675"/>
            <a:ext cx="152400" cy="152400"/>
            <a:chOff x="672" y="1248"/>
            <a:chExt cx="96" cy="96"/>
          </a:xfrm>
        </p:grpSpPr>
        <p:sp>
          <p:nvSpPr>
            <p:cNvPr id="42158" name="Line 292">
              <a:extLst>
                <a:ext uri="{FF2B5EF4-FFF2-40B4-BE49-F238E27FC236}">
                  <a16:creationId xmlns:a16="http://schemas.microsoft.com/office/drawing/2014/main" id="{08568676-50D8-47D0-BF16-8530E9E58688}"/>
                </a:ext>
              </a:extLst>
            </p:cNvPr>
            <p:cNvSpPr>
              <a:spLocks noChangeShapeType="1"/>
            </p:cNvSpPr>
            <p:nvPr/>
          </p:nvSpPr>
          <p:spPr bwMode="auto">
            <a:xfrm>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59" name="Line 293">
              <a:extLst>
                <a:ext uri="{FF2B5EF4-FFF2-40B4-BE49-F238E27FC236}">
                  <a16:creationId xmlns:a16="http://schemas.microsoft.com/office/drawing/2014/main" id="{9D5EFD97-5867-4FB0-AF11-7D14960B7C1F}"/>
                </a:ext>
              </a:extLst>
            </p:cNvPr>
            <p:cNvSpPr>
              <a:spLocks noChangeShapeType="1"/>
            </p:cNvSpPr>
            <p:nvPr/>
          </p:nvSpPr>
          <p:spPr bwMode="auto">
            <a:xfrm rot="5400000">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6486" name="Group 294">
            <a:extLst>
              <a:ext uri="{FF2B5EF4-FFF2-40B4-BE49-F238E27FC236}">
                <a16:creationId xmlns:a16="http://schemas.microsoft.com/office/drawing/2014/main" id="{BD591651-DF00-44F8-9181-221B63400925}"/>
              </a:ext>
            </a:extLst>
          </p:cNvPr>
          <p:cNvGrpSpPr>
            <a:grpSpLocks/>
          </p:cNvGrpSpPr>
          <p:nvPr/>
        </p:nvGrpSpPr>
        <p:grpSpPr bwMode="auto">
          <a:xfrm flipH="1">
            <a:off x="7985125" y="914400"/>
            <a:ext cx="152400" cy="152400"/>
            <a:chOff x="672" y="1248"/>
            <a:chExt cx="96" cy="96"/>
          </a:xfrm>
        </p:grpSpPr>
        <p:sp>
          <p:nvSpPr>
            <p:cNvPr id="42156" name="Line 295">
              <a:extLst>
                <a:ext uri="{FF2B5EF4-FFF2-40B4-BE49-F238E27FC236}">
                  <a16:creationId xmlns:a16="http://schemas.microsoft.com/office/drawing/2014/main" id="{2857A977-6C81-4C75-B8CA-BA0194A99B5A}"/>
                </a:ext>
              </a:extLst>
            </p:cNvPr>
            <p:cNvSpPr>
              <a:spLocks noChangeShapeType="1"/>
            </p:cNvSpPr>
            <p:nvPr/>
          </p:nvSpPr>
          <p:spPr bwMode="auto">
            <a:xfrm>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57" name="Line 296">
              <a:extLst>
                <a:ext uri="{FF2B5EF4-FFF2-40B4-BE49-F238E27FC236}">
                  <a16:creationId xmlns:a16="http://schemas.microsoft.com/office/drawing/2014/main" id="{83B06953-B668-4F90-BCF6-6A8C24DCFBCC}"/>
                </a:ext>
              </a:extLst>
            </p:cNvPr>
            <p:cNvSpPr>
              <a:spLocks noChangeShapeType="1"/>
            </p:cNvSpPr>
            <p:nvPr/>
          </p:nvSpPr>
          <p:spPr bwMode="auto">
            <a:xfrm rot="5400000">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6489" name="Group 297">
            <a:extLst>
              <a:ext uri="{FF2B5EF4-FFF2-40B4-BE49-F238E27FC236}">
                <a16:creationId xmlns:a16="http://schemas.microsoft.com/office/drawing/2014/main" id="{F130FA97-BEE8-4A80-B2BC-22863381ABDA}"/>
              </a:ext>
            </a:extLst>
          </p:cNvPr>
          <p:cNvGrpSpPr>
            <a:grpSpLocks/>
          </p:cNvGrpSpPr>
          <p:nvPr/>
        </p:nvGrpSpPr>
        <p:grpSpPr bwMode="auto">
          <a:xfrm flipH="1">
            <a:off x="7756525" y="641350"/>
            <a:ext cx="152400" cy="152400"/>
            <a:chOff x="672" y="1248"/>
            <a:chExt cx="96" cy="96"/>
          </a:xfrm>
        </p:grpSpPr>
        <p:sp>
          <p:nvSpPr>
            <p:cNvPr id="42154" name="Line 298">
              <a:extLst>
                <a:ext uri="{FF2B5EF4-FFF2-40B4-BE49-F238E27FC236}">
                  <a16:creationId xmlns:a16="http://schemas.microsoft.com/office/drawing/2014/main" id="{E98C2295-F920-46C5-B7D0-7C5A3566456B}"/>
                </a:ext>
              </a:extLst>
            </p:cNvPr>
            <p:cNvSpPr>
              <a:spLocks noChangeShapeType="1"/>
            </p:cNvSpPr>
            <p:nvPr/>
          </p:nvSpPr>
          <p:spPr bwMode="auto">
            <a:xfrm>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55" name="Line 299">
              <a:extLst>
                <a:ext uri="{FF2B5EF4-FFF2-40B4-BE49-F238E27FC236}">
                  <a16:creationId xmlns:a16="http://schemas.microsoft.com/office/drawing/2014/main" id="{4A45E9A4-C19F-4237-A2F4-CA81BCA7E435}"/>
                </a:ext>
              </a:extLst>
            </p:cNvPr>
            <p:cNvSpPr>
              <a:spLocks noChangeShapeType="1"/>
            </p:cNvSpPr>
            <p:nvPr/>
          </p:nvSpPr>
          <p:spPr bwMode="auto">
            <a:xfrm rot="5400000">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6791" name="Group 599">
            <a:extLst>
              <a:ext uri="{FF2B5EF4-FFF2-40B4-BE49-F238E27FC236}">
                <a16:creationId xmlns:a16="http://schemas.microsoft.com/office/drawing/2014/main" id="{D8601236-53F3-4E18-9D5F-C306A4F646ED}"/>
              </a:ext>
            </a:extLst>
          </p:cNvPr>
          <p:cNvGrpSpPr>
            <a:grpSpLocks/>
          </p:cNvGrpSpPr>
          <p:nvPr/>
        </p:nvGrpSpPr>
        <p:grpSpPr bwMode="auto">
          <a:xfrm>
            <a:off x="7815263" y="3052763"/>
            <a:ext cx="152400" cy="152400"/>
            <a:chOff x="4923" y="1923"/>
            <a:chExt cx="96" cy="96"/>
          </a:xfrm>
        </p:grpSpPr>
        <p:sp>
          <p:nvSpPr>
            <p:cNvPr id="42152" name="Line 301">
              <a:extLst>
                <a:ext uri="{FF2B5EF4-FFF2-40B4-BE49-F238E27FC236}">
                  <a16:creationId xmlns:a16="http://schemas.microsoft.com/office/drawing/2014/main" id="{03BFD323-2966-4BC3-9ABE-E096AD96C3D8}"/>
                </a:ext>
              </a:extLst>
            </p:cNvPr>
            <p:cNvSpPr>
              <a:spLocks noChangeShapeType="1"/>
            </p:cNvSpPr>
            <p:nvPr/>
          </p:nvSpPr>
          <p:spPr bwMode="auto">
            <a:xfrm rot="-239111" flipH="1" flipV="1">
              <a:off x="4923" y="1971"/>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53" name="Line 302">
              <a:extLst>
                <a:ext uri="{FF2B5EF4-FFF2-40B4-BE49-F238E27FC236}">
                  <a16:creationId xmlns:a16="http://schemas.microsoft.com/office/drawing/2014/main" id="{2820A7A7-2242-45EA-BEBD-5721EC0D6AF9}"/>
                </a:ext>
              </a:extLst>
            </p:cNvPr>
            <p:cNvSpPr>
              <a:spLocks noChangeShapeType="1"/>
            </p:cNvSpPr>
            <p:nvPr/>
          </p:nvSpPr>
          <p:spPr bwMode="auto">
            <a:xfrm rot="5160889" flipH="1" flipV="1">
              <a:off x="4923" y="1971"/>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6792" name="Group 600">
            <a:extLst>
              <a:ext uri="{FF2B5EF4-FFF2-40B4-BE49-F238E27FC236}">
                <a16:creationId xmlns:a16="http://schemas.microsoft.com/office/drawing/2014/main" id="{A9FC8AC8-EF60-41E3-BBF5-E1335BF7BB0F}"/>
              </a:ext>
            </a:extLst>
          </p:cNvPr>
          <p:cNvGrpSpPr>
            <a:grpSpLocks/>
          </p:cNvGrpSpPr>
          <p:nvPr/>
        </p:nvGrpSpPr>
        <p:grpSpPr bwMode="auto">
          <a:xfrm>
            <a:off x="8289925" y="2222500"/>
            <a:ext cx="152400" cy="152400"/>
            <a:chOff x="5222" y="1400"/>
            <a:chExt cx="96" cy="96"/>
          </a:xfrm>
        </p:grpSpPr>
        <p:sp>
          <p:nvSpPr>
            <p:cNvPr id="42150" name="Line 304">
              <a:extLst>
                <a:ext uri="{FF2B5EF4-FFF2-40B4-BE49-F238E27FC236}">
                  <a16:creationId xmlns:a16="http://schemas.microsoft.com/office/drawing/2014/main" id="{EF67BD4B-18E1-48B7-B75C-4472D3113041}"/>
                </a:ext>
              </a:extLst>
            </p:cNvPr>
            <p:cNvSpPr>
              <a:spLocks noChangeShapeType="1"/>
            </p:cNvSpPr>
            <p:nvPr/>
          </p:nvSpPr>
          <p:spPr bwMode="auto">
            <a:xfrm rot="-239111" flipH="1" flipV="1">
              <a:off x="5222" y="1448"/>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51" name="Line 305">
              <a:extLst>
                <a:ext uri="{FF2B5EF4-FFF2-40B4-BE49-F238E27FC236}">
                  <a16:creationId xmlns:a16="http://schemas.microsoft.com/office/drawing/2014/main" id="{1B8ECE41-85E4-42D3-BE4B-98A409A35DE4}"/>
                </a:ext>
              </a:extLst>
            </p:cNvPr>
            <p:cNvSpPr>
              <a:spLocks noChangeShapeType="1"/>
            </p:cNvSpPr>
            <p:nvPr/>
          </p:nvSpPr>
          <p:spPr bwMode="auto">
            <a:xfrm rot="5160889" flipH="1" flipV="1">
              <a:off x="5222" y="1448"/>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6530" name="Group 338">
            <a:extLst>
              <a:ext uri="{FF2B5EF4-FFF2-40B4-BE49-F238E27FC236}">
                <a16:creationId xmlns:a16="http://schemas.microsoft.com/office/drawing/2014/main" id="{60CA5A19-4AF9-4544-8123-B9D712289E47}"/>
              </a:ext>
            </a:extLst>
          </p:cNvPr>
          <p:cNvGrpSpPr>
            <a:grpSpLocks/>
          </p:cNvGrpSpPr>
          <p:nvPr/>
        </p:nvGrpSpPr>
        <p:grpSpPr bwMode="auto">
          <a:xfrm>
            <a:off x="7364413" y="3354388"/>
            <a:ext cx="152400" cy="152400"/>
            <a:chOff x="4321" y="2075"/>
            <a:chExt cx="96" cy="96"/>
          </a:xfrm>
        </p:grpSpPr>
        <p:sp>
          <p:nvSpPr>
            <p:cNvPr id="42148" name="Line 307">
              <a:extLst>
                <a:ext uri="{FF2B5EF4-FFF2-40B4-BE49-F238E27FC236}">
                  <a16:creationId xmlns:a16="http://schemas.microsoft.com/office/drawing/2014/main" id="{F97054EF-2932-4CFE-8376-107143BC7BAC}"/>
                </a:ext>
              </a:extLst>
            </p:cNvPr>
            <p:cNvSpPr>
              <a:spLocks noChangeShapeType="1"/>
            </p:cNvSpPr>
            <p:nvPr/>
          </p:nvSpPr>
          <p:spPr bwMode="auto">
            <a:xfrm rot="-239111" flipH="1" flipV="1">
              <a:off x="4321" y="2123"/>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49" name="Line 308">
              <a:extLst>
                <a:ext uri="{FF2B5EF4-FFF2-40B4-BE49-F238E27FC236}">
                  <a16:creationId xmlns:a16="http://schemas.microsoft.com/office/drawing/2014/main" id="{8FA03E4F-6645-43E7-994F-EDB6433EA037}"/>
                </a:ext>
              </a:extLst>
            </p:cNvPr>
            <p:cNvSpPr>
              <a:spLocks noChangeShapeType="1"/>
            </p:cNvSpPr>
            <p:nvPr/>
          </p:nvSpPr>
          <p:spPr bwMode="auto">
            <a:xfrm rot="5160889" flipH="1" flipV="1">
              <a:off x="4321" y="2123"/>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6790" name="Group 598">
            <a:extLst>
              <a:ext uri="{FF2B5EF4-FFF2-40B4-BE49-F238E27FC236}">
                <a16:creationId xmlns:a16="http://schemas.microsoft.com/office/drawing/2014/main" id="{7AAFB21F-7212-4616-BED0-21A634909492}"/>
              </a:ext>
            </a:extLst>
          </p:cNvPr>
          <p:cNvGrpSpPr>
            <a:grpSpLocks/>
          </p:cNvGrpSpPr>
          <p:nvPr/>
        </p:nvGrpSpPr>
        <p:grpSpPr bwMode="auto">
          <a:xfrm>
            <a:off x="8318500" y="1873250"/>
            <a:ext cx="152400" cy="152400"/>
            <a:chOff x="5240" y="1180"/>
            <a:chExt cx="96" cy="96"/>
          </a:xfrm>
        </p:grpSpPr>
        <p:sp>
          <p:nvSpPr>
            <p:cNvPr id="42146" name="Line 310">
              <a:extLst>
                <a:ext uri="{FF2B5EF4-FFF2-40B4-BE49-F238E27FC236}">
                  <a16:creationId xmlns:a16="http://schemas.microsoft.com/office/drawing/2014/main" id="{9264FD76-6CB9-4372-9CA1-61FB5E5CA743}"/>
                </a:ext>
              </a:extLst>
            </p:cNvPr>
            <p:cNvSpPr>
              <a:spLocks noChangeShapeType="1"/>
            </p:cNvSpPr>
            <p:nvPr/>
          </p:nvSpPr>
          <p:spPr bwMode="auto">
            <a:xfrm rot="-239111" flipH="1" flipV="1">
              <a:off x="5240" y="1228"/>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47" name="Line 311">
              <a:extLst>
                <a:ext uri="{FF2B5EF4-FFF2-40B4-BE49-F238E27FC236}">
                  <a16:creationId xmlns:a16="http://schemas.microsoft.com/office/drawing/2014/main" id="{D3383A16-225E-4A2E-A85A-26CAD93CAC5B}"/>
                </a:ext>
              </a:extLst>
            </p:cNvPr>
            <p:cNvSpPr>
              <a:spLocks noChangeShapeType="1"/>
            </p:cNvSpPr>
            <p:nvPr/>
          </p:nvSpPr>
          <p:spPr bwMode="auto">
            <a:xfrm rot="5160889" flipH="1" flipV="1">
              <a:off x="5240" y="1228"/>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6531" name="Group 339">
            <a:extLst>
              <a:ext uri="{FF2B5EF4-FFF2-40B4-BE49-F238E27FC236}">
                <a16:creationId xmlns:a16="http://schemas.microsoft.com/office/drawing/2014/main" id="{C4937BBE-EC0D-46E4-B96A-E50AF2BADECD}"/>
              </a:ext>
            </a:extLst>
          </p:cNvPr>
          <p:cNvGrpSpPr>
            <a:grpSpLocks/>
          </p:cNvGrpSpPr>
          <p:nvPr/>
        </p:nvGrpSpPr>
        <p:grpSpPr bwMode="auto">
          <a:xfrm>
            <a:off x="7615238" y="3208338"/>
            <a:ext cx="152400" cy="152400"/>
            <a:chOff x="4479" y="1993"/>
            <a:chExt cx="96" cy="96"/>
          </a:xfrm>
        </p:grpSpPr>
        <p:sp>
          <p:nvSpPr>
            <p:cNvPr id="42144" name="Line 313">
              <a:extLst>
                <a:ext uri="{FF2B5EF4-FFF2-40B4-BE49-F238E27FC236}">
                  <a16:creationId xmlns:a16="http://schemas.microsoft.com/office/drawing/2014/main" id="{926E0451-FA55-48ED-9051-CE1ABEA967CC}"/>
                </a:ext>
              </a:extLst>
            </p:cNvPr>
            <p:cNvSpPr>
              <a:spLocks noChangeShapeType="1"/>
            </p:cNvSpPr>
            <p:nvPr/>
          </p:nvSpPr>
          <p:spPr bwMode="auto">
            <a:xfrm rot="-239111" flipH="1" flipV="1">
              <a:off x="4479" y="2041"/>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45" name="Line 314">
              <a:extLst>
                <a:ext uri="{FF2B5EF4-FFF2-40B4-BE49-F238E27FC236}">
                  <a16:creationId xmlns:a16="http://schemas.microsoft.com/office/drawing/2014/main" id="{4ABA12AB-07D6-4FE4-9FE0-05C88F4C5558}"/>
                </a:ext>
              </a:extLst>
            </p:cNvPr>
            <p:cNvSpPr>
              <a:spLocks noChangeShapeType="1"/>
            </p:cNvSpPr>
            <p:nvPr/>
          </p:nvSpPr>
          <p:spPr bwMode="auto">
            <a:xfrm rot="5160889" flipH="1" flipV="1">
              <a:off x="4479" y="2041"/>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6793" name="Group 601">
            <a:extLst>
              <a:ext uri="{FF2B5EF4-FFF2-40B4-BE49-F238E27FC236}">
                <a16:creationId xmlns:a16="http://schemas.microsoft.com/office/drawing/2014/main" id="{EB8174ED-F155-49E8-81D6-6B3FFB3A2EBE}"/>
              </a:ext>
            </a:extLst>
          </p:cNvPr>
          <p:cNvGrpSpPr>
            <a:grpSpLocks/>
          </p:cNvGrpSpPr>
          <p:nvPr/>
        </p:nvGrpSpPr>
        <p:grpSpPr bwMode="auto">
          <a:xfrm>
            <a:off x="8153400" y="2514600"/>
            <a:ext cx="152400" cy="152400"/>
            <a:chOff x="5146" y="1584"/>
            <a:chExt cx="96" cy="96"/>
          </a:xfrm>
        </p:grpSpPr>
        <p:sp>
          <p:nvSpPr>
            <p:cNvPr id="42142" name="Line 316">
              <a:extLst>
                <a:ext uri="{FF2B5EF4-FFF2-40B4-BE49-F238E27FC236}">
                  <a16:creationId xmlns:a16="http://schemas.microsoft.com/office/drawing/2014/main" id="{1ED132BD-0CED-4ABA-9C65-FA9D7876F474}"/>
                </a:ext>
              </a:extLst>
            </p:cNvPr>
            <p:cNvSpPr>
              <a:spLocks noChangeShapeType="1"/>
            </p:cNvSpPr>
            <p:nvPr/>
          </p:nvSpPr>
          <p:spPr bwMode="auto">
            <a:xfrm rot="-239111" flipH="1" flipV="1">
              <a:off x="5146" y="1632"/>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43" name="Line 317">
              <a:extLst>
                <a:ext uri="{FF2B5EF4-FFF2-40B4-BE49-F238E27FC236}">
                  <a16:creationId xmlns:a16="http://schemas.microsoft.com/office/drawing/2014/main" id="{012F0AC3-4C55-4CD2-981E-84A19CA3BA5C}"/>
                </a:ext>
              </a:extLst>
            </p:cNvPr>
            <p:cNvSpPr>
              <a:spLocks noChangeShapeType="1"/>
            </p:cNvSpPr>
            <p:nvPr/>
          </p:nvSpPr>
          <p:spPr bwMode="auto">
            <a:xfrm rot="5160889" flipH="1" flipV="1">
              <a:off x="5146" y="1632"/>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36520" name="Oval 328">
            <a:extLst>
              <a:ext uri="{FF2B5EF4-FFF2-40B4-BE49-F238E27FC236}">
                <a16:creationId xmlns:a16="http://schemas.microsoft.com/office/drawing/2014/main" id="{044BC7C8-32C1-4B4D-AC22-E6354600C472}"/>
              </a:ext>
            </a:extLst>
          </p:cNvPr>
          <p:cNvSpPr>
            <a:spLocks noChangeArrowheads="1"/>
          </p:cNvSpPr>
          <p:nvPr/>
        </p:nvSpPr>
        <p:spPr bwMode="auto">
          <a:xfrm>
            <a:off x="6673850" y="5426075"/>
            <a:ext cx="76200" cy="76200"/>
          </a:xfrm>
          <a:prstGeom prst="ellipse">
            <a:avLst/>
          </a:prstGeom>
          <a:solidFill>
            <a:srgbClr val="A50021"/>
          </a:solidFill>
          <a:ln w="28575">
            <a:solidFill>
              <a:srgbClr val="FF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6556" name="Line 364">
            <a:extLst>
              <a:ext uri="{FF2B5EF4-FFF2-40B4-BE49-F238E27FC236}">
                <a16:creationId xmlns:a16="http://schemas.microsoft.com/office/drawing/2014/main" id="{11D7813C-9607-422C-8779-6AF16D9BF62A}"/>
              </a:ext>
            </a:extLst>
          </p:cNvPr>
          <p:cNvSpPr>
            <a:spLocks noChangeShapeType="1"/>
          </p:cNvSpPr>
          <p:nvPr/>
        </p:nvSpPr>
        <p:spPr bwMode="auto">
          <a:xfrm>
            <a:off x="6781800" y="5334000"/>
            <a:ext cx="1295400" cy="304800"/>
          </a:xfrm>
          <a:prstGeom prst="line">
            <a:avLst/>
          </a:prstGeom>
          <a:noFill/>
          <a:ln w="38100">
            <a:solidFill>
              <a:srgbClr val="FF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557" name="Line 365">
            <a:extLst>
              <a:ext uri="{FF2B5EF4-FFF2-40B4-BE49-F238E27FC236}">
                <a16:creationId xmlns:a16="http://schemas.microsoft.com/office/drawing/2014/main" id="{B16A38A9-4F82-4569-BE48-D3843562B3CD}"/>
              </a:ext>
            </a:extLst>
          </p:cNvPr>
          <p:cNvSpPr>
            <a:spLocks noChangeShapeType="1"/>
          </p:cNvSpPr>
          <p:nvPr/>
        </p:nvSpPr>
        <p:spPr bwMode="auto">
          <a:xfrm>
            <a:off x="6629400" y="5562600"/>
            <a:ext cx="1219200" cy="504825"/>
          </a:xfrm>
          <a:prstGeom prst="line">
            <a:avLst/>
          </a:prstGeom>
          <a:noFill/>
          <a:ln w="38100">
            <a:solidFill>
              <a:srgbClr val="FF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558" name="Oval 366">
            <a:extLst>
              <a:ext uri="{FF2B5EF4-FFF2-40B4-BE49-F238E27FC236}">
                <a16:creationId xmlns:a16="http://schemas.microsoft.com/office/drawing/2014/main" id="{36F01BCC-9ED4-4774-B4D3-6E75E7202C0A}"/>
              </a:ext>
            </a:extLst>
          </p:cNvPr>
          <p:cNvSpPr>
            <a:spLocks noChangeArrowheads="1"/>
          </p:cNvSpPr>
          <p:nvPr/>
        </p:nvSpPr>
        <p:spPr bwMode="auto">
          <a:xfrm>
            <a:off x="6553200" y="5302250"/>
            <a:ext cx="304800" cy="304800"/>
          </a:xfrm>
          <a:prstGeom prst="ellipse">
            <a:avLst/>
          </a:prstGeom>
          <a:solidFill>
            <a:srgbClr val="0000FF"/>
          </a:solidFill>
          <a:ln w="38100">
            <a:solidFill>
              <a:srgbClr val="FF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6559" name="Oval 367">
            <a:extLst>
              <a:ext uri="{FF2B5EF4-FFF2-40B4-BE49-F238E27FC236}">
                <a16:creationId xmlns:a16="http://schemas.microsoft.com/office/drawing/2014/main" id="{AAD3147E-8BC6-43B0-9113-8397882BCAD4}"/>
              </a:ext>
            </a:extLst>
          </p:cNvPr>
          <p:cNvSpPr>
            <a:spLocks noChangeArrowheads="1"/>
          </p:cNvSpPr>
          <p:nvPr/>
        </p:nvSpPr>
        <p:spPr bwMode="auto">
          <a:xfrm>
            <a:off x="6661150" y="5410200"/>
            <a:ext cx="76200" cy="76200"/>
          </a:xfrm>
          <a:prstGeom prst="ellipse">
            <a:avLst/>
          </a:prstGeom>
          <a:solidFill>
            <a:srgbClr val="FF0000"/>
          </a:solidFill>
          <a:ln w="2857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136774" name="Group 582">
            <a:extLst>
              <a:ext uri="{FF2B5EF4-FFF2-40B4-BE49-F238E27FC236}">
                <a16:creationId xmlns:a16="http://schemas.microsoft.com/office/drawing/2014/main" id="{7D430EBD-F2C5-49ED-9971-F22AC1C176E3}"/>
              </a:ext>
            </a:extLst>
          </p:cNvPr>
          <p:cNvGrpSpPr>
            <a:grpSpLocks/>
          </p:cNvGrpSpPr>
          <p:nvPr/>
        </p:nvGrpSpPr>
        <p:grpSpPr bwMode="auto">
          <a:xfrm>
            <a:off x="7620000" y="5562600"/>
            <a:ext cx="533400" cy="533400"/>
            <a:chOff x="4800" y="3504"/>
            <a:chExt cx="336" cy="336"/>
          </a:xfrm>
        </p:grpSpPr>
        <p:sp>
          <p:nvSpPr>
            <p:cNvPr id="42140" name="Oval 343">
              <a:extLst>
                <a:ext uri="{FF2B5EF4-FFF2-40B4-BE49-F238E27FC236}">
                  <a16:creationId xmlns:a16="http://schemas.microsoft.com/office/drawing/2014/main" id="{49775FB5-70FA-4155-8A48-838839F12B15}"/>
                </a:ext>
              </a:extLst>
            </p:cNvPr>
            <p:cNvSpPr>
              <a:spLocks noChangeArrowheads="1"/>
            </p:cNvSpPr>
            <p:nvPr/>
          </p:nvSpPr>
          <p:spPr bwMode="auto">
            <a:xfrm>
              <a:off x="4800" y="3504"/>
              <a:ext cx="336" cy="336"/>
            </a:xfrm>
            <a:prstGeom prst="ellipse">
              <a:avLst/>
            </a:prstGeom>
            <a:solidFill>
              <a:srgbClr val="FF6600"/>
            </a:solidFill>
            <a:ln w="9525">
              <a:round/>
              <a:headEnd/>
              <a:tailEnd/>
            </a:ln>
            <a:effectLst/>
            <a:scene3d>
              <a:camera prst="legacyObliqueTopRight"/>
              <a:lightRig rig="legacyFlat3" dir="b"/>
            </a:scene3d>
            <a:sp3d extrusionH="36500" prstMaterial="legacyMatte">
              <a:bevelT w="13500" h="13500" prst="angle"/>
              <a:bevelB w="13500" h="13500" prst="angle"/>
              <a:extrusionClr>
                <a:srgbClr val="FF6600"/>
              </a:extrusionClr>
              <a:contourClr>
                <a:srgbClr val="FF66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2141" name="Oval 342">
              <a:extLst>
                <a:ext uri="{FF2B5EF4-FFF2-40B4-BE49-F238E27FC236}">
                  <a16:creationId xmlns:a16="http://schemas.microsoft.com/office/drawing/2014/main" id="{2ED015A8-0D76-48CA-A26B-C2EB86E4F100}"/>
                </a:ext>
              </a:extLst>
            </p:cNvPr>
            <p:cNvSpPr>
              <a:spLocks noChangeArrowheads="1"/>
            </p:cNvSpPr>
            <p:nvPr/>
          </p:nvSpPr>
          <p:spPr bwMode="auto">
            <a:xfrm>
              <a:off x="4944" y="3658"/>
              <a:ext cx="48" cy="48"/>
            </a:xfrm>
            <a:prstGeom prst="ellipse">
              <a:avLst/>
            </a:prstGeom>
            <a:solidFill>
              <a:srgbClr val="FF0000"/>
            </a:solidFill>
            <a:ln w="28575">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36783" name="Group 591">
            <a:extLst>
              <a:ext uri="{FF2B5EF4-FFF2-40B4-BE49-F238E27FC236}">
                <a16:creationId xmlns:a16="http://schemas.microsoft.com/office/drawing/2014/main" id="{CB4FD2BA-1ECE-4E86-9B36-1F10108632CD}"/>
              </a:ext>
            </a:extLst>
          </p:cNvPr>
          <p:cNvGrpSpPr>
            <a:grpSpLocks/>
          </p:cNvGrpSpPr>
          <p:nvPr/>
        </p:nvGrpSpPr>
        <p:grpSpPr bwMode="auto">
          <a:xfrm>
            <a:off x="6292850" y="2819400"/>
            <a:ext cx="152400" cy="1676400"/>
            <a:chOff x="2496" y="1488"/>
            <a:chExt cx="96" cy="1056"/>
          </a:xfrm>
        </p:grpSpPr>
        <p:grpSp>
          <p:nvGrpSpPr>
            <p:cNvPr id="42122" name="Group 368">
              <a:extLst>
                <a:ext uri="{FF2B5EF4-FFF2-40B4-BE49-F238E27FC236}">
                  <a16:creationId xmlns:a16="http://schemas.microsoft.com/office/drawing/2014/main" id="{A4F8E56B-CB92-4371-8E3E-0E003EFA6750}"/>
                </a:ext>
              </a:extLst>
            </p:cNvPr>
            <p:cNvGrpSpPr>
              <a:grpSpLocks/>
            </p:cNvGrpSpPr>
            <p:nvPr/>
          </p:nvGrpSpPr>
          <p:grpSpPr bwMode="auto">
            <a:xfrm>
              <a:off x="2496" y="1680"/>
              <a:ext cx="96" cy="96"/>
              <a:chOff x="672" y="1248"/>
              <a:chExt cx="96" cy="96"/>
            </a:xfrm>
          </p:grpSpPr>
          <p:sp>
            <p:nvSpPr>
              <p:cNvPr id="42138" name="Line 369">
                <a:extLst>
                  <a:ext uri="{FF2B5EF4-FFF2-40B4-BE49-F238E27FC236}">
                    <a16:creationId xmlns:a16="http://schemas.microsoft.com/office/drawing/2014/main" id="{BCE0A506-D5B3-4C3E-A744-6D3834A0AC98}"/>
                  </a:ext>
                </a:extLst>
              </p:cNvPr>
              <p:cNvSpPr>
                <a:spLocks noChangeShapeType="1"/>
              </p:cNvSpPr>
              <p:nvPr/>
            </p:nvSpPr>
            <p:spPr bwMode="auto">
              <a:xfrm>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39" name="Line 370">
                <a:extLst>
                  <a:ext uri="{FF2B5EF4-FFF2-40B4-BE49-F238E27FC236}">
                    <a16:creationId xmlns:a16="http://schemas.microsoft.com/office/drawing/2014/main" id="{E86BA251-8E06-420B-AE9A-ECD9112668B5}"/>
                  </a:ext>
                </a:extLst>
              </p:cNvPr>
              <p:cNvSpPr>
                <a:spLocks noChangeShapeType="1"/>
              </p:cNvSpPr>
              <p:nvPr/>
            </p:nvSpPr>
            <p:spPr bwMode="auto">
              <a:xfrm rot="5400000">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42123" name="Group 371">
              <a:extLst>
                <a:ext uri="{FF2B5EF4-FFF2-40B4-BE49-F238E27FC236}">
                  <a16:creationId xmlns:a16="http://schemas.microsoft.com/office/drawing/2014/main" id="{343F6933-1E6F-4456-BCC7-6CAF1ED9ED37}"/>
                </a:ext>
              </a:extLst>
            </p:cNvPr>
            <p:cNvGrpSpPr>
              <a:grpSpLocks/>
            </p:cNvGrpSpPr>
            <p:nvPr/>
          </p:nvGrpSpPr>
          <p:grpSpPr bwMode="auto">
            <a:xfrm>
              <a:off x="2496" y="1488"/>
              <a:ext cx="96" cy="96"/>
              <a:chOff x="672" y="1248"/>
              <a:chExt cx="96" cy="96"/>
            </a:xfrm>
          </p:grpSpPr>
          <p:sp>
            <p:nvSpPr>
              <p:cNvPr id="42136" name="Line 372">
                <a:extLst>
                  <a:ext uri="{FF2B5EF4-FFF2-40B4-BE49-F238E27FC236}">
                    <a16:creationId xmlns:a16="http://schemas.microsoft.com/office/drawing/2014/main" id="{A9D2C6A3-487F-4494-9E9F-86B70268F51A}"/>
                  </a:ext>
                </a:extLst>
              </p:cNvPr>
              <p:cNvSpPr>
                <a:spLocks noChangeShapeType="1"/>
              </p:cNvSpPr>
              <p:nvPr/>
            </p:nvSpPr>
            <p:spPr bwMode="auto">
              <a:xfrm>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37" name="Line 373">
                <a:extLst>
                  <a:ext uri="{FF2B5EF4-FFF2-40B4-BE49-F238E27FC236}">
                    <a16:creationId xmlns:a16="http://schemas.microsoft.com/office/drawing/2014/main" id="{189E2A79-BDD6-4669-8A1C-FCF79C34FC70}"/>
                  </a:ext>
                </a:extLst>
              </p:cNvPr>
              <p:cNvSpPr>
                <a:spLocks noChangeShapeType="1"/>
              </p:cNvSpPr>
              <p:nvPr/>
            </p:nvSpPr>
            <p:spPr bwMode="auto">
              <a:xfrm rot="5400000">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42124" name="Group 374">
              <a:extLst>
                <a:ext uri="{FF2B5EF4-FFF2-40B4-BE49-F238E27FC236}">
                  <a16:creationId xmlns:a16="http://schemas.microsoft.com/office/drawing/2014/main" id="{B90C8990-F9F2-4EC4-8EA8-D0143BF6DC6E}"/>
                </a:ext>
              </a:extLst>
            </p:cNvPr>
            <p:cNvGrpSpPr>
              <a:grpSpLocks/>
            </p:cNvGrpSpPr>
            <p:nvPr/>
          </p:nvGrpSpPr>
          <p:grpSpPr bwMode="auto">
            <a:xfrm>
              <a:off x="2496" y="1872"/>
              <a:ext cx="96" cy="96"/>
              <a:chOff x="672" y="1248"/>
              <a:chExt cx="96" cy="96"/>
            </a:xfrm>
          </p:grpSpPr>
          <p:sp>
            <p:nvSpPr>
              <p:cNvPr id="42134" name="Line 375">
                <a:extLst>
                  <a:ext uri="{FF2B5EF4-FFF2-40B4-BE49-F238E27FC236}">
                    <a16:creationId xmlns:a16="http://schemas.microsoft.com/office/drawing/2014/main" id="{4AAF3F82-28F0-44AB-AB5E-9F3462A17D53}"/>
                  </a:ext>
                </a:extLst>
              </p:cNvPr>
              <p:cNvSpPr>
                <a:spLocks noChangeShapeType="1"/>
              </p:cNvSpPr>
              <p:nvPr/>
            </p:nvSpPr>
            <p:spPr bwMode="auto">
              <a:xfrm>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35" name="Line 376">
                <a:extLst>
                  <a:ext uri="{FF2B5EF4-FFF2-40B4-BE49-F238E27FC236}">
                    <a16:creationId xmlns:a16="http://schemas.microsoft.com/office/drawing/2014/main" id="{7A65AD42-A503-4A10-BE00-A1DC6D8D102A}"/>
                  </a:ext>
                </a:extLst>
              </p:cNvPr>
              <p:cNvSpPr>
                <a:spLocks noChangeShapeType="1"/>
              </p:cNvSpPr>
              <p:nvPr/>
            </p:nvSpPr>
            <p:spPr bwMode="auto">
              <a:xfrm rot="5400000">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42125" name="Group 377">
              <a:extLst>
                <a:ext uri="{FF2B5EF4-FFF2-40B4-BE49-F238E27FC236}">
                  <a16:creationId xmlns:a16="http://schemas.microsoft.com/office/drawing/2014/main" id="{7B0C500B-6A78-4AD7-ACD5-63A8DE7138E2}"/>
                </a:ext>
              </a:extLst>
            </p:cNvPr>
            <p:cNvGrpSpPr>
              <a:grpSpLocks/>
            </p:cNvGrpSpPr>
            <p:nvPr/>
          </p:nvGrpSpPr>
          <p:grpSpPr bwMode="auto">
            <a:xfrm>
              <a:off x="2496" y="2256"/>
              <a:ext cx="96" cy="96"/>
              <a:chOff x="672" y="1248"/>
              <a:chExt cx="96" cy="96"/>
            </a:xfrm>
          </p:grpSpPr>
          <p:sp>
            <p:nvSpPr>
              <p:cNvPr id="42132" name="Line 378">
                <a:extLst>
                  <a:ext uri="{FF2B5EF4-FFF2-40B4-BE49-F238E27FC236}">
                    <a16:creationId xmlns:a16="http://schemas.microsoft.com/office/drawing/2014/main" id="{926D87B5-81F9-417E-B6DB-FC3DB3A6F9C6}"/>
                  </a:ext>
                </a:extLst>
              </p:cNvPr>
              <p:cNvSpPr>
                <a:spLocks noChangeShapeType="1"/>
              </p:cNvSpPr>
              <p:nvPr/>
            </p:nvSpPr>
            <p:spPr bwMode="auto">
              <a:xfrm>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33" name="Line 379">
                <a:extLst>
                  <a:ext uri="{FF2B5EF4-FFF2-40B4-BE49-F238E27FC236}">
                    <a16:creationId xmlns:a16="http://schemas.microsoft.com/office/drawing/2014/main" id="{3AFF384F-6A86-49A5-902E-2F6F4EEA3FFE}"/>
                  </a:ext>
                </a:extLst>
              </p:cNvPr>
              <p:cNvSpPr>
                <a:spLocks noChangeShapeType="1"/>
              </p:cNvSpPr>
              <p:nvPr/>
            </p:nvSpPr>
            <p:spPr bwMode="auto">
              <a:xfrm rot="5400000">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42126" name="Group 380">
              <a:extLst>
                <a:ext uri="{FF2B5EF4-FFF2-40B4-BE49-F238E27FC236}">
                  <a16:creationId xmlns:a16="http://schemas.microsoft.com/office/drawing/2014/main" id="{7D2075B8-3942-46CC-AD37-D24021DDC720}"/>
                </a:ext>
              </a:extLst>
            </p:cNvPr>
            <p:cNvGrpSpPr>
              <a:grpSpLocks/>
            </p:cNvGrpSpPr>
            <p:nvPr/>
          </p:nvGrpSpPr>
          <p:grpSpPr bwMode="auto">
            <a:xfrm>
              <a:off x="2496" y="2064"/>
              <a:ext cx="96" cy="96"/>
              <a:chOff x="672" y="1248"/>
              <a:chExt cx="96" cy="96"/>
            </a:xfrm>
          </p:grpSpPr>
          <p:sp>
            <p:nvSpPr>
              <p:cNvPr id="42130" name="Line 381">
                <a:extLst>
                  <a:ext uri="{FF2B5EF4-FFF2-40B4-BE49-F238E27FC236}">
                    <a16:creationId xmlns:a16="http://schemas.microsoft.com/office/drawing/2014/main" id="{2CC05347-5845-4314-80C1-8E73DB27528D}"/>
                  </a:ext>
                </a:extLst>
              </p:cNvPr>
              <p:cNvSpPr>
                <a:spLocks noChangeShapeType="1"/>
              </p:cNvSpPr>
              <p:nvPr/>
            </p:nvSpPr>
            <p:spPr bwMode="auto">
              <a:xfrm>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31" name="Line 382">
                <a:extLst>
                  <a:ext uri="{FF2B5EF4-FFF2-40B4-BE49-F238E27FC236}">
                    <a16:creationId xmlns:a16="http://schemas.microsoft.com/office/drawing/2014/main" id="{896ABCD0-8F46-48EC-8BB4-37118742E777}"/>
                  </a:ext>
                </a:extLst>
              </p:cNvPr>
              <p:cNvSpPr>
                <a:spLocks noChangeShapeType="1"/>
              </p:cNvSpPr>
              <p:nvPr/>
            </p:nvSpPr>
            <p:spPr bwMode="auto">
              <a:xfrm rot="5400000">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42127" name="Group 383">
              <a:extLst>
                <a:ext uri="{FF2B5EF4-FFF2-40B4-BE49-F238E27FC236}">
                  <a16:creationId xmlns:a16="http://schemas.microsoft.com/office/drawing/2014/main" id="{1F3E8A8A-1B4A-4AE0-8393-35A682725708}"/>
                </a:ext>
              </a:extLst>
            </p:cNvPr>
            <p:cNvGrpSpPr>
              <a:grpSpLocks/>
            </p:cNvGrpSpPr>
            <p:nvPr/>
          </p:nvGrpSpPr>
          <p:grpSpPr bwMode="auto">
            <a:xfrm>
              <a:off x="2496" y="2448"/>
              <a:ext cx="96" cy="96"/>
              <a:chOff x="672" y="1248"/>
              <a:chExt cx="96" cy="96"/>
            </a:xfrm>
          </p:grpSpPr>
          <p:sp>
            <p:nvSpPr>
              <p:cNvPr id="42128" name="Line 384">
                <a:extLst>
                  <a:ext uri="{FF2B5EF4-FFF2-40B4-BE49-F238E27FC236}">
                    <a16:creationId xmlns:a16="http://schemas.microsoft.com/office/drawing/2014/main" id="{48BA8A3D-54B6-4479-BB08-B751F52BC29C}"/>
                  </a:ext>
                </a:extLst>
              </p:cNvPr>
              <p:cNvSpPr>
                <a:spLocks noChangeShapeType="1"/>
              </p:cNvSpPr>
              <p:nvPr/>
            </p:nvSpPr>
            <p:spPr bwMode="auto">
              <a:xfrm>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29" name="Line 385">
                <a:extLst>
                  <a:ext uri="{FF2B5EF4-FFF2-40B4-BE49-F238E27FC236}">
                    <a16:creationId xmlns:a16="http://schemas.microsoft.com/office/drawing/2014/main" id="{0EAAB0FC-369E-49AA-AE2F-3EA6C202B8FD}"/>
                  </a:ext>
                </a:extLst>
              </p:cNvPr>
              <p:cNvSpPr>
                <a:spLocks noChangeShapeType="1"/>
              </p:cNvSpPr>
              <p:nvPr/>
            </p:nvSpPr>
            <p:spPr bwMode="auto">
              <a:xfrm rot="5400000">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136612" name="Group 420">
            <a:extLst>
              <a:ext uri="{FF2B5EF4-FFF2-40B4-BE49-F238E27FC236}">
                <a16:creationId xmlns:a16="http://schemas.microsoft.com/office/drawing/2014/main" id="{7B6F6ED3-870B-45FC-969D-A4A0F9D29BAE}"/>
              </a:ext>
            </a:extLst>
          </p:cNvPr>
          <p:cNvGrpSpPr>
            <a:grpSpLocks/>
          </p:cNvGrpSpPr>
          <p:nvPr/>
        </p:nvGrpSpPr>
        <p:grpSpPr bwMode="auto">
          <a:xfrm>
            <a:off x="5578475" y="4572000"/>
            <a:ext cx="457200" cy="990600"/>
            <a:chOff x="3168" y="2832"/>
            <a:chExt cx="336" cy="624"/>
          </a:xfrm>
        </p:grpSpPr>
        <p:grpSp>
          <p:nvGrpSpPr>
            <p:cNvPr id="42108" name="Group 413">
              <a:extLst>
                <a:ext uri="{FF2B5EF4-FFF2-40B4-BE49-F238E27FC236}">
                  <a16:creationId xmlns:a16="http://schemas.microsoft.com/office/drawing/2014/main" id="{1472F27E-3FFF-4CC4-B78C-D04696F2C4A8}"/>
                </a:ext>
              </a:extLst>
            </p:cNvPr>
            <p:cNvGrpSpPr>
              <a:grpSpLocks/>
            </p:cNvGrpSpPr>
            <p:nvPr/>
          </p:nvGrpSpPr>
          <p:grpSpPr bwMode="auto">
            <a:xfrm>
              <a:off x="3408" y="2832"/>
              <a:ext cx="96" cy="384"/>
              <a:chOff x="3408" y="2832"/>
              <a:chExt cx="96" cy="384"/>
            </a:xfrm>
          </p:grpSpPr>
          <p:sp>
            <p:nvSpPr>
              <p:cNvPr id="42114" name="Line 402">
                <a:extLst>
                  <a:ext uri="{FF2B5EF4-FFF2-40B4-BE49-F238E27FC236}">
                    <a16:creationId xmlns:a16="http://schemas.microsoft.com/office/drawing/2014/main" id="{481DD7B8-B5F4-4E63-A930-9BA1E5081E77}"/>
                  </a:ext>
                </a:extLst>
              </p:cNvPr>
              <p:cNvSpPr>
                <a:spLocks noChangeShapeType="1"/>
              </p:cNvSpPr>
              <p:nvPr/>
            </p:nvSpPr>
            <p:spPr bwMode="auto">
              <a:xfrm rot="5400000" flipH="1">
                <a:off x="3432" y="2808"/>
                <a:ext cx="48" cy="96"/>
              </a:xfrm>
              <a:prstGeom prst="line">
                <a:avLst/>
              </a:prstGeom>
              <a:noFill/>
              <a:ln w="28575">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15" name="Line 403">
                <a:extLst>
                  <a:ext uri="{FF2B5EF4-FFF2-40B4-BE49-F238E27FC236}">
                    <a16:creationId xmlns:a16="http://schemas.microsoft.com/office/drawing/2014/main" id="{D01D7274-7D71-43DE-8E43-42DBCCD5E3ED}"/>
                  </a:ext>
                </a:extLst>
              </p:cNvPr>
              <p:cNvSpPr>
                <a:spLocks noChangeShapeType="1"/>
              </p:cNvSpPr>
              <p:nvPr/>
            </p:nvSpPr>
            <p:spPr bwMode="auto">
              <a:xfrm rot="5400000">
                <a:off x="3432" y="2856"/>
                <a:ext cx="48" cy="96"/>
              </a:xfrm>
              <a:prstGeom prst="line">
                <a:avLst/>
              </a:prstGeom>
              <a:noFill/>
              <a:ln w="28575">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16" name="Line 404">
                <a:extLst>
                  <a:ext uri="{FF2B5EF4-FFF2-40B4-BE49-F238E27FC236}">
                    <a16:creationId xmlns:a16="http://schemas.microsoft.com/office/drawing/2014/main" id="{C2FC508C-B3C2-46E9-B79C-52F5EB020EA6}"/>
                  </a:ext>
                </a:extLst>
              </p:cNvPr>
              <p:cNvSpPr>
                <a:spLocks noChangeShapeType="1"/>
              </p:cNvSpPr>
              <p:nvPr/>
            </p:nvSpPr>
            <p:spPr bwMode="auto">
              <a:xfrm rot="5400000" flipH="1">
                <a:off x="3432" y="2904"/>
                <a:ext cx="48" cy="96"/>
              </a:xfrm>
              <a:prstGeom prst="line">
                <a:avLst/>
              </a:prstGeom>
              <a:noFill/>
              <a:ln w="28575">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17" name="Line 405">
                <a:extLst>
                  <a:ext uri="{FF2B5EF4-FFF2-40B4-BE49-F238E27FC236}">
                    <a16:creationId xmlns:a16="http://schemas.microsoft.com/office/drawing/2014/main" id="{2731C575-55CD-4D00-805D-FFA57729D8ED}"/>
                  </a:ext>
                </a:extLst>
              </p:cNvPr>
              <p:cNvSpPr>
                <a:spLocks noChangeShapeType="1"/>
              </p:cNvSpPr>
              <p:nvPr/>
            </p:nvSpPr>
            <p:spPr bwMode="auto">
              <a:xfrm rot="5400000" flipH="1">
                <a:off x="3432" y="3000"/>
                <a:ext cx="48" cy="96"/>
              </a:xfrm>
              <a:prstGeom prst="line">
                <a:avLst/>
              </a:prstGeom>
              <a:noFill/>
              <a:ln w="28575">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18" name="Line 406">
                <a:extLst>
                  <a:ext uri="{FF2B5EF4-FFF2-40B4-BE49-F238E27FC236}">
                    <a16:creationId xmlns:a16="http://schemas.microsoft.com/office/drawing/2014/main" id="{9C71CBDD-00DA-46D7-BBA0-67CE39A1050C}"/>
                  </a:ext>
                </a:extLst>
              </p:cNvPr>
              <p:cNvSpPr>
                <a:spLocks noChangeShapeType="1"/>
              </p:cNvSpPr>
              <p:nvPr/>
            </p:nvSpPr>
            <p:spPr bwMode="auto">
              <a:xfrm rot="5400000" flipH="1">
                <a:off x="3432" y="3096"/>
                <a:ext cx="48" cy="96"/>
              </a:xfrm>
              <a:prstGeom prst="line">
                <a:avLst/>
              </a:prstGeom>
              <a:noFill/>
              <a:ln w="28575">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19" name="Line 407">
                <a:extLst>
                  <a:ext uri="{FF2B5EF4-FFF2-40B4-BE49-F238E27FC236}">
                    <a16:creationId xmlns:a16="http://schemas.microsoft.com/office/drawing/2014/main" id="{37F6D0E2-A209-419A-A726-97B24E75E00D}"/>
                  </a:ext>
                </a:extLst>
              </p:cNvPr>
              <p:cNvSpPr>
                <a:spLocks noChangeShapeType="1"/>
              </p:cNvSpPr>
              <p:nvPr/>
            </p:nvSpPr>
            <p:spPr bwMode="auto">
              <a:xfrm rot="5400000">
                <a:off x="3432" y="3048"/>
                <a:ext cx="48" cy="96"/>
              </a:xfrm>
              <a:prstGeom prst="line">
                <a:avLst/>
              </a:prstGeom>
              <a:noFill/>
              <a:ln w="28575">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20" name="Line 408">
                <a:extLst>
                  <a:ext uri="{FF2B5EF4-FFF2-40B4-BE49-F238E27FC236}">
                    <a16:creationId xmlns:a16="http://schemas.microsoft.com/office/drawing/2014/main" id="{D3B8819D-4A3C-485D-BE74-098EF894598A}"/>
                  </a:ext>
                </a:extLst>
              </p:cNvPr>
              <p:cNvSpPr>
                <a:spLocks noChangeShapeType="1"/>
              </p:cNvSpPr>
              <p:nvPr/>
            </p:nvSpPr>
            <p:spPr bwMode="auto">
              <a:xfrm rot="5400000">
                <a:off x="3432" y="2952"/>
                <a:ext cx="48" cy="96"/>
              </a:xfrm>
              <a:prstGeom prst="line">
                <a:avLst/>
              </a:prstGeom>
              <a:noFill/>
              <a:ln w="28575">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21" name="Line 409">
                <a:extLst>
                  <a:ext uri="{FF2B5EF4-FFF2-40B4-BE49-F238E27FC236}">
                    <a16:creationId xmlns:a16="http://schemas.microsoft.com/office/drawing/2014/main" id="{B33D3242-997E-4B33-823E-EA1B71B79BFB}"/>
                  </a:ext>
                </a:extLst>
              </p:cNvPr>
              <p:cNvSpPr>
                <a:spLocks noChangeShapeType="1"/>
              </p:cNvSpPr>
              <p:nvPr/>
            </p:nvSpPr>
            <p:spPr bwMode="auto">
              <a:xfrm rot="5400000">
                <a:off x="3432" y="3144"/>
                <a:ext cx="48" cy="96"/>
              </a:xfrm>
              <a:prstGeom prst="line">
                <a:avLst/>
              </a:prstGeom>
              <a:noFill/>
              <a:ln w="28575">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42109" name="Line 411">
              <a:extLst>
                <a:ext uri="{FF2B5EF4-FFF2-40B4-BE49-F238E27FC236}">
                  <a16:creationId xmlns:a16="http://schemas.microsoft.com/office/drawing/2014/main" id="{3C34AEF7-029B-42E2-A689-6DFE9D43CFBC}"/>
                </a:ext>
              </a:extLst>
            </p:cNvPr>
            <p:cNvSpPr>
              <a:spLocks noChangeShapeType="1"/>
            </p:cNvSpPr>
            <p:nvPr/>
          </p:nvSpPr>
          <p:spPr bwMode="auto">
            <a:xfrm rot="10800000" flipH="1">
              <a:off x="3312" y="2832"/>
              <a:ext cx="96" cy="0"/>
            </a:xfrm>
            <a:prstGeom prst="line">
              <a:avLst/>
            </a:prstGeom>
            <a:noFill/>
            <a:ln w="28575">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10" name="Line 414">
              <a:extLst>
                <a:ext uri="{FF2B5EF4-FFF2-40B4-BE49-F238E27FC236}">
                  <a16:creationId xmlns:a16="http://schemas.microsoft.com/office/drawing/2014/main" id="{AC27D7AD-A366-41F9-B852-71183C29686B}"/>
                </a:ext>
              </a:extLst>
            </p:cNvPr>
            <p:cNvSpPr>
              <a:spLocks noChangeShapeType="1"/>
            </p:cNvSpPr>
            <p:nvPr/>
          </p:nvSpPr>
          <p:spPr bwMode="auto">
            <a:xfrm rot="10800000" flipH="1">
              <a:off x="3312" y="3216"/>
              <a:ext cx="96" cy="0"/>
            </a:xfrm>
            <a:prstGeom prst="line">
              <a:avLst/>
            </a:prstGeom>
            <a:noFill/>
            <a:ln w="28575">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11" name="Line 415">
              <a:extLst>
                <a:ext uri="{FF2B5EF4-FFF2-40B4-BE49-F238E27FC236}">
                  <a16:creationId xmlns:a16="http://schemas.microsoft.com/office/drawing/2014/main" id="{1C59DE54-D7BE-4371-B5EA-5F156B872BC6}"/>
                </a:ext>
              </a:extLst>
            </p:cNvPr>
            <p:cNvSpPr>
              <a:spLocks noChangeShapeType="1"/>
            </p:cNvSpPr>
            <p:nvPr/>
          </p:nvSpPr>
          <p:spPr bwMode="auto">
            <a:xfrm>
              <a:off x="3312" y="2832"/>
              <a:ext cx="0" cy="384"/>
            </a:xfrm>
            <a:prstGeom prst="line">
              <a:avLst/>
            </a:prstGeom>
            <a:noFill/>
            <a:ln w="28575">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12" name="Line 416">
              <a:extLst>
                <a:ext uri="{FF2B5EF4-FFF2-40B4-BE49-F238E27FC236}">
                  <a16:creationId xmlns:a16="http://schemas.microsoft.com/office/drawing/2014/main" id="{59977671-F086-4A54-B804-A2F99400F53C}"/>
                </a:ext>
              </a:extLst>
            </p:cNvPr>
            <p:cNvSpPr>
              <a:spLocks noChangeShapeType="1"/>
            </p:cNvSpPr>
            <p:nvPr/>
          </p:nvSpPr>
          <p:spPr bwMode="auto">
            <a:xfrm flipH="1">
              <a:off x="3168" y="3024"/>
              <a:ext cx="144" cy="0"/>
            </a:xfrm>
            <a:prstGeom prst="line">
              <a:avLst/>
            </a:prstGeom>
            <a:noFill/>
            <a:ln w="28575">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13" name="Line 417">
              <a:extLst>
                <a:ext uri="{FF2B5EF4-FFF2-40B4-BE49-F238E27FC236}">
                  <a16:creationId xmlns:a16="http://schemas.microsoft.com/office/drawing/2014/main" id="{D8A26A4B-5A63-439D-8E4A-3D7785D8F4B3}"/>
                </a:ext>
              </a:extLst>
            </p:cNvPr>
            <p:cNvSpPr>
              <a:spLocks noChangeShapeType="1"/>
            </p:cNvSpPr>
            <p:nvPr/>
          </p:nvSpPr>
          <p:spPr bwMode="auto">
            <a:xfrm>
              <a:off x="3168" y="3024"/>
              <a:ext cx="0" cy="432"/>
            </a:xfrm>
            <a:prstGeom prst="line">
              <a:avLst/>
            </a:prstGeom>
            <a:noFill/>
            <a:ln w="28575">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6327" name="Group 135">
            <a:extLst>
              <a:ext uri="{FF2B5EF4-FFF2-40B4-BE49-F238E27FC236}">
                <a16:creationId xmlns:a16="http://schemas.microsoft.com/office/drawing/2014/main" id="{64E226B8-A663-46F7-A1BB-3251270892B5}"/>
              </a:ext>
            </a:extLst>
          </p:cNvPr>
          <p:cNvGrpSpPr>
            <a:grpSpLocks/>
          </p:cNvGrpSpPr>
          <p:nvPr/>
        </p:nvGrpSpPr>
        <p:grpSpPr bwMode="auto">
          <a:xfrm>
            <a:off x="5241925" y="5530850"/>
            <a:ext cx="685800" cy="336550"/>
            <a:chOff x="4416" y="3024"/>
            <a:chExt cx="432" cy="212"/>
          </a:xfrm>
        </p:grpSpPr>
        <p:sp>
          <p:nvSpPr>
            <p:cNvPr id="42106" name="Rectangle 136">
              <a:extLst>
                <a:ext uri="{FF2B5EF4-FFF2-40B4-BE49-F238E27FC236}">
                  <a16:creationId xmlns:a16="http://schemas.microsoft.com/office/drawing/2014/main" id="{20D3F391-2364-497E-AF61-69C97BA17FE1}"/>
                </a:ext>
              </a:extLst>
            </p:cNvPr>
            <p:cNvSpPr>
              <a:spLocks noChangeArrowheads="1"/>
            </p:cNvSpPr>
            <p:nvPr/>
          </p:nvSpPr>
          <p:spPr bwMode="auto">
            <a:xfrm>
              <a:off x="4416" y="3024"/>
              <a:ext cx="432" cy="192"/>
            </a:xfrm>
            <a:prstGeom prst="rect">
              <a:avLst/>
            </a:prstGeom>
            <a:solidFill>
              <a:srgbClr val="FF0066"/>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2107" name="Text Box 137">
              <a:extLst>
                <a:ext uri="{FF2B5EF4-FFF2-40B4-BE49-F238E27FC236}">
                  <a16:creationId xmlns:a16="http://schemas.microsoft.com/office/drawing/2014/main" id="{5FB9372E-E126-43B4-9A64-FCB0C08F4E47}"/>
                </a:ext>
              </a:extLst>
            </p:cNvPr>
            <p:cNvSpPr txBox="1">
              <a:spLocks noChangeArrowheads="1"/>
            </p:cNvSpPr>
            <p:nvPr/>
          </p:nvSpPr>
          <p:spPr bwMode="auto">
            <a:xfrm>
              <a:off x="4416" y="3024"/>
              <a:ext cx="43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a:solidFill>
                    <a:srgbClr val="99FF33"/>
                  </a:solidFill>
                </a:rPr>
                <a:t>HVR</a:t>
              </a:r>
            </a:p>
          </p:txBody>
        </p:sp>
      </p:grpSp>
      <p:sp>
        <p:nvSpPr>
          <p:cNvPr id="136717" name="Line 525">
            <a:extLst>
              <a:ext uri="{FF2B5EF4-FFF2-40B4-BE49-F238E27FC236}">
                <a16:creationId xmlns:a16="http://schemas.microsoft.com/office/drawing/2014/main" id="{F80BF80B-6365-44A7-A53D-3CB0254F5363}"/>
              </a:ext>
            </a:extLst>
          </p:cNvPr>
          <p:cNvSpPr>
            <a:spLocks noChangeShapeType="1"/>
          </p:cNvSpPr>
          <p:nvPr/>
        </p:nvSpPr>
        <p:spPr bwMode="auto">
          <a:xfrm>
            <a:off x="6650038" y="577850"/>
            <a:ext cx="123825"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718" name="Line 526">
            <a:extLst>
              <a:ext uri="{FF2B5EF4-FFF2-40B4-BE49-F238E27FC236}">
                <a16:creationId xmlns:a16="http://schemas.microsoft.com/office/drawing/2014/main" id="{F847571C-8612-4A27-BA49-D77C35CAF856}"/>
              </a:ext>
            </a:extLst>
          </p:cNvPr>
          <p:cNvSpPr>
            <a:spLocks noChangeShapeType="1"/>
          </p:cNvSpPr>
          <p:nvPr/>
        </p:nvSpPr>
        <p:spPr bwMode="auto">
          <a:xfrm>
            <a:off x="5902325" y="766763"/>
            <a:ext cx="125413"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719" name="Line 527">
            <a:extLst>
              <a:ext uri="{FF2B5EF4-FFF2-40B4-BE49-F238E27FC236}">
                <a16:creationId xmlns:a16="http://schemas.microsoft.com/office/drawing/2014/main" id="{2178DB6F-9E0C-4917-A615-BA44C428F5B4}"/>
              </a:ext>
            </a:extLst>
          </p:cNvPr>
          <p:cNvSpPr>
            <a:spLocks noChangeShapeType="1"/>
          </p:cNvSpPr>
          <p:nvPr/>
        </p:nvSpPr>
        <p:spPr bwMode="auto">
          <a:xfrm>
            <a:off x="5368925" y="1393825"/>
            <a:ext cx="123825"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720" name="Line 528">
            <a:extLst>
              <a:ext uri="{FF2B5EF4-FFF2-40B4-BE49-F238E27FC236}">
                <a16:creationId xmlns:a16="http://schemas.microsoft.com/office/drawing/2014/main" id="{7774FFD7-B490-4259-8F78-C0393F32D04D}"/>
              </a:ext>
            </a:extLst>
          </p:cNvPr>
          <p:cNvSpPr>
            <a:spLocks noChangeShapeType="1"/>
          </p:cNvSpPr>
          <p:nvPr/>
        </p:nvSpPr>
        <p:spPr bwMode="auto">
          <a:xfrm>
            <a:off x="6400800" y="590550"/>
            <a:ext cx="125413"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721" name="Line 529">
            <a:extLst>
              <a:ext uri="{FF2B5EF4-FFF2-40B4-BE49-F238E27FC236}">
                <a16:creationId xmlns:a16="http://schemas.microsoft.com/office/drawing/2014/main" id="{0E323F3D-616B-4E8D-9B95-A39BFBC7ADA6}"/>
              </a:ext>
            </a:extLst>
          </p:cNvPr>
          <p:cNvSpPr>
            <a:spLocks noChangeShapeType="1"/>
          </p:cNvSpPr>
          <p:nvPr/>
        </p:nvSpPr>
        <p:spPr bwMode="auto">
          <a:xfrm>
            <a:off x="5303838" y="1646238"/>
            <a:ext cx="125412"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722" name="Line 530">
            <a:extLst>
              <a:ext uri="{FF2B5EF4-FFF2-40B4-BE49-F238E27FC236}">
                <a16:creationId xmlns:a16="http://schemas.microsoft.com/office/drawing/2014/main" id="{5C6331BA-F168-4234-A61B-B8A370896C5D}"/>
              </a:ext>
            </a:extLst>
          </p:cNvPr>
          <p:cNvSpPr>
            <a:spLocks noChangeShapeType="1"/>
          </p:cNvSpPr>
          <p:nvPr/>
        </p:nvSpPr>
        <p:spPr bwMode="auto">
          <a:xfrm>
            <a:off x="6140450" y="654050"/>
            <a:ext cx="122238"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723" name="Line 531">
            <a:extLst>
              <a:ext uri="{FF2B5EF4-FFF2-40B4-BE49-F238E27FC236}">
                <a16:creationId xmlns:a16="http://schemas.microsoft.com/office/drawing/2014/main" id="{BB3E2789-1450-4612-AECF-DEE99E28D7F1}"/>
              </a:ext>
            </a:extLst>
          </p:cNvPr>
          <p:cNvSpPr>
            <a:spLocks noChangeShapeType="1"/>
          </p:cNvSpPr>
          <p:nvPr/>
        </p:nvSpPr>
        <p:spPr bwMode="auto">
          <a:xfrm>
            <a:off x="5529263" y="1144588"/>
            <a:ext cx="125412"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724" name="Line 532">
            <a:extLst>
              <a:ext uri="{FF2B5EF4-FFF2-40B4-BE49-F238E27FC236}">
                <a16:creationId xmlns:a16="http://schemas.microsoft.com/office/drawing/2014/main" id="{C9C2FF09-8309-4039-B71C-8DC625311DC6}"/>
              </a:ext>
            </a:extLst>
          </p:cNvPr>
          <p:cNvSpPr>
            <a:spLocks noChangeShapeType="1"/>
          </p:cNvSpPr>
          <p:nvPr/>
        </p:nvSpPr>
        <p:spPr bwMode="auto">
          <a:xfrm>
            <a:off x="5716588" y="917575"/>
            <a:ext cx="123825"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725" name="Line 533">
            <a:extLst>
              <a:ext uri="{FF2B5EF4-FFF2-40B4-BE49-F238E27FC236}">
                <a16:creationId xmlns:a16="http://schemas.microsoft.com/office/drawing/2014/main" id="{46AE0257-5AE5-41F1-8F72-F203A54DAFA4}"/>
              </a:ext>
            </a:extLst>
          </p:cNvPr>
          <p:cNvSpPr>
            <a:spLocks noChangeShapeType="1"/>
          </p:cNvSpPr>
          <p:nvPr/>
        </p:nvSpPr>
        <p:spPr bwMode="auto">
          <a:xfrm rot="239111" flipV="1">
            <a:off x="5668963" y="2906713"/>
            <a:ext cx="123825"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726" name="Line 534">
            <a:extLst>
              <a:ext uri="{FF2B5EF4-FFF2-40B4-BE49-F238E27FC236}">
                <a16:creationId xmlns:a16="http://schemas.microsoft.com/office/drawing/2014/main" id="{B9DF3797-FC5C-4DB5-9F60-4025873ADD89}"/>
              </a:ext>
            </a:extLst>
          </p:cNvPr>
          <p:cNvSpPr>
            <a:spLocks noChangeShapeType="1"/>
          </p:cNvSpPr>
          <p:nvPr/>
        </p:nvSpPr>
        <p:spPr bwMode="auto">
          <a:xfrm rot="239111" flipV="1">
            <a:off x="5280025" y="2222500"/>
            <a:ext cx="125413"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727" name="Line 535">
            <a:extLst>
              <a:ext uri="{FF2B5EF4-FFF2-40B4-BE49-F238E27FC236}">
                <a16:creationId xmlns:a16="http://schemas.microsoft.com/office/drawing/2014/main" id="{687531D2-534F-4B82-995A-BEB1FFD4B4F2}"/>
              </a:ext>
            </a:extLst>
          </p:cNvPr>
          <p:cNvSpPr>
            <a:spLocks noChangeShapeType="1"/>
          </p:cNvSpPr>
          <p:nvPr/>
        </p:nvSpPr>
        <p:spPr bwMode="auto">
          <a:xfrm rot="239111" flipV="1">
            <a:off x="6076950" y="3168650"/>
            <a:ext cx="123825"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728" name="Line 536">
            <a:extLst>
              <a:ext uri="{FF2B5EF4-FFF2-40B4-BE49-F238E27FC236}">
                <a16:creationId xmlns:a16="http://schemas.microsoft.com/office/drawing/2014/main" id="{5FF78ECC-56CB-44C8-BEB2-13564DF197AB}"/>
              </a:ext>
            </a:extLst>
          </p:cNvPr>
          <p:cNvSpPr>
            <a:spLocks noChangeShapeType="1"/>
          </p:cNvSpPr>
          <p:nvPr/>
        </p:nvSpPr>
        <p:spPr bwMode="auto">
          <a:xfrm rot="239111" flipV="1">
            <a:off x="5257800" y="1933575"/>
            <a:ext cx="125413"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729" name="Line 537">
            <a:extLst>
              <a:ext uri="{FF2B5EF4-FFF2-40B4-BE49-F238E27FC236}">
                <a16:creationId xmlns:a16="http://schemas.microsoft.com/office/drawing/2014/main" id="{543DD2F4-5A7F-41FE-B252-25274DE4E57D}"/>
              </a:ext>
            </a:extLst>
          </p:cNvPr>
          <p:cNvSpPr>
            <a:spLocks noChangeShapeType="1"/>
          </p:cNvSpPr>
          <p:nvPr/>
        </p:nvSpPr>
        <p:spPr bwMode="auto">
          <a:xfrm rot="239111" flipV="1">
            <a:off x="5870575" y="3060700"/>
            <a:ext cx="125413"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730" name="Line 538">
            <a:extLst>
              <a:ext uri="{FF2B5EF4-FFF2-40B4-BE49-F238E27FC236}">
                <a16:creationId xmlns:a16="http://schemas.microsoft.com/office/drawing/2014/main" id="{81AA31D6-03EE-46FB-A511-57F42BF9E04B}"/>
              </a:ext>
            </a:extLst>
          </p:cNvPr>
          <p:cNvSpPr>
            <a:spLocks noChangeShapeType="1"/>
          </p:cNvSpPr>
          <p:nvPr/>
        </p:nvSpPr>
        <p:spPr bwMode="auto">
          <a:xfrm rot="239111" flipV="1">
            <a:off x="5380038" y="2462213"/>
            <a:ext cx="123825"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731" name="Line 539">
            <a:extLst>
              <a:ext uri="{FF2B5EF4-FFF2-40B4-BE49-F238E27FC236}">
                <a16:creationId xmlns:a16="http://schemas.microsoft.com/office/drawing/2014/main" id="{E6964152-819A-4630-B063-76EC6C654C1F}"/>
              </a:ext>
            </a:extLst>
          </p:cNvPr>
          <p:cNvSpPr>
            <a:spLocks noChangeShapeType="1"/>
          </p:cNvSpPr>
          <p:nvPr/>
        </p:nvSpPr>
        <p:spPr bwMode="auto">
          <a:xfrm rot="239111" flipV="1">
            <a:off x="5507038" y="2701925"/>
            <a:ext cx="123825"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732" name="Line 540">
            <a:extLst>
              <a:ext uri="{FF2B5EF4-FFF2-40B4-BE49-F238E27FC236}">
                <a16:creationId xmlns:a16="http://schemas.microsoft.com/office/drawing/2014/main" id="{4ED4BFF2-5F06-4BD9-AC22-8BB2BE5F3659}"/>
              </a:ext>
            </a:extLst>
          </p:cNvPr>
          <p:cNvSpPr>
            <a:spLocks noChangeShapeType="1"/>
          </p:cNvSpPr>
          <p:nvPr/>
        </p:nvSpPr>
        <p:spPr bwMode="auto">
          <a:xfrm flipH="1">
            <a:off x="7383463" y="766763"/>
            <a:ext cx="125412"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733" name="Line 541">
            <a:extLst>
              <a:ext uri="{FF2B5EF4-FFF2-40B4-BE49-F238E27FC236}">
                <a16:creationId xmlns:a16="http://schemas.microsoft.com/office/drawing/2014/main" id="{3F3865E0-3283-4731-8B7D-B7281BCFB0CC}"/>
              </a:ext>
            </a:extLst>
          </p:cNvPr>
          <p:cNvSpPr>
            <a:spLocks noChangeShapeType="1"/>
          </p:cNvSpPr>
          <p:nvPr/>
        </p:nvSpPr>
        <p:spPr bwMode="auto">
          <a:xfrm flipH="1">
            <a:off x="7918450" y="1393825"/>
            <a:ext cx="122238"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734" name="Line 542">
            <a:extLst>
              <a:ext uri="{FF2B5EF4-FFF2-40B4-BE49-F238E27FC236}">
                <a16:creationId xmlns:a16="http://schemas.microsoft.com/office/drawing/2014/main" id="{D34D81AA-0A87-410C-825A-94E146AA55DB}"/>
              </a:ext>
            </a:extLst>
          </p:cNvPr>
          <p:cNvSpPr>
            <a:spLocks noChangeShapeType="1"/>
          </p:cNvSpPr>
          <p:nvPr/>
        </p:nvSpPr>
        <p:spPr bwMode="auto">
          <a:xfrm flipH="1">
            <a:off x="6884988" y="590550"/>
            <a:ext cx="125412"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735" name="Line 543">
            <a:extLst>
              <a:ext uri="{FF2B5EF4-FFF2-40B4-BE49-F238E27FC236}">
                <a16:creationId xmlns:a16="http://schemas.microsoft.com/office/drawing/2014/main" id="{8032961B-3243-4C09-AD25-CE020B032EA3}"/>
              </a:ext>
            </a:extLst>
          </p:cNvPr>
          <p:cNvSpPr>
            <a:spLocks noChangeShapeType="1"/>
          </p:cNvSpPr>
          <p:nvPr/>
        </p:nvSpPr>
        <p:spPr bwMode="auto">
          <a:xfrm flipH="1">
            <a:off x="7981950" y="1646238"/>
            <a:ext cx="125413"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736" name="Line 544">
            <a:extLst>
              <a:ext uri="{FF2B5EF4-FFF2-40B4-BE49-F238E27FC236}">
                <a16:creationId xmlns:a16="http://schemas.microsoft.com/office/drawing/2014/main" id="{52A5C72B-B419-4FE3-B5AD-DAEAACFF5059}"/>
              </a:ext>
            </a:extLst>
          </p:cNvPr>
          <p:cNvSpPr>
            <a:spLocks noChangeShapeType="1"/>
          </p:cNvSpPr>
          <p:nvPr/>
        </p:nvSpPr>
        <p:spPr bwMode="auto">
          <a:xfrm flipH="1">
            <a:off x="7148513" y="652463"/>
            <a:ext cx="122237"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737" name="Line 545">
            <a:extLst>
              <a:ext uri="{FF2B5EF4-FFF2-40B4-BE49-F238E27FC236}">
                <a16:creationId xmlns:a16="http://schemas.microsoft.com/office/drawing/2014/main" id="{70B40ECF-366A-4684-9F74-E0C342ED075B}"/>
              </a:ext>
            </a:extLst>
          </p:cNvPr>
          <p:cNvSpPr>
            <a:spLocks noChangeShapeType="1"/>
          </p:cNvSpPr>
          <p:nvPr/>
        </p:nvSpPr>
        <p:spPr bwMode="auto">
          <a:xfrm flipH="1">
            <a:off x="7756525" y="1144588"/>
            <a:ext cx="123825"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738" name="Line 546">
            <a:extLst>
              <a:ext uri="{FF2B5EF4-FFF2-40B4-BE49-F238E27FC236}">
                <a16:creationId xmlns:a16="http://schemas.microsoft.com/office/drawing/2014/main" id="{531FD9B5-0093-4F55-8852-C3316FE19E51}"/>
              </a:ext>
            </a:extLst>
          </p:cNvPr>
          <p:cNvSpPr>
            <a:spLocks noChangeShapeType="1"/>
          </p:cNvSpPr>
          <p:nvPr/>
        </p:nvSpPr>
        <p:spPr bwMode="auto">
          <a:xfrm flipH="1">
            <a:off x="7570788" y="917575"/>
            <a:ext cx="123825"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739" name="Line 547">
            <a:extLst>
              <a:ext uri="{FF2B5EF4-FFF2-40B4-BE49-F238E27FC236}">
                <a16:creationId xmlns:a16="http://schemas.microsoft.com/office/drawing/2014/main" id="{1DC48042-869F-45F2-8E28-5B51906831A7}"/>
              </a:ext>
            </a:extLst>
          </p:cNvPr>
          <p:cNvSpPr>
            <a:spLocks noChangeShapeType="1"/>
          </p:cNvSpPr>
          <p:nvPr/>
        </p:nvSpPr>
        <p:spPr bwMode="auto">
          <a:xfrm rot="-239111" flipH="1" flipV="1">
            <a:off x="7618413" y="2906713"/>
            <a:ext cx="123825"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740" name="Line 548">
            <a:extLst>
              <a:ext uri="{FF2B5EF4-FFF2-40B4-BE49-F238E27FC236}">
                <a16:creationId xmlns:a16="http://schemas.microsoft.com/office/drawing/2014/main" id="{E247AE5D-5DA2-4C77-A171-98CF47775209}"/>
              </a:ext>
            </a:extLst>
          </p:cNvPr>
          <p:cNvSpPr>
            <a:spLocks noChangeShapeType="1"/>
          </p:cNvSpPr>
          <p:nvPr/>
        </p:nvSpPr>
        <p:spPr bwMode="auto">
          <a:xfrm rot="-239111" flipH="1" flipV="1">
            <a:off x="8005763" y="2222500"/>
            <a:ext cx="125412"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741" name="Line 549">
            <a:extLst>
              <a:ext uri="{FF2B5EF4-FFF2-40B4-BE49-F238E27FC236}">
                <a16:creationId xmlns:a16="http://schemas.microsoft.com/office/drawing/2014/main" id="{07907D66-A1DF-439E-87A9-F4F39624A6C2}"/>
              </a:ext>
            </a:extLst>
          </p:cNvPr>
          <p:cNvSpPr>
            <a:spLocks noChangeShapeType="1"/>
          </p:cNvSpPr>
          <p:nvPr/>
        </p:nvSpPr>
        <p:spPr bwMode="auto">
          <a:xfrm rot="-239111" flipH="1" flipV="1">
            <a:off x="7250113" y="3155950"/>
            <a:ext cx="125412"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742" name="Line 550">
            <a:extLst>
              <a:ext uri="{FF2B5EF4-FFF2-40B4-BE49-F238E27FC236}">
                <a16:creationId xmlns:a16="http://schemas.microsoft.com/office/drawing/2014/main" id="{49DA77D8-31DC-4831-9359-FA3167DEFC1B}"/>
              </a:ext>
            </a:extLst>
          </p:cNvPr>
          <p:cNvSpPr>
            <a:spLocks noChangeShapeType="1"/>
          </p:cNvSpPr>
          <p:nvPr/>
        </p:nvSpPr>
        <p:spPr bwMode="auto">
          <a:xfrm rot="-239111" flipH="1" flipV="1">
            <a:off x="8027988" y="1933575"/>
            <a:ext cx="125412"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743" name="Line 551">
            <a:extLst>
              <a:ext uri="{FF2B5EF4-FFF2-40B4-BE49-F238E27FC236}">
                <a16:creationId xmlns:a16="http://schemas.microsoft.com/office/drawing/2014/main" id="{2BB15C19-FE11-4732-A903-65B0E1BC634D}"/>
              </a:ext>
            </a:extLst>
          </p:cNvPr>
          <p:cNvSpPr>
            <a:spLocks noChangeShapeType="1"/>
          </p:cNvSpPr>
          <p:nvPr/>
        </p:nvSpPr>
        <p:spPr bwMode="auto">
          <a:xfrm rot="-239111" flipH="1" flipV="1">
            <a:off x="7454900" y="3035300"/>
            <a:ext cx="123825"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744" name="Line 552">
            <a:extLst>
              <a:ext uri="{FF2B5EF4-FFF2-40B4-BE49-F238E27FC236}">
                <a16:creationId xmlns:a16="http://schemas.microsoft.com/office/drawing/2014/main" id="{6EB4CE6D-8224-48FA-85C9-D2F8F16474A0}"/>
              </a:ext>
            </a:extLst>
          </p:cNvPr>
          <p:cNvSpPr>
            <a:spLocks noChangeShapeType="1"/>
          </p:cNvSpPr>
          <p:nvPr/>
        </p:nvSpPr>
        <p:spPr bwMode="auto">
          <a:xfrm rot="-239111" flipH="1" flipV="1">
            <a:off x="7907338" y="2462213"/>
            <a:ext cx="123825"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745" name="Line 553">
            <a:extLst>
              <a:ext uri="{FF2B5EF4-FFF2-40B4-BE49-F238E27FC236}">
                <a16:creationId xmlns:a16="http://schemas.microsoft.com/office/drawing/2014/main" id="{9B2BF3A4-7D04-4406-B8D3-477E06EEB5A1}"/>
              </a:ext>
            </a:extLst>
          </p:cNvPr>
          <p:cNvSpPr>
            <a:spLocks noChangeShapeType="1"/>
          </p:cNvSpPr>
          <p:nvPr/>
        </p:nvSpPr>
        <p:spPr bwMode="auto">
          <a:xfrm rot="-239111" flipH="1" flipV="1">
            <a:off x="7807325" y="2686050"/>
            <a:ext cx="96838" cy="1270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36751" name="Group 559">
            <a:extLst>
              <a:ext uri="{FF2B5EF4-FFF2-40B4-BE49-F238E27FC236}">
                <a16:creationId xmlns:a16="http://schemas.microsoft.com/office/drawing/2014/main" id="{919F0E20-9896-4EF6-A49A-EAB75BBF6CA6}"/>
              </a:ext>
            </a:extLst>
          </p:cNvPr>
          <p:cNvGrpSpPr>
            <a:grpSpLocks/>
          </p:cNvGrpSpPr>
          <p:nvPr/>
        </p:nvGrpSpPr>
        <p:grpSpPr bwMode="auto">
          <a:xfrm>
            <a:off x="7038975" y="2209800"/>
            <a:ext cx="231775" cy="1981200"/>
            <a:chOff x="4146" y="1344"/>
            <a:chExt cx="146" cy="1248"/>
          </a:xfrm>
        </p:grpSpPr>
        <p:sp>
          <p:nvSpPr>
            <p:cNvPr id="42102" name="Line 153">
              <a:extLst>
                <a:ext uri="{FF2B5EF4-FFF2-40B4-BE49-F238E27FC236}">
                  <a16:creationId xmlns:a16="http://schemas.microsoft.com/office/drawing/2014/main" id="{6E48DCFE-44C5-4957-A617-380FF4BD6EE7}"/>
                </a:ext>
              </a:extLst>
            </p:cNvPr>
            <p:cNvSpPr>
              <a:spLocks noChangeShapeType="1"/>
            </p:cNvSpPr>
            <p:nvPr/>
          </p:nvSpPr>
          <p:spPr bwMode="auto">
            <a:xfrm>
              <a:off x="4166" y="1344"/>
              <a:ext cx="0" cy="1200"/>
            </a:xfrm>
            <a:prstGeom prst="line">
              <a:avLst/>
            </a:prstGeom>
            <a:noFill/>
            <a:ln w="28575">
              <a:solidFill>
                <a:srgbClr val="99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03" name="Line 154">
              <a:extLst>
                <a:ext uri="{FF2B5EF4-FFF2-40B4-BE49-F238E27FC236}">
                  <a16:creationId xmlns:a16="http://schemas.microsoft.com/office/drawing/2014/main" id="{BB134739-BBC9-4184-86A2-AAF37921A63B}"/>
                </a:ext>
              </a:extLst>
            </p:cNvPr>
            <p:cNvSpPr>
              <a:spLocks noChangeShapeType="1"/>
            </p:cNvSpPr>
            <p:nvPr/>
          </p:nvSpPr>
          <p:spPr bwMode="auto">
            <a:xfrm>
              <a:off x="4272" y="1344"/>
              <a:ext cx="0" cy="1200"/>
            </a:xfrm>
            <a:prstGeom prst="line">
              <a:avLst/>
            </a:prstGeom>
            <a:noFill/>
            <a:ln w="28575">
              <a:solidFill>
                <a:srgbClr val="99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04" name="Rectangle 155">
              <a:extLst>
                <a:ext uri="{FF2B5EF4-FFF2-40B4-BE49-F238E27FC236}">
                  <a16:creationId xmlns:a16="http://schemas.microsoft.com/office/drawing/2014/main" id="{B8D51630-AD50-48B5-9134-D8EE3DFFB030}"/>
                </a:ext>
              </a:extLst>
            </p:cNvPr>
            <p:cNvSpPr>
              <a:spLocks noChangeArrowheads="1"/>
            </p:cNvSpPr>
            <p:nvPr/>
          </p:nvSpPr>
          <p:spPr bwMode="auto">
            <a:xfrm>
              <a:off x="4148" y="1344"/>
              <a:ext cx="144" cy="48"/>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2105" name="Rectangle 156">
              <a:extLst>
                <a:ext uri="{FF2B5EF4-FFF2-40B4-BE49-F238E27FC236}">
                  <a16:creationId xmlns:a16="http://schemas.microsoft.com/office/drawing/2014/main" id="{E5FDCF58-1037-4F7D-965B-74EDDB0AED15}"/>
                </a:ext>
              </a:extLst>
            </p:cNvPr>
            <p:cNvSpPr>
              <a:spLocks noChangeArrowheads="1"/>
            </p:cNvSpPr>
            <p:nvPr/>
          </p:nvSpPr>
          <p:spPr bwMode="auto">
            <a:xfrm>
              <a:off x="4146" y="2544"/>
              <a:ext cx="144" cy="48"/>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sp>
        <p:nvSpPr>
          <p:cNvPr id="136759" name="Text Box 567">
            <a:extLst>
              <a:ext uri="{FF2B5EF4-FFF2-40B4-BE49-F238E27FC236}">
                <a16:creationId xmlns:a16="http://schemas.microsoft.com/office/drawing/2014/main" id="{66475391-C2A3-4C9D-8A2B-69EC7A715D77}"/>
              </a:ext>
            </a:extLst>
          </p:cNvPr>
          <p:cNvSpPr txBox="1">
            <a:spLocks noChangeArrowheads="1"/>
          </p:cNvSpPr>
          <p:nvPr/>
        </p:nvSpPr>
        <p:spPr bwMode="auto">
          <a:xfrm>
            <a:off x="381000" y="2286000"/>
            <a:ext cx="3581400" cy="290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1">
                <a:solidFill>
                  <a:srgbClr val="FFFFCC"/>
                </a:solidFill>
                <a:latin typeface="Comic Sans MS" panose="030F0702030302020204" pitchFamily="66" charset="0"/>
              </a:rPr>
              <a:t>S – Large Copper  sphere</a:t>
            </a:r>
          </a:p>
          <a:p>
            <a:pPr eaLnBrk="1" hangingPunct="1">
              <a:spcBef>
                <a:spcPct val="50000"/>
              </a:spcBef>
              <a:buFontTx/>
              <a:buNone/>
            </a:pPr>
            <a:r>
              <a:rPr lang="en-US" altLang="en-US" sz="1600" b="1">
                <a:solidFill>
                  <a:srgbClr val="FFFFCC"/>
                </a:solidFill>
                <a:latin typeface="Comic Sans MS" panose="030F0702030302020204" pitchFamily="66" charset="0"/>
              </a:rPr>
              <a:t>C</a:t>
            </a:r>
            <a:r>
              <a:rPr lang="en-US" altLang="en-US" sz="1600" b="1" baseline="-25000">
                <a:solidFill>
                  <a:srgbClr val="FFFFCC"/>
                </a:solidFill>
                <a:latin typeface="Comic Sans MS" panose="030F0702030302020204" pitchFamily="66" charset="0"/>
              </a:rPr>
              <a:t>1</a:t>
            </a:r>
            <a:r>
              <a:rPr lang="en-US" altLang="en-US" sz="1600" b="1">
                <a:solidFill>
                  <a:srgbClr val="FFFFCC"/>
                </a:solidFill>
                <a:latin typeface="Comic Sans MS" panose="030F0702030302020204" pitchFamily="66" charset="0"/>
              </a:rPr>
              <a:t>, C</a:t>
            </a:r>
            <a:r>
              <a:rPr lang="en-US" altLang="en-US" sz="1600" b="1" baseline="-25000">
                <a:solidFill>
                  <a:srgbClr val="FFFFCC"/>
                </a:solidFill>
                <a:latin typeface="Comic Sans MS" panose="030F0702030302020204" pitchFamily="66" charset="0"/>
              </a:rPr>
              <a:t>2</a:t>
            </a:r>
            <a:r>
              <a:rPr lang="en-US" altLang="en-US" sz="1600" b="1">
                <a:solidFill>
                  <a:srgbClr val="FFFFCC"/>
                </a:solidFill>
                <a:latin typeface="Comic Sans MS" panose="030F0702030302020204" pitchFamily="66" charset="0"/>
              </a:rPr>
              <a:t> – Combs with sharp points</a:t>
            </a:r>
          </a:p>
          <a:p>
            <a:pPr eaLnBrk="1" hangingPunct="1">
              <a:spcBef>
                <a:spcPct val="50000"/>
              </a:spcBef>
              <a:buFontTx/>
              <a:buNone/>
            </a:pPr>
            <a:r>
              <a:rPr lang="en-US" altLang="en-US" sz="1600" b="1">
                <a:solidFill>
                  <a:srgbClr val="FFFFCC"/>
                </a:solidFill>
                <a:latin typeface="Comic Sans MS" panose="030F0702030302020204" pitchFamily="66" charset="0"/>
              </a:rPr>
              <a:t>P</a:t>
            </a:r>
            <a:r>
              <a:rPr lang="en-US" altLang="en-US" sz="1600" b="1" baseline="-25000">
                <a:solidFill>
                  <a:srgbClr val="FFFFCC"/>
                </a:solidFill>
                <a:latin typeface="Comic Sans MS" panose="030F0702030302020204" pitchFamily="66" charset="0"/>
              </a:rPr>
              <a:t>1</a:t>
            </a:r>
            <a:r>
              <a:rPr lang="en-US" altLang="en-US" sz="1600" b="1">
                <a:solidFill>
                  <a:srgbClr val="FFFFCC"/>
                </a:solidFill>
                <a:latin typeface="Comic Sans MS" panose="030F0702030302020204" pitchFamily="66" charset="0"/>
              </a:rPr>
              <a:t>, P</a:t>
            </a:r>
            <a:r>
              <a:rPr lang="en-US" altLang="en-US" sz="1600" b="1" baseline="-25000">
                <a:solidFill>
                  <a:srgbClr val="FFFFCC"/>
                </a:solidFill>
                <a:latin typeface="Comic Sans MS" panose="030F0702030302020204" pitchFamily="66" charset="0"/>
              </a:rPr>
              <a:t>2</a:t>
            </a:r>
            <a:r>
              <a:rPr lang="en-US" altLang="en-US" sz="1600" b="1">
                <a:solidFill>
                  <a:srgbClr val="FFFFCC"/>
                </a:solidFill>
                <a:latin typeface="Comic Sans MS" panose="030F0702030302020204" pitchFamily="66" charset="0"/>
              </a:rPr>
              <a:t> – Pulleys to run belt</a:t>
            </a:r>
          </a:p>
          <a:p>
            <a:pPr eaLnBrk="1" hangingPunct="1">
              <a:spcBef>
                <a:spcPct val="50000"/>
              </a:spcBef>
              <a:buFontTx/>
              <a:buNone/>
            </a:pPr>
            <a:r>
              <a:rPr lang="en-US" altLang="en-US" sz="1600" b="1">
                <a:solidFill>
                  <a:srgbClr val="FFFFCC"/>
                </a:solidFill>
                <a:latin typeface="Comic Sans MS" panose="030F0702030302020204" pitchFamily="66" charset="0"/>
              </a:rPr>
              <a:t>HVR – High Voltage Rectifier</a:t>
            </a:r>
          </a:p>
          <a:p>
            <a:pPr eaLnBrk="1" hangingPunct="1">
              <a:spcBef>
                <a:spcPct val="50000"/>
              </a:spcBef>
              <a:buFontTx/>
              <a:buNone/>
            </a:pPr>
            <a:r>
              <a:rPr lang="en-US" altLang="en-US" sz="1600" b="1">
                <a:solidFill>
                  <a:srgbClr val="FFFFCC"/>
                </a:solidFill>
                <a:latin typeface="Comic Sans MS" panose="030F0702030302020204" pitchFamily="66" charset="0"/>
              </a:rPr>
              <a:t>M – Motor</a:t>
            </a:r>
          </a:p>
          <a:p>
            <a:pPr eaLnBrk="1" hangingPunct="1">
              <a:spcBef>
                <a:spcPct val="50000"/>
              </a:spcBef>
              <a:buFontTx/>
              <a:buNone/>
            </a:pPr>
            <a:r>
              <a:rPr lang="en-US" altLang="en-US" sz="1600" b="1">
                <a:solidFill>
                  <a:srgbClr val="FFFFCC"/>
                </a:solidFill>
                <a:latin typeface="Comic Sans MS" panose="030F0702030302020204" pitchFamily="66" charset="0"/>
              </a:rPr>
              <a:t>IS – Insulating Stand</a:t>
            </a:r>
          </a:p>
          <a:p>
            <a:pPr eaLnBrk="1" hangingPunct="1">
              <a:spcBef>
                <a:spcPct val="50000"/>
              </a:spcBef>
              <a:buFontTx/>
              <a:buNone/>
            </a:pPr>
            <a:r>
              <a:rPr lang="en-US" altLang="en-US" sz="1600" b="1">
                <a:solidFill>
                  <a:srgbClr val="FFFFCC"/>
                </a:solidFill>
                <a:latin typeface="Comic Sans MS" panose="030F0702030302020204" pitchFamily="66" charset="0"/>
              </a:rPr>
              <a:t>D – Gas Discharge Tube</a:t>
            </a:r>
          </a:p>
          <a:p>
            <a:pPr eaLnBrk="1" hangingPunct="1">
              <a:spcBef>
                <a:spcPct val="50000"/>
              </a:spcBef>
              <a:buFontTx/>
              <a:buNone/>
            </a:pPr>
            <a:r>
              <a:rPr lang="en-US" altLang="en-US" sz="1600" b="1">
                <a:solidFill>
                  <a:srgbClr val="FFFFCC"/>
                </a:solidFill>
                <a:latin typeface="Comic Sans MS" panose="030F0702030302020204" pitchFamily="66" charset="0"/>
              </a:rPr>
              <a:t>T - Target</a:t>
            </a:r>
          </a:p>
        </p:txBody>
      </p:sp>
      <p:grpSp>
        <p:nvGrpSpPr>
          <p:cNvPr id="136760" name="Group 568">
            <a:extLst>
              <a:ext uri="{FF2B5EF4-FFF2-40B4-BE49-F238E27FC236}">
                <a16:creationId xmlns:a16="http://schemas.microsoft.com/office/drawing/2014/main" id="{6414DCE8-02DC-403F-9A1A-D41E2951011D}"/>
              </a:ext>
            </a:extLst>
          </p:cNvPr>
          <p:cNvGrpSpPr>
            <a:grpSpLocks/>
          </p:cNvGrpSpPr>
          <p:nvPr/>
        </p:nvGrpSpPr>
        <p:grpSpPr bwMode="auto">
          <a:xfrm flipH="1" flipV="1">
            <a:off x="6019800" y="4556125"/>
            <a:ext cx="152400" cy="152400"/>
            <a:chOff x="672" y="1248"/>
            <a:chExt cx="96" cy="96"/>
          </a:xfrm>
        </p:grpSpPr>
        <p:sp>
          <p:nvSpPr>
            <p:cNvPr id="42100" name="Line 569">
              <a:extLst>
                <a:ext uri="{FF2B5EF4-FFF2-40B4-BE49-F238E27FC236}">
                  <a16:creationId xmlns:a16="http://schemas.microsoft.com/office/drawing/2014/main" id="{1ED11FA7-00AE-430E-AD6E-A5B5574280C2}"/>
                </a:ext>
              </a:extLst>
            </p:cNvPr>
            <p:cNvSpPr>
              <a:spLocks noChangeShapeType="1"/>
            </p:cNvSpPr>
            <p:nvPr/>
          </p:nvSpPr>
          <p:spPr bwMode="auto">
            <a:xfrm>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01" name="Line 570">
              <a:extLst>
                <a:ext uri="{FF2B5EF4-FFF2-40B4-BE49-F238E27FC236}">
                  <a16:creationId xmlns:a16="http://schemas.microsoft.com/office/drawing/2014/main" id="{97B19740-3870-4EA2-A024-DD9D63770A5A}"/>
                </a:ext>
              </a:extLst>
            </p:cNvPr>
            <p:cNvSpPr>
              <a:spLocks noChangeShapeType="1"/>
            </p:cNvSpPr>
            <p:nvPr/>
          </p:nvSpPr>
          <p:spPr bwMode="auto">
            <a:xfrm rot="5400000">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6763" name="Group 571">
            <a:extLst>
              <a:ext uri="{FF2B5EF4-FFF2-40B4-BE49-F238E27FC236}">
                <a16:creationId xmlns:a16="http://schemas.microsoft.com/office/drawing/2014/main" id="{472D17D4-59AD-47C9-B33A-3AA89CECC6FF}"/>
              </a:ext>
            </a:extLst>
          </p:cNvPr>
          <p:cNvGrpSpPr>
            <a:grpSpLocks/>
          </p:cNvGrpSpPr>
          <p:nvPr/>
        </p:nvGrpSpPr>
        <p:grpSpPr bwMode="auto">
          <a:xfrm flipH="1" flipV="1">
            <a:off x="6019800" y="4921250"/>
            <a:ext cx="152400" cy="152400"/>
            <a:chOff x="672" y="1248"/>
            <a:chExt cx="96" cy="96"/>
          </a:xfrm>
        </p:grpSpPr>
        <p:sp>
          <p:nvSpPr>
            <p:cNvPr id="42098" name="Line 572">
              <a:extLst>
                <a:ext uri="{FF2B5EF4-FFF2-40B4-BE49-F238E27FC236}">
                  <a16:creationId xmlns:a16="http://schemas.microsoft.com/office/drawing/2014/main" id="{CE9DC024-19A6-428E-B38F-077B2BFCE47A}"/>
                </a:ext>
              </a:extLst>
            </p:cNvPr>
            <p:cNvSpPr>
              <a:spLocks noChangeShapeType="1"/>
            </p:cNvSpPr>
            <p:nvPr/>
          </p:nvSpPr>
          <p:spPr bwMode="auto">
            <a:xfrm>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099" name="Line 573">
              <a:extLst>
                <a:ext uri="{FF2B5EF4-FFF2-40B4-BE49-F238E27FC236}">
                  <a16:creationId xmlns:a16="http://schemas.microsoft.com/office/drawing/2014/main" id="{45171FCF-2DF3-4FC7-B5FB-7F9619C6F513}"/>
                </a:ext>
              </a:extLst>
            </p:cNvPr>
            <p:cNvSpPr>
              <a:spLocks noChangeShapeType="1"/>
            </p:cNvSpPr>
            <p:nvPr/>
          </p:nvSpPr>
          <p:spPr bwMode="auto">
            <a:xfrm rot="5400000">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6766" name="Group 574">
            <a:extLst>
              <a:ext uri="{FF2B5EF4-FFF2-40B4-BE49-F238E27FC236}">
                <a16:creationId xmlns:a16="http://schemas.microsoft.com/office/drawing/2014/main" id="{14579881-2E74-4A36-9806-5DD5148EC155}"/>
              </a:ext>
            </a:extLst>
          </p:cNvPr>
          <p:cNvGrpSpPr>
            <a:grpSpLocks/>
          </p:cNvGrpSpPr>
          <p:nvPr/>
        </p:nvGrpSpPr>
        <p:grpSpPr bwMode="auto">
          <a:xfrm flipH="1" flipV="1">
            <a:off x="6019800" y="4740275"/>
            <a:ext cx="152400" cy="152400"/>
            <a:chOff x="672" y="1248"/>
            <a:chExt cx="96" cy="96"/>
          </a:xfrm>
        </p:grpSpPr>
        <p:sp>
          <p:nvSpPr>
            <p:cNvPr id="42096" name="Line 575">
              <a:extLst>
                <a:ext uri="{FF2B5EF4-FFF2-40B4-BE49-F238E27FC236}">
                  <a16:creationId xmlns:a16="http://schemas.microsoft.com/office/drawing/2014/main" id="{F7BAAE6E-9D80-4E1D-9F2E-ABDCE2E8CB97}"/>
                </a:ext>
              </a:extLst>
            </p:cNvPr>
            <p:cNvSpPr>
              <a:spLocks noChangeShapeType="1"/>
            </p:cNvSpPr>
            <p:nvPr/>
          </p:nvSpPr>
          <p:spPr bwMode="auto">
            <a:xfrm>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097" name="Line 576">
              <a:extLst>
                <a:ext uri="{FF2B5EF4-FFF2-40B4-BE49-F238E27FC236}">
                  <a16:creationId xmlns:a16="http://schemas.microsoft.com/office/drawing/2014/main" id="{AEB855F7-E4CB-48E7-BE6F-6340E2583330}"/>
                </a:ext>
              </a:extLst>
            </p:cNvPr>
            <p:cNvSpPr>
              <a:spLocks noChangeShapeType="1"/>
            </p:cNvSpPr>
            <p:nvPr/>
          </p:nvSpPr>
          <p:spPr bwMode="auto">
            <a:xfrm rot="5400000">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6769" name="Group 577">
            <a:extLst>
              <a:ext uri="{FF2B5EF4-FFF2-40B4-BE49-F238E27FC236}">
                <a16:creationId xmlns:a16="http://schemas.microsoft.com/office/drawing/2014/main" id="{C360E370-5956-4A9F-A4E7-07D98AB25EC8}"/>
              </a:ext>
            </a:extLst>
          </p:cNvPr>
          <p:cNvGrpSpPr>
            <a:grpSpLocks/>
          </p:cNvGrpSpPr>
          <p:nvPr/>
        </p:nvGrpSpPr>
        <p:grpSpPr bwMode="auto">
          <a:xfrm flipH="1" flipV="1">
            <a:off x="6019800" y="5105400"/>
            <a:ext cx="152400" cy="152400"/>
            <a:chOff x="672" y="1248"/>
            <a:chExt cx="96" cy="96"/>
          </a:xfrm>
        </p:grpSpPr>
        <p:sp>
          <p:nvSpPr>
            <p:cNvPr id="42094" name="Line 578">
              <a:extLst>
                <a:ext uri="{FF2B5EF4-FFF2-40B4-BE49-F238E27FC236}">
                  <a16:creationId xmlns:a16="http://schemas.microsoft.com/office/drawing/2014/main" id="{EE84A601-80A9-4128-B838-7FEE7F199DAA}"/>
                </a:ext>
              </a:extLst>
            </p:cNvPr>
            <p:cNvSpPr>
              <a:spLocks noChangeShapeType="1"/>
            </p:cNvSpPr>
            <p:nvPr/>
          </p:nvSpPr>
          <p:spPr bwMode="auto">
            <a:xfrm>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095" name="Line 579">
              <a:extLst>
                <a:ext uri="{FF2B5EF4-FFF2-40B4-BE49-F238E27FC236}">
                  <a16:creationId xmlns:a16="http://schemas.microsoft.com/office/drawing/2014/main" id="{0DA3E10B-F906-4225-8627-DEB823C54056}"/>
                </a:ext>
              </a:extLst>
            </p:cNvPr>
            <p:cNvSpPr>
              <a:spLocks noChangeShapeType="1"/>
            </p:cNvSpPr>
            <p:nvPr/>
          </p:nvSpPr>
          <p:spPr bwMode="auto">
            <a:xfrm rot="5400000">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6779" name="Group 587">
            <a:extLst>
              <a:ext uri="{FF2B5EF4-FFF2-40B4-BE49-F238E27FC236}">
                <a16:creationId xmlns:a16="http://schemas.microsoft.com/office/drawing/2014/main" id="{E5E8A676-2363-4C68-B951-898ED3806902}"/>
              </a:ext>
            </a:extLst>
          </p:cNvPr>
          <p:cNvGrpSpPr>
            <a:grpSpLocks/>
          </p:cNvGrpSpPr>
          <p:nvPr/>
        </p:nvGrpSpPr>
        <p:grpSpPr bwMode="auto">
          <a:xfrm>
            <a:off x="5334000" y="5334000"/>
            <a:ext cx="152400" cy="609600"/>
            <a:chOff x="3360" y="3360"/>
            <a:chExt cx="96" cy="384"/>
          </a:xfrm>
        </p:grpSpPr>
        <p:grpSp>
          <p:nvGrpSpPr>
            <p:cNvPr id="42090" name="Group 583">
              <a:extLst>
                <a:ext uri="{FF2B5EF4-FFF2-40B4-BE49-F238E27FC236}">
                  <a16:creationId xmlns:a16="http://schemas.microsoft.com/office/drawing/2014/main" id="{0A568240-10B0-4911-9F4F-D7228AA75478}"/>
                </a:ext>
              </a:extLst>
            </p:cNvPr>
            <p:cNvGrpSpPr>
              <a:grpSpLocks/>
            </p:cNvGrpSpPr>
            <p:nvPr/>
          </p:nvGrpSpPr>
          <p:grpSpPr bwMode="auto">
            <a:xfrm flipH="1" flipV="1">
              <a:off x="3360" y="3360"/>
              <a:ext cx="96" cy="96"/>
              <a:chOff x="672" y="1248"/>
              <a:chExt cx="96" cy="96"/>
            </a:xfrm>
          </p:grpSpPr>
          <p:sp>
            <p:nvSpPr>
              <p:cNvPr id="42092" name="Line 584">
                <a:extLst>
                  <a:ext uri="{FF2B5EF4-FFF2-40B4-BE49-F238E27FC236}">
                    <a16:creationId xmlns:a16="http://schemas.microsoft.com/office/drawing/2014/main" id="{4A849E1D-93D5-4396-A78F-3D826FD00408}"/>
                  </a:ext>
                </a:extLst>
              </p:cNvPr>
              <p:cNvSpPr>
                <a:spLocks noChangeShapeType="1"/>
              </p:cNvSpPr>
              <p:nvPr/>
            </p:nvSpPr>
            <p:spPr bwMode="auto">
              <a:xfrm>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093" name="Line 585">
                <a:extLst>
                  <a:ext uri="{FF2B5EF4-FFF2-40B4-BE49-F238E27FC236}">
                    <a16:creationId xmlns:a16="http://schemas.microsoft.com/office/drawing/2014/main" id="{9D43A6FF-CB33-4A36-83C9-DD79CFD74ADE}"/>
                  </a:ext>
                </a:extLst>
              </p:cNvPr>
              <p:cNvSpPr>
                <a:spLocks noChangeShapeType="1"/>
              </p:cNvSpPr>
              <p:nvPr/>
            </p:nvSpPr>
            <p:spPr bwMode="auto">
              <a:xfrm rot="5400000">
                <a:off x="672" y="1296"/>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42091" name="Line 586">
              <a:extLst>
                <a:ext uri="{FF2B5EF4-FFF2-40B4-BE49-F238E27FC236}">
                  <a16:creationId xmlns:a16="http://schemas.microsoft.com/office/drawing/2014/main" id="{48E85EB2-A1AA-4135-8A1E-28CB9A8F491B}"/>
                </a:ext>
              </a:extLst>
            </p:cNvPr>
            <p:cNvSpPr>
              <a:spLocks noChangeShapeType="1"/>
            </p:cNvSpPr>
            <p:nvPr/>
          </p:nvSpPr>
          <p:spPr bwMode="auto">
            <a:xfrm>
              <a:off x="3360" y="3744"/>
              <a:ext cx="96"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36785" name="Line 593">
            <a:extLst>
              <a:ext uri="{FF2B5EF4-FFF2-40B4-BE49-F238E27FC236}">
                <a16:creationId xmlns:a16="http://schemas.microsoft.com/office/drawing/2014/main" id="{3CAC666D-8121-405F-AF95-EE96E7C2C81D}"/>
              </a:ext>
            </a:extLst>
          </p:cNvPr>
          <p:cNvSpPr>
            <a:spLocks noChangeShapeType="1"/>
          </p:cNvSpPr>
          <p:nvPr/>
        </p:nvSpPr>
        <p:spPr bwMode="auto">
          <a:xfrm flipH="1" flipV="1">
            <a:off x="7239000" y="5819775"/>
            <a:ext cx="304800" cy="123825"/>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786" name="Line 594">
            <a:extLst>
              <a:ext uri="{FF2B5EF4-FFF2-40B4-BE49-F238E27FC236}">
                <a16:creationId xmlns:a16="http://schemas.microsoft.com/office/drawing/2014/main" id="{1691E457-F178-4BB8-B3C9-6BE17F6ACE7B}"/>
              </a:ext>
            </a:extLst>
          </p:cNvPr>
          <p:cNvSpPr>
            <a:spLocks noChangeShapeType="1"/>
          </p:cNvSpPr>
          <p:nvPr/>
        </p:nvSpPr>
        <p:spPr bwMode="auto">
          <a:xfrm>
            <a:off x="6934200" y="5378450"/>
            <a:ext cx="304800" cy="762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629" name="Line 437">
            <a:extLst>
              <a:ext uri="{FF2B5EF4-FFF2-40B4-BE49-F238E27FC236}">
                <a16:creationId xmlns:a16="http://schemas.microsoft.com/office/drawing/2014/main" id="{ADA9C9F7-E3D8-47F6-92D1-A2FAE2E4D50E}"/>
              </a:ext>
            </a:extLst>
          </p:cNvPr>
          <p:cNvSpPr>
            <a:spLocks noChangeShapeType="1"/>
          </p:cNvSpPr>
          <p:nvPr/>
        </p:nvSpPr>
        <p:spPr bwMode="auto">
          <a:xfrm>
            <a:off x="6019800" y="2378075"/>
            <a:ext cx="152400"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630" name="Line 438">
            <a:extLst>
              <a:ext uri="{FF2B5EF4-FFF2-40B4-BE49-F238E27FC236}">
                <a16:creationId xmlns:a16="http://schemas.microsoft.com/office/drawing/2014/main" id="{F71F4DFF-F4DE-4D62-9F5E-7686012933B9}"/>
              </a:ext>
            </a:extLst>
          </p:cNvPr>
          <p:cNvSpPr>
            <a:spLocks noChangeShapeType="1"/>
          </p:cNvSpPr>
          <p:nvPr/>
        </p:nvSpPr>
        <p:spPr bwMode="auto">
          <a:xfrm>
            <a:off x="6019800" y="2543175"/>
            <a:ext cx="152400"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631" name="Line 439">
            <a:extLst>
              <a:ext uri="{FF2B5EF4-FFF2-40B4-BE49-F238E27FC236}">
                <a16:creationId xmlns:a16="http://schemas.microsoft.com/office/drawing/2014/main" id="{59511B90-5CE0-4DDF-81EE-0E31C0BDF5BA}"/>
              </a:ext>
            </a:extLst>
          </p:cNvPr>
          <p:cNvSpPr>
            <a:spLocks noChangeShapeType="1"/>
          </p:cNvSpPr>
          <p:nvPr/>
        </p:nvSpPr>
        <p:spPr bwMode="auto">
          <a:xfrm>
            <a:off x="6019800" y="2708275"/>
            <a:ext cx="152400"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788" name="Line 596">
            <a:extLst>
              <a:ext uri="{FF2B5EF4-FFF2-40B4-BE49-F238E27FC236}">
                <a16:creationId xmlns:a16="http://schemas.microsoft.com/office/drawing/2014/main" id="{4E36331E-207F-4FAC-A099-65C6C8608E18}"/>
              </a:ext>
            </a:extLst>
          </p:cNvPr>
          <p:cNvSpPr>
            <a:spLocks noChangeShapeType="1"/>
          </p:cNvSpPr>
          <p:nvPr/>
        </p:nvSpPr>
        <p:spPr bwMode="auto">
          <a:xfrm>
            <a:off x="6019800" y="2860675"/>
            <a:ext cx="152400"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36794" name="Group 602">
            <a:extLst>
              <a:ext uri="{FF2B5EF4-FFF2-40B4-BE49-F238E27FC236}">
                <a16:creationId xmlns:a16="http://schemas.microsoft.com/office/drawing/2014/main" id="{39D23A52-F7F9-470F-A0E2-07FC9062B807}"/>
              </a:ext>
            </a:extLst>
          </p:cNvPr>
          <p:cNvGrpSpPr>
            <a:grpSpLocks/>
          </p:cNvGrpSpPr>
          <p:nvPr/>
        </p:nvGrpSpPr>
        <p:grpSpPr bwMode="auto">
          <a:xfrm>
            <a:off x="8001000" y="2819400"/>
            <a:ext cx="152400" cy="152400"/>
            <a:chOff x="5146" y="1584"/>
            <a:chExt cx="96" cy="96"/>
          </a:xfrm>
        </p:grpSpPr>
        <p:sp>
          <p:nvSpPr>
            <p:cNvPr id="42088" name="Line 603">
              <a:extLst>
                <a:ext uri="{FF2B5EF4-FFF2-40B4-BE49-F238E27FC236}">
                  <a16:creationId xmlns:a16="http://schemas.microsoft.com/office/drawing/2014/main" id="{99CEF2DB-2040-482D-A538-C68C4143F9B8}"/>
                </a:ext>
              </a:extLst>
            </p:cNvPr>
            <p:cNvSpPr>
              <a:spLocks noChangeShapeType="1"/>
            </p:cNvSpPr>
            <p:nvPr/>
          </p:nvSpPr>
          <p:spPr bwMode="auto">
            <a:xfrm rot="-239111" flipH="1" flipV="1">
              <a:off x="5146" y="1632"/>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089" name="Line 604">
              <a:extLst>
                <a:ext uri="{FF2B5EF4-FFF2-40B4-BE49-F238E27FC236}">
                  <a16:creationId xmlns:a16="http://schemas.microsoft.com/office/drawing/2014/main" id="{4C39AF1A-E8C0-48E2-96F9-D3005F6FE1EC}"/>
                </a:ext>
              </a:extLst>
            </p:cNvPr>
            <p:cNvSpPr>
              <a:spLocks noChangeShapeType="1"/>
            </p:cNvSpPr>
            <p:nvPr/>
          </p:nvSpPr>
          <p:spPr bwMode="auto">
            <a:xfrm rot="5160889" flipH="1" flipV="1">
              <a:off x="5146" y="1632"/>
              <a:ext cx="9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36248"/>
                                        </p:tgtEl>
                                        <p:attrNameLst>
                                          <p:attrName>style.visibility</p:attrName>
                                        </p:attrNameLst>
                                      </p:cBhvr>
                                      <p:to>
                                        <p:strVal val="visible"/>
                                      </p:to>
                                    </p:set>
                                    <p:animEffect transition="in" filter="slide(fromTop)">
                                      <p:cBhvr>
                                        <p:cTn id="7" dur="500"/>
                                        <p:tgtEl>
                                          <p:spTgt spid="1362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36750"/>
                                        </p:tgtEl>
                                        <p:attrNameLst>
                                          <p:attrName>style.visibility</p:attrName>
                                        </p:attrNameLst>
                                      </p:cBhvr>
                                      <p:to>
                                        <p:strVal val="visible"/>
                                      </p:to>
                                    </p:set>
                                    <p:animEffect transition="in" filter="wipe(down)">
                                      <p:cBhvr>
                                        <p:cTn id="12" dur="500"/>
                                        <p:tgtEl>
                                          <p:spTgt spid="136750"/>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36369"/>
                                        </p:tgtEl>
                                        <p:attrNameLst>
                                          <p:attrName>style.visibility</p:attrName>
                                        </p:attrNameLst>
                                      </p:cBhvr>
                                      <p:to>
                                        <p:strVal val="visible"/>
                                      </p:to>
                                    </p:set>
                                    <p:animEffect transition="in" filter="dissolve">
                                      <p:cBhvr>
                                        <p:cTn id="16" dur="500"/>
                                        <p:tgtEl>
                                          <p:spTgt spid="13636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136378"/>
                                        </p:tgtEl>
                                        <p:attrNameLst>
                                          <p:attrName>style.visibility</p:attrName>
                                        </p:attrNameLst>
                                      </p:cBhvr>
                                      <p:to>
                                        <p:strVal val="visible"/>
                                      </p:to>
                                    </p:set>
                                    <p:anim calcmode="lin" valueType="num">
                                      <p:cBhvr>
                                        <p:cTn id="21" dur="500" fill="hold"/>
                                        <p:tgtEl>
                                          <p:spTgt spid="136378"/>
                                        </p:tgtEl>
                                        <p:attrNameLst>
                                          <p:attrName>ppt_w</p:attrName>
                                        </p:attrNameLst>
                                      </p:cBhvr>
                                      <p:tavLst>
                                        <p:tav tm="0">
                                          <p:val>
                                            <p:fltVal val="0"/>
                                          </p:val>
                                        </p:tav>
                                        <p:tav tm="100000">
                                          <p:val>
                                            <p:strVal val="#ppt_w"/>
                                          </p:val>
                                        </p:tav>
                                      </p:tavLst>
                                    </p:anim>
                                    <p:anim calcmode="lin" valueType="num">
                                      <p:cBhvr>
                                        <p:cTn id="22" dur="500" fill="hold"/>
                                        <p:tgtEl>
                                          <p:spTgt spid="136378"/>
                                        </p:tgtEl>
                                        <p:attrNameLst>
                                          <p:attrName>ppt_h</p:attrName>
                                        </p:attrNameLst>
                                      </p:cBhvr>
                                      <p:tavLst>
                                        <p:tav tm="0">
                                          <p:val>
                                            <p:fltVal val="0"/>
                                          </p:val>
                                        </p:tav>
                                        <p:tav tm="100000">
                                          <p:val>
                                            <p:strVal val="#ppt_h"/>
                                          </p:val>
                                        </p:tav>
                                      </p:tavLst>
                                    </p:anim>
                                    <p:animEffect transition="in" filter="fade">
                                      <p:cBhvr>
                                        <p:cTn id="23" dur="500"/>
                                        <p:tgtEl>
                                          <p:spTgt spid="136378"/>
                                        </p:tgtEl>
                                      </p:cBhvr>
                                    </p:animEffect>
                                  </p:childTnLst>
                                </p:cTn>
                              </p:par>
                            </p:childTnLst>
                          </p:cTn>
                        </p:par>
                        <p:par>
                          <p:cTn id="24" fill="hold" nodeType="afterGroup">
                            <p:stCondLst>
                              <p:cond delay="500"/>
                            </p:stCondLst>
                            <p:childTnLst>
                              <p:par>
                                <p:cTn id="25" presetID="9" presetClass="entr" presetSubtype="0" fill="hold" grpId="0" nodeType="afterEffect">
                                  <p:stCondLst>
                                    <p:cond delay="0"/>
                                  </p:stCondLst>
                                  <p:childTnLst>
                                    <p:set>
                                      <p:cBhvr>
                                        <p:cTn id="26" dur="1" fill="hold">
                                          <p:stCondLst>
                                            <p:cond delay="0"/>
                                          </p:stCondLst>
                                        </p:cTn>
                                        <p:tgtEl>
                                          <p:spTgt spid="136368"/>
                                        </p:tgtEl>
                                        <p:attrNameLst>
                                          <p:attrName>style.visibility</p:attrName>
                                        </p:attrNameLst>
                                      </p:cBhvr>
                                      <p:to>
                                        <p:strVal val="visible"/>
                                      </p:to>
                                    </p:set>
                                    <p:animEffect transition="in" filter="dissolve">
                                      <p:cBhvr>
                                        <p:cTn id="27" dur="500"/>
                                        <p:tgtEl>
                                          <p:spTgt spid="1363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36553"/>
                                        </p:tgtEl>
                                        <p:attrNameLst>
                                          <p:attrName>style.visibility</p:attrName>
                                        </p:attrNameLst>
                                      </p:cBhvr>
                                      <p:to>
                                        <p:strVal val="visible"/>
                                      </p:to>
                                    </p:set>
                                    <p:anim calcmode="lin" valueType="num">
                                      <p:cBhvr>
                                        <p:cTn id="32" dur="500" fill="hold"/>
                                        <p:tgtEl>
                                          <p:spTgt spid="136553"/>
                                        </p:tgtEl>
                                        <p:attrNameLst>
                                          <p:attrName>ppt_w</p:attrName>
                                        </p:attrNameLst>
                                      </p:cBhvr>
                                      <p:tavLst>
                                        <p:tav tm="0">
                                          <p:val>
                                            <p:fltVal val="0"/>
                                          </p:val>
                                        </p:tav>
                                        <p:tav tm="100000">
                                          <p:val>
                                            <p:strVal val="#ppt_w"/>
                                          </p:val>
                                        </p:tav>
                                      </p:tavLst>
                                    </p:anim>
                                    <p:anim calcmode="lin" valueType="num">
                                      <p:cBhvr>
                                        <p:cTn id="33" dur="500" fill="hold"/>
                                        <p:tgtEl>
                                          <p:spTgt spid="136553"/>
                                        </p:tgtEl>
                                        <p:attrNameLst>
                                          <p:attrName>ppt_h</p:attrName>
                                        </p:attrNameLst>
                                      </p:cBhvr>
                                      <p:tavLst>
                                        <p:tav tm="0">
                                          <p:val>
                                            <p:fltVal val="0"/>
                                          </p:val>
                                        </p:tav>
                                        <p:tav tm="100000">
                                          <p:val>
                                            <p:strVal val="#ppt_h"/>
                                          </p:val>
                                        </p:tav>
                                      </p:tavLst>
                                    </p:anim>
                                    <p:animEffect transition="in" filter="fade">
                                      <p:cBhvr>
                                        <p:cTn id="34" dur="500"/>
                                        <p:tgtEl>
                                          <p:spTgt spid="136553"/>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136520"/>
                                        </p:tgtEl>
                                        <p:attrNameLst>
                                          <p:attrName>style.visibility</p:attrName>
                                        </p:attrNameLst>
                                      </p:cBhvr>
                                      <p:to>
                                        <p:strVal val="visible"/>
                                      </p:to>
                                    </p:set>
                                    <p:anim calcmode="lin" valueType="num">
                                      <p:cBhvr>
                                        <p:cTn id="37" dur="500" fill="hold"/>
                                        <p:tgtEl>
                                          <p:spTgt spid="136520"/>
                                        </p:tgtEl>
                                        <p:attrNameLst>
                                          <p:attrName>ppt_w</p:attrName>
                                        </p:attrNameLst>
                                      </p:cBhvr>
                                      <p:tavLst>
                                        <p:tav tm="0">
                                          <p:val>
                                            <p:fltVal val="0"/>
                                          </p:val>
                                        </p:tav>
                                        <p:tav tm="100000">
                                          <p:val>
                                            <p:strVal val="#ppt_w"/>
                                          </p:val>
                                        </p:tav>
                                      </p:tavLst>
                                    </p:anim>
                                    <p:anim calcmode="lin" valueType="num">
                                      <p:cBhvr>
                                        <p:cTn id="38" dur="500" fill="hold"/>
                                        <p:tgtEl>
                                          <p:spTgt spid="136520"/>
                                        </p:tgtEl>
                                        <p:attrNameLst>
                                          <p:attrName>ppt_h</p:attrName>
                                        </p:attrNameLst>
                                      </p:cBhvr>
                                      <p:tavLst>
                                        <p:tav tm="0">
                                          <p:val>
                                            <p:fltVal val="0"/>
                                          </p:val>
                                        </p:tav>
                                        <p:tav tm="100000">
                                          <p:val>
                                            <p:strVal val="#ppt_h"/>
                                          </p:val>
                                        </p:tav>
                                      </p:tavLst>
                                    </p:anim>
                                    <p:animEffect transition="in" filter="fade">
                                      <p:cBhvr>
                                        <p:cTn id="39" dur="500"/>
                                        <p:tgtEl>
                                          <p:spTgt spid="136520"/>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136558"/>
                                        </p:tgtEl>
                                        <p:attrNameLst>
                                          <p:attrName>style.visibility</p:attrName>
                                        </p:attrNameLst>
                                      </p:cBhvr>
                                      <p:to>
                                        <p:strVal val="visible"/>
                                      </p:to>
                                    </p:set>
                                    <p:anim calcmode="lin" valueType="num">
                                      <p:cBhvr>
                                        <p:cTn id="42" dur="500" fill="hold"/>
                                        <p:tgtEl>
                                          <p:spTgt spid="136558"/>
                                        </p:tgtEl>
                                        <p:attrNameLst>
                                          <p:attrName>ppt_w</p:attrName>
                                        </p:attrNameLst>
                                      </p:cBhvr>
                                      <p:tavLst>
                                        <p:tav tm="0">
                                          <p:val>
                                            <p:fltVal val="0"/>
                                          </p:val>
                                        </p:tav>
                                        <p:tav tm="100000">
                                          <p:val>
                                            <p:strVal val="#ppt_w"/>
                                          </p:val>
                                        </p:tav>
                                      </p:tavLst>
                                    </p:anim>
                                    <p:anim calcmode="lin" valueType="num">
                                      <p:cBhvr>
                                        <p:cTn id="43" dur="500" fill="hold"/>
                                        <p:tgtEl>
                                          <p:spTgt spid="136558"/>
                                        </p:tgtEl>
                                        <p:attrNameLst>
                                          <p:attrName>ppt_h</p:attrName>
                                        </p:attrNameLst>
                                      </p:cBhvr>
                                      <p:tavLst>
                                        <p:tav tm="0">
                                          <p:val>
                                            <p:fltVal val="0"/>
                                          </p:val>
                                        </p:tav>
                                        <p:tav tm="100000">
                                          <p:val>
                                            <p:strVal val="#ppt_h"/>
                                          </p:val>
                                        </p:tav>
                                      </p:tavLst>
                                    </p:anim>
                                    <p:animEffect transition="in" filter="fade">
                                      <p:cBhvr>
                                        <p:cTn id="44" dur="500"/>
                                        <p:tgtEl>
                                          <p:spTgt spid="136558"/>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136559"/>
                                        </p:tgtEl>
                                        <p:attrNameLst>
                                          <p:attrName>style.visibility</p:attrName>
                                        </p:attrNameLst>
                                      </p:cBhvr>
                                      <p:to>
                                        <p:strVal val="visible"/>
                                      </p:to>
                                    </p:set>
                                    <p:anim calcmode="lin" valueType="num">
                                      <p:cBhvr>
                                        <p:cTn id="47" dur="500" fill="hold"/>
                                        <p:tgtEl>
                                          <p:spTgt spid="136559"/>
                                        </p:tgtEl>
                                        <p:attrNameLst>
                                          <p:attrName>ppt_w</p:attrName>
                                        </p:attrNameLst>
                                      </p:cBhvr>
                                      <p:tavLst>
                                        <p:tav tm="0">
                                          <p:val>
                                            <p:fltVal val="0"/>
                                          </p:val>
                                        </p:tav>
                                        <p:tav tm="100000">
                                          <p:val>
                                            <p:strVal val="#ppt_w"/>
                                          </p:val>
                                        </p:tav>
                                      </p:tavLst>
                                    </p:anim>
                                    <p:anim calcmode="lin" valueType="num">
                                      <p:cBhvr>
                                        <p:cTn id="48" dur="500" fill="hold"/>
                                        <p:tgtEl>
                                          <p:spTgt spid="136559"/>
                                        </p:tgtEl>
                                        <p:attrNameLst>
                                          <p:attrName>ppt_h</p:attrName>
                                        </p:attrNameLst>
                                      </p:cBhvr>
                                      <p:tavLst>
                                        <p:tav tm="0">
                                          <p:val>
                                            <p:fltVal val="0"/>
                                          </p:val>
                                        </p:tav>
                                        <p:tav tm="100000">
                                          <p:val>
                                            <p:strVal val="#ppt_h"/>
                                          </p:val>
                                        </p:tav>
                                      </p:tavLst>
                                    </p:anim>
                                    <p:animEffect transition="in" filter="fade">
                                      <p:cBhvr>
                                        <p:cTn id="49" dur="500"/>
                                        <p:tgtEl>
                                          <p:spTgt spid="136559"/>
                                        </p:tgtEl>
                                      </p:cBhvr>
                                    </p:animEffect>
                                  </p:childTnLst>
                                </p:cTn>
                              </p:par>
                            </p:childTnLst>
                          </p:cTn>
                        </p:par>
                        <p:par>
                          <p:cTn id="50" fill="hold" nodeType="afterGroup">
                            <p:stCondLst>
                              <p:cond delay="500"/>
                            </p:stCondLst>
                            <p:childTnLst>
                              <p:par>
                                <p:cTn id="51" presetID="9" presetClass="entr" presetSubtype="0" fill="hold" grpId="0" nodeType="afterEffect">
                                  <p:stCondLst>
                                    <p:cond delay="0"/>
                                  </p:stCondLst>
                                  <p:childTnLst>
                                    <p:set>
                                      <p:cBhvr>
                                        <p:cTn id="52" dur="1" fill="hold">
                                          <p:stCondLst>
                                            <p:cond delay="0"/>
                                          </p:stCondLst>
                                        </p:cTn>
                                        <p:tgtEl>
                                          <p:spTgt spid="136364"/>
                                        </p:tgtEl>
                                        <p:attrNameLst>
                                          <p:attrName>style.visibility</p:attrName>
                                        </p:attrNameLst>
                                      </p:cBhvr>
                                      <p:to>
                                        <p:strVal val="visible"/>
                                      </p:to>
                                    </p:set>
                                    <p:animEffect transition="in" filter="dissolve">
                                      <p:cBhvr>
                                        <p:cTn id="53" dur="500"/>
                                        <p:tgtEl>
                                          <p:spTgt spid="13636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ntr" presetSubtype="0" fill="hold" nodeType="clickEffect">
                                  <p:stCondLst>
                                    <p:cond delay="0"/>
                                  </p:stCondLst>
                                  <p:childTnLst>
                                    <p:set>
                                      <p:cBhvr>
                                        <p:cTn id="57" dur="1" fill="hold">
                                          <p:stCondLst>
                                            <p:cond delay="0"/>
                                          </p:stCondLst>
                                        </p:cTn>
                                        <p:tgtEl>
                                          <p:spTgt spid="136772"/>
                                        </p:tgtEl>
                                        <p:attrNameLst>
                                          <p:attrName>style.visibility</p:attrName>
                                        </p:attrNameLst>
                                      </p:cBhvr>
                                      <p:to>
                                        <p:strVal val="visible"/>
                                      </p:to>
                                    </p:set>
                                    <p:anim calcmode="lin" valueType="num">
                                      <p:cBhvr>
                                        <p:cTn id="58" dur="500" fill="hold"/>
                                        <p:tgtEl>
                                          <p:spTgt spid="136772"/>
                                        </p:tgtEl>
                                        <p:attrNameLst>
                                          <p:attrName>ppt_w</p:attrName>
                                        </p:attrNameLst>
                                      </p:cBhvr>
                                      <p:tavLst>
                                        <p:tav tm="0">
                                          <p:val>
                                            <p:fltVal val="0"/>
                                          </p:val>
                                        </p:tav>
                                        <p:tav tm="100000">
                                          <p:val>
                                            <p:strVal val="#ppt_w"/>
                                          </p:val>
                                        </p:tav>
                                      </p:tavLst>
                                    </p:anim>
                                    <p:anim calcmode="lin" valueType="num">
                                      <p:cBhvr>
                                        <p:cTn id="59" dur="500" fill="hold"/>
                                        <p:tgtEl>
                                          <p:spTgt spid="136772"/>
                                        </p:tgtEl>
                                        <p:attrNameLst>
                                          <p:attrName>ppt_h</p:attrName>
                                        </p:attrNameLst>
                                      </p:cBhvr>
                                      <p:tavLst>
                                        <p:tav tm="0">
                                          <p:val>
                                            <p:fltVal val="0"/>
                                          </p:val>
                                        </p:tav>
                                        <p:tav tm="100000">
                                          <p:val>
                                            <p:strVal val="#ppt_h"/>
                                          </p:val>
                                        </p:tav>
                                      </p:tavLst>
                                    </p:anim>
                                    <p:animEffect transition="in" filter="fade">
                                      <p:cBhvr>
                                        <p:cTn id="60" dur="500"/>
                                        <p:tgtEl>
                                          <p:spTgt spid="136772"/>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136365"/>
                                        </p:tgtEl>
                                        <p:attrNameLst>
                                          <p:attrName>style.visibility</p:attrName>
                                        </p:attrNameLst>
                                      </p:cBhvr>
                                      <p:to>
                                        <p:strVal val="visible"/>
                                      </p:to>
                                    </p:set>
                                    <p:animEffect transition="in" filter="dissolve">
                                      <p:cBhvr>
                                        <p:cTn id="63" dur="500"/>
                                        <p:tgtEl>
                                          <p:spTgt spid="136365"/>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4" fill="hold" nodeType="clickEffect">
                                  <p:stCondLst>
                                    <p:cond delay="0"/>
                                  </p:stCondLst>
                                  <p:childTnLst>
                                    <p:set>
                                      <p:cBhvr>
                                        <p:cTn id="67" dur="1" fill="hold">
                                          <p:stCondLst>
                                            <p:cond delay="0"/>
                                          </p:stCondLst>
                                        </p:cTn>
                                        <p:tgtEl>
                                          <p:spTgt spid="136548"/>
                                        </p:tgtEl>
                                        <p:attrNameLst>
                                          <p:attrName>style.visibility</p:attrName>
                                        </p:attrNameLst>
                                      </p:cBhvr>
                                      <p:to>
                                        <p:strVal val="visible"/>
                                      </p:to>
                                    </p:set>
                                    <p:animEffect transition="in" filter="wipe(down)">
                                      <p:cBhvr>
                                        <p:cTn id="68" dur="500"/>
                                        <p:tgtEl>
                                          <p:spTgt spid="136548"/>
                                        </p:tgtEl>
                                      </p:cBhvr>
                                    </p:animEffect>
                                  </p:childTnLst>
                                </p:cTn>
                              </p:par>
                            </p:childTnLst>
                          </p:cTn>
                        </p:par>
                        <p:par>
                          <p:cTn id="69" fill="hold" nodeType="afterGroup">
                            <p:stCondLst>
                              <p:cond delay="500"/>
                            </p:stCondLst>
                            <p:childTnLst>
                              <p:par>
                                <p:cTn id="70" presetID="22" presetClass="entr" presetSubtype="1" fill="hold" nodeType="afterEffect">
                                  <p:stCondLst>
                                    <p:cond delay="0"/>
                                  </p:stCondLst>
                                  <p:childTnLst>
                                    <p:set>
                                      <p:cBhvr>
                                        <p:cTn id="71" dur="1" fill="hold">
                                          <p:stCondLst>
                                            <p:cond delay="0"/>
                                          </p:stCondLst>
                                        </p:cTn>
                                        <p:tgtEl>
                                          <p:spTgt spid="136554"/>
                                        </p:tgtEl>
                                        <p:attrNameLst>
                                          <p:attrName>style.visibility</p:attrName>
                                        </p:attrNameLst>
                                      </p:cBhvr>
                                      <p:to>
                                        <p:strVal val="visible"/>
                                      </p:to>
                                    </p:set>
                                    <p:animEffect transition="in" filter="wipe(up)">
                                      <p:cBhvr>
                                        <p:cTn id="72" dur="500"/>
                                        <p:tgtEl>
                                          <p:spTgt spid="13655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0" fill="hold" nodeType="clickEffect">
                                  <p:stCondLst>
                                    <p:cond delay="0"/>
                                  </p:stCondLst>
                                  <p:childTnLst>
                                    <p:set>
                                      <p:cBhvr>
                                        <p:cTn id="76" dur="1" fill="hold">
                                          <p:stCondLst>
                                            <p:cond delay="0"/>
                                          </p:stCondLst>
                                        </p:cTn>
                                        <p:tgtEl>
                                          <p:spTgt spid="136774"/>
                                        </p:tgtEl>
                                        <p:attrNameLst>
                                          <p:attrName>style.visibility</p:attrName>
                                        </p:attrNameLst>
                                      </p:cBhvr>
                                      <p:to>
                                        <p:strVal val="visible"/>
                                      </p:to>
                                    </p:set>
                                    <p:anim calcmode="lin" valueType="num">
                                      <p:cBhvr>
                                        <p:cTn id="77" dur="500" fill="hold"/>
                                        <p:tgtEl>
                                          <p:spTgt spid="136774"/>
                                        </p:tgtEl>
                                        <p:attrNameLst>
                                          <p:attrName>ppt_w</p:attrName>
                                        </p:attrNameLst>
                                      </p:cBhvr>
                                      <p:tavLst>
                                        <p:tav tm="0">
                                          <p:val>
                                            <p:fltVal val="0"/>
                                          </p:val>
                                        </p:tav>
                                        <p:tav tm="100000">
                                          <p:val>
                                            <p:strVal val="#ppt_w"/>
                                          </p:val>
                                        </p:tav>
                                      </p:tavLst>
                                    </p:anim>
                                    <p:anim calcmode="lin" valueType="num">
                                      <p:cBhvr>
                                        <p:cTn id="78" dur="500" fill="hold"/>
                                        <p:tgtEl>
                                          <p:spTgt spid="136774"/>
                                        </p:tgtEl>
                                        <p:attrNameLst>
                                          <p:attrName>ppt_h</p:attrName>
                                        </p:attrNameLst>
                                      </p:cBhvr>
                                      <p:tavLst>
                                        <p:tav tm="0">
                                          <p:val>
                                            <p:fltVal val="0"/>
                                          </p:val>
                                        </p:tav>
                                        <p:tav tm="100000">
                                          <p:val>
                                            <p:strVal val="#ppt_h"/>
                                          </p:val>
                                        </p:tav>
                                      </p:tavLst>
                                    </p:anim>
                                    <p:animEffect transition="in" filter="fade">
                                      <p:cBhvr>
                                        <p:cTn id="79" dur="500"/>
                                        <p:tgtEl>
                                          <p:spTgt spid="136774"/>
                                        </p:tgtEl>
                                      </p:cBhvr>
                                    </p:animEffect>
                                  </p:childTnLst>
                                </p:cTn>
                              </p:par>
                            </p:childTnLst>
                          </p:cTn>
                        </p:par>
                        <p:par>
                          <p:cTn id="80" fill="hold" nodeType="afterGroup">
                            <p:stCondLst>
                              <p:cond delay="500"/>
                            </p:stCondLst>
                            <p:childTnLst>
                              <p:par>
                                <p:cTn id="81" presetID="9" presetClass="entr" presetSubtype="0" fill="hold" grpId="0" nodeType="afterEffect">
                                  <p:stCondLst>
                                    <p:cond delay="0"/>
                                  </p:stCondLst>
                                  <p:childTnLst>
                                    <p:set>
                                      <p:cBhvr>
                                        <p:cTn id="82" dur="1" fill="hold">
                                          <p:stCondLst>
                                            <p:cond delay="0"/>
                                          </p:stCondLst>
                                        </p:cTn>
                                        <p:tgtEl>
                                          <p:spTgt spid="136367"/>
                                        </p:tgtEl>
                                        <p:attrNameLst>
                                          <p:attrName>style.visibility</p:attrName>
                                        </p:attrNameLst>
                                      </p:cBhvr>
                                      <p:to>
                                        <p:strVal val="visible"/>
                                      </p:to>
                                    </p:set>
                                    <p:animEffect transition="in" filter="dissolve">
                                      <p:cBhvr>
                                        <p:cTn id="83" dur="500"/>
                                        <p:tgtEl>
                                          <p:spTgt spid="136367"/>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4" fill="hold" nodeType="clickEffect">
                                  <p:stCondLst>
                                    <p:cond delay="0"/>
                                  </p:stCondLst>
                                  <p:childTnLst>
                                    <p:set>
                                      <p:cBhvr>
                                        <p:cTn id="87" dur="1" fill="hold">
                                          <p:stCondLst>
                                            <p:cond delay="0"/>
                                          </p:stCondLst>
                                        </p:cTn>
                                        <p:tgtEl>
                                          <p:spTgt spid="136557"/>
                                        </p:tgtEl>
                                        <p:attrNameLst>
                                          <p:attrName>style.visibility</p:attrName>
                                        </p:attrNameLst>
                                      </p:cBhvr>
                                      <p:to>
                                        <p:strVal val="visible"/>
                                      </p:to>
                                    </p:set>
                                    <p:animEffect transition="in" filter="wipe(down)">
                                      <p:cBhvr>
                                        <p:cTn id="88" dur="500"/>
                                        <p:tgtEl>
                                          <p:spTgt spid="136557"/>
                                        </p:tgtEl>
                                      </p:cBhvr>
                                    </p:animEffect>
                                  </p:childTnLst>
                                </p:cTn>
                              </p:par>
                            </p:childTnLst>
                          </p:cTn>
                        </p:par>
                        <p:par>
                          <p:cTn id="89" fill="hold" nodeType="afterGroup">
                            <p:stCondLst>
                              <p:cond delay="500"/>
                            </p:stCondLst>
                            <p:childTnLst>
                              <p:par>
                                <p:cTn id="90" presetID="22" presetClass="entr" presetSubtype="1" fill="hold" nodeType="afterEffect">
                                  <p:stCondLst>
                                    <p:cond delay="0"/>
                                  </p:stCondLst>
                                  <p:childTnLst>
                                    <p:set>
                                      <p:cBhvr>
                                        <p:cTn id="91" dur="1" fill="hold">
                                          <p:stCondLst>
                                            <p:cond delay="0"/>
                                          </p:stCondLst>
                                        </p:cTn>
                                        <p:tgtEl>
                                          <p:spTgt spid="136556"/>
                                        </p:tgtEl>
                                        <p:attrNameLst>
                                          <p:attrName>style.visibility</p:attrName>
                                        </p:attrNameLst>
                                      </p:cBhvr>
                                      <p:to>
                                        <p:strVal val="visible"/>
                                      </p:to>
                                    </p:set>
                                    <p:animEffect transition="in" filter="wipe(up)">
                                      <p:cBhvr>
                                        <p:cTn id="92" dur="500"/>
                                        <p:tgtEl>
                                          <p:spTgt spid="136556"/>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53" presetClass="entr" presetSubtype="0" fill="hold" nodeType="clickEffect">
                                  <p:stCondLst>
                                    <p:cond delay="0"/>
                                  </p:stCondLst>
                                  <p:childTnLst>
                                    <p:set>
                                      <p:cBhvr>
                                        <p:cTn id="96" dur="1" fill="hold">
                                          <p:stCondLst>
                                            <p:cond delay="0"/>
                                          </p:stCondLst>
                                        </p:cTn>
                                        <p:tgtEl>
                                          <p:spTgt spid="136612"/>
                                        </p:tgtEl>
                                        <p:attrNameLst>
                                          <p:attrName>style.visibility</p:attrName>
                                        </p:attrNameLst>
                                      </p:cBhvr>
                                      <p:to>
                                        <p:strVal val="visible"/>
                                      </p:to>
                                    </p:set>
                                    <p:anim calcmode="lin" valueType="num">
                                      <p:cBhvr>
                                        <p:cTn id="97" dur="500" fill="hold"/>
                                        <p:tgtEl>
                                          <p:spTgt spid="136612"/>
                                        </p:tgtEl>
                                        <p:attrNameLst>
                                          <p:attrName>ppt_w</p:attrName>
                                        </p:attrNameLst>
                                      </p:cBhvr>
                                      <p:tavLst>
                                        <p:tav tm="0">
                                          <p:val>
                                            <p:fltVal val="0"/>
                                          </p:val>
                                        </p:tav>
                                        <p:tav tm="100000">
                                          <p:val>
                                            <p:strVal val="#ppt_w"/>
                                          </p:val>
                                        </p:tav>
                                      </p:tavLst>
                                    </p:anim>
                                    <p:anim calcmode="lin" valueType="num">
                                      <p:cBhvr>
                                        <p:cTn id="98" dur="500" fill="hold"/>
                                        <p:tgtEl>
                                          <p:spTgt spid="136612"/>
                                        </p:tgtEl>
                                        <p:attrNameLst>
                                          <p:attrName>ppt_h</p:attrName>
                                        </p:attrNameLst>
                                      </p:cBhvr>
                                      <p:tavLst>
                                        <p:tav tm="0">
                                          <p:val>
                                            <p:fltVal val="0"/>
                                          </p:val>
                                        </p:tav>
                                        <p:tav tm="100000">
                                          <p:val>
                                            <p:strVal val="#ppt_h"/>
                                          </p:val>
                                        </p:tav>
                                      </p:tavLst>
                                    </p:anim>
                                    <p:animEffect transition="in" filter="fade">
                                      <p:cBhvr>
                                        <p:cTn id="99" dur="500"/>
                                        <p:tgtEl>
                                          <p:spTgt spid="136612"/>
                                        </p:tgtEl>
                                      </p:cBhvr>
                                    </p:animEffect>
                                  </p:childTnLst>
                                </p:cTn>
                              </p:par>
                            </p:childTnLst>
                          </p:cTn>
                        </p:par>
                        <p:par>
                          <p:cTn id="100" fill="hold" nodeType="afterGroup">
                            <p:stCondLst>
                              <p:cond delay="500"/>
                            </p:stCondLst>
                            <p:childTnLst>
                              <p:par>
                                <p:cTn id="101" presetID="9" presetClass="entr" presetSubtype="0" fill="hold" grpId="0" nodeType="afterEffect">
                                  <p:stCondLst>
                                    <p:cond delay="0"/>
                                  </p:stCondLst>
                                  <p:childTnLst>
                                    <p:set>
                                      <p:cBhvr>
                                        <p:cTn id="102" dur="1" fill="hold">
                                          <p:stCondLst>
                                            <p:cond delay="0"/>
                                          </p:stCondLst>
                                        </p:cTn>
                                        <p:tgtEl>
                                          <p:spTgt spid="136352"/>
                                        </p:tgtEl>
                                        <p:attrNameLst>
                                          <p:attrName>style.visibility</p:attrName>
                                        </p:attrNameLst>
                                      </p:cBhvr>
                                      <p:to>
                                        <p:strVal val="visible"/>
                                      </p:to>
                                    </p:set>
                                    <p:animEffect transition="in" filter="dissolve">
                                      <p:cBhvr>
                                        <p:cTn id="103" dur="500"/>
                                        <p:tgtEl>
                                          <p:spTgt spid="136352"/>
                                        </p:tgtEl>
                                      </p:cBhvr>
                                    </p:animEffect>
                                  </p:childTnLst>
                                </p:cTn>
                              </p:par>
                            </p:childTnLst>
                          </p:cTn>
                        </p:par>
                        <p:par>
                          <p:cTn id="104" fill="hold" nodeType="afterGroup">
                            <p:stCondLst>
                              <p:cond delay="1000"/>
                            </p:stCondLst>
                            <p:childTnLst>
                              <p:par>
                                <p:cTn id="105" presetID="22" presetClass="entr" presetSubtype="1" fill="hold" nodeType="afterEffect">
                                  <p:stCondLst>
                                    <p:cond delay="0"/>
                                  </p:stCondLst>
                                  <p:childTnLst>
                                    <p:set>
                                      <p:cBhvr>
                                        <p:cTn id="106" dur="1" fill="hold">
                                          <p:stCondLst>
                                            <p:cond delay="0"/>
                                          </p:stCondLst>
                                        </p:cTn>
                                        <p:tgtEl>
                                          <p:spTgt spid="136327"/>
                                        </p:tgtEl>
                                        <p:attrNameLst>
                                          <p:attrName>style.visibility</p:attrName>
                                        </p:attrNameLst>
                                      </p:cBhvr>
                                      <p:to>
                                        <p:strVal val="visible"/>
                                      </p:to>
                                    </p:set>
                                    <p:animEffect transition="in" filter="wipe(up)">
                                      <p:cBhvr>
                                        <p:cTn id="107" dur="500"/>
                                        <p:tgtEl>
                                          <p:spTgt spid="136327"/>
                                        </p:tgtEl>
                                      </p:cBhvr>
                                    </p:animEffect>
                                  </p:childTnLst>
                                </p:cTn>
                              </p:par>
                            </p:childTnLst>
                          </p:cTn>
                        </p:par>
                        <p:par>
                          <p:cTn id="108" fill="hold" nodeType="afterGroup">
                            <p:stCondLst>
                              <p:cond delay="1500"/>
                            </p:stCondLst>
                            <p:childTnLst>
                              <p:par>
                                <p:cTn id="109" presetID="9" presetClass="entr" presetSubtype="0" fill="hold" nodeType="afterEffect">
                                  <p:stCondLst>
                                    <p:cond delay="0"/>
                                  </p:stCondLst>
                                  <p:childTnLst>
                                    <p:set>
                                      <p:cBhvr>
                                        <p:cTn id="110" dur="1" fill="hold">
                                          <p:stCondLst>
                                            <p:cond delay="0"/>
                                          </p:stCondLst>
                                        </p:cTn>
                                        <p:tgtEl>
                                          <p:spTgt spid="136779"/>
                                        </p:tgtEl>
                                        <p:attrNameLst>
                                          <p:attrName>style.visibility</p:attrName>
                                        </p:attrNameLst>
                                      </p:cBhvr>
                                      <p:to>
                                        <p:strVal val="visible"/>
                                      </p:to>
                                    </p:set>
                                    <p:animEffect transition="in" filter="dissolve">
                                      <p:cBhvr>
                                        <p:cTn id="111" dur="500"/>
                                        <p:tgtEl>
                                          <p:spTgt spid="136779"/>
                                        </p:tgtEl>
                                      </p:cBhvr>
                                    </p:animEffect>
                                  </p:childTnLst>
                                </p:cTn>
                              </p:par>
                            </p:childTnLst>
                          </p:cTn>
                        </p:par>
                        <p:par>
                          <p:cTn id="112" fill="hold" nodeType="afterGroup">
                            <p:stCondLst>
                              <p:cond delay="2000"/>
                            </p:stCondLst>
                            <p:childTnLst>
                              <p:par>
                                <p:cTn id="113" presetID="22" presetClass="entr" presetSubtype="1" fill="hold" nodeType="afterEffect">
                                  <p:stCondLst>
                                    <p:cond delay="0"/>
                                  </p:stCondLst>
                                  <p:childTnLst>
                                    <p:set>
                                      <p:cBhvr>
                                        <p:cTn id="114" dur="1" fill="hold">
                                          <p:stCondLst>
                                            <p:cond delay="0"/>
                                          </p:stCondLst>
                                        </p:cTn>
                                        <p:tgtEl>
                                          <p:spTgt spid="136611"/>
                                        </p:tgtEl>
                                        <p:attrNameLst>
                                          <p:attrName>style.visibility</p:attrName>
                                        </p:attrNameLst>
                                      </p:cBhvr>
                                      <p:to>
                                        <p:strVal val="visible"/>
                                      </p:to>
                                    </p:set>
                                    <p:animEffect transition="in" filter="wipe(up)">
                                      <p:cBhvr>
                                        <p:cTn id="115" dur="500"/>
                                        <p:tgtEl>
                                          <p:spTgt spid="136611"/>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53" presetClass="entr" presetSubtype="0" fill="hold" nodeType="clickEffect">
                                  <p:stCondLst>
                                    <p:cond delay="0"/>
                                  </p:stCondLst>
                                  <p:childTnLst>
                                    <p:set>
                                      <p:cBhvr>
                                        <p:cTn id="119" dur="1" fill="hold">
                                          <p:stCondLst>
                                            <p:cond delay="0"/>
                                          </p:stCondLst>
                                        </p:cTn>
                                        <p:tgtEl>
                                          <p:spTgt spid="136748"/>
                                        </p:tgtEl>
                                        <p:attrNameLst>
                                          <p:attrName>style.visibility</p:attrName>
                                        </p:attrNameLst>
                                      </p:cBhvr>
                                      <p:to>
                                        <p:strVal val="visible"/>
                                      </p:to>
                                    </p:set>
                                    <p:anim calcmode="lin" valueType="num">
                                      <p:cBhvr>
                                        <p:cTn id="120" dur="500" fill="hold"/>
                                        <p:tgtEl>
                                          <p:spTgt spid="136748"/>
                                        </p:tgtEl>
                                        <p:attrNameLst>
                                          <p:attrName>ppt_w</p:attrName>
                                        </p:attrNameLst>
                                      </p:cBhvr>
                                      <p:tavLst>
                                        <p:tav tm="0">
                                          <p:val>
                                            <p:fltVal val="0"/>
                                          </p:val>
                                        </p:tav>
                                        <p:tav tm="100000">
                                          <p:val>
                                            <p:strVal val="#ppt_w"/>
                                          </p:val>
                                        </p:tav>
                                      </p:tavLst>
                                    </p:anim>
                                    <p:anim calcmode="lin" valueType="num">
                                      <p:cBhvr>
                                        <p:cTn id="121" dur="500" fill="hold"/>
                                        <p:tgtEl>
                                          <p:spTgt spid="136748"/>
                                        </p:tgtEl>
                                        <p:attrNameLst>
                                          <p:attrName>ppt_h</p:attrName>
                                        </p:attrNameLst>
                                      </p:cBhvr>
                                      <p:tavLst>
                                        <p:tav tm="0">
                                          <p:val>
                                            <p:fltVal val="0"/>
                                          </p:val>
                                        </p:tav>
                                        <p:tav tm="100000">
                                          <p:val>
                                            <p:strVal val="#ppt_h"/>
                                          </p:val>
                                        </p:tav>
                                      </p:tavLst>
                                    </p:anim>
                                    <p:animEffect transition="in" filter="fade">
                                      <p:cBhvr>
                                        <p:cTn id="122" dur="500"/>
                                        <p:tgtEl>
                                          <p:spTgt spid="136748"/>
                                        </p:tgtEl>
                                      </p:cBhvr>
                                    </p:animEffect>
                                  </p:childTnLst>
                                </p:cTn>
                              </p:par>
                            </p:childTnLst>
                          </p:cTn>
                        </p:par>
                        <p:par>
                          <p:cTn id="123" fill="hold" nodeType="afterGroup">
                            <p:stCondLst>
                              <p:cond delay="500"/>
                            </p:stCondLst>
                            <p:childTnLst>
                              <p:par>
                                <p:cTn id="124" presetID="9" presetClass="entr" presetSubtype="0" fill="hold" grpId="0" nodeType="afterEffect">
                                  <p:stCondLst>
                                    <p:cond delay="0"/>
                                  </p:stCondLst>
                                  <p:childTnLst>
                                    <p:set>
                                      <p:cBhvr>
                                        <p:cTn id="125" dur="1" fill="hold">
                                          <p:stCondLst>
                                            <p:cond delay="0"/>
                                          </p:stCondLst>
                                        </p:cTn>
                                        <p:tgtEl>
                                          <p:spTgt spid="136299"/>
                                        </p:tgtEl>
                                        <p:attrNameLst>
                                          <p:attrName>style.visibility</p:attrName>
                                        </p:attrNameLst>
                                      </p:cBhvr>
                                      <p:to>
                                        <p:strVal val="visible"/>
                                      </p:to>
                                    </p:set>
                                    <p:animEffect transition="in" filter="dissolve">
                                      <p:cBhvr>
                                        <p:cTn id="126" dur="500"/>
                                        <p:tgtEl>
                                          <p:spTgt spid="136299"/>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2" presetClass="entr" presetSubtype="1" fill="hold" nodeType="clickEffect">
                                  <p:stCondLst>
                                    <p:cond delay="0"/>
                                  </p:stCondLst>
                                  <p:childTnLst>
                                    <p:set>
                                      <p:cBhvr>
                                        <p:cTn id="130" dur="1" fill="hold">
                                          <p:stCondLst>
                                            <p:cond delay="0"/>
                                          </p:stCondLst>
                                        </p:cTn>
                                        <p:tgtEl>
                                          <p:spTgt spid="136751"/>
                                        </p:tgtEl>
                                        <p:attrNameLst>
                                          <p:attrName>style.visibility</p:attrName>
                                        </p:attrNameLst>
                                      </p:cBhvr>
                                      <p:to>
                                        <p:strVal val="visible"/>
                                      </p:to>
                                    </p:set>
                                    <p:animEffect transition="in" filter="wipe(up)">
                                      <p:cBhvr>
                                        <p:cTn id="131" dur="500"/>
                                        <p:tgtEl>
                                          <p:spTgt spid="136751"/>
                                        </p:tgtEl>
                                      </p:cBhvr>
                                    </p:animEffect>
                                  </p:childTnLst>
                                </p:cTn>
                              </p:par>
                            </p:childTnLst>
                          </p:cTn>
                        </p:par>
                        <p:par>
                          <p:cTn id="132" fill="hold" nodeType="afterGroup">
                            <p:stCondLst>
                              <p:cond delay="500"/>
                            </p:stCondLst>
                            <p:childTnLst>
                              <p:par>
                                <p:cTn id="133" presetID="9" presetClass="entr" presetSubtype="0" fill="hold" grpId="0" nodeType="afterEffect">
                                  <p:stCondLst>
                                    <p:cond delay="0"/>
                                  </p:stCondLst>
                                  <p:childTnLst>
                                    <p:set>
                                      <p:cBhvr>
                                        <p:cTn id="134" dur="1" fill="hold">
                                          <p:stCondLst>
                                            <p:cond delay="0"/>
                                          </p:stCondLst>
                                        </p:cTn>
                                        <p:tgtEl>
                                          <p:spTgt spid="136298"/>
                                        </p:tgtEl>
                                        <p:attrNameLst>
                                          <p:attrName>style.visibility</p:attrName>
                                        </p:attrNameLst>
                                      </p:cBhvr>
                                      <p:to>
                                        <p:strVal val="visible"/>
                                      </p:to>
                                    </p:set>
                                    <p:animEffect transition="in" filter="dissolve">
                                      <p:cBhvr>
                                        <p:cTn id="135" dur="500"/>
                                        <p:tgtEl>
                                          <p:spTgt spid="136298"/>
                                        </p:tgtEl>
                                      </p:cBhvr>
                                    </p:animEffect>
                                  </p:childTnLst>
                                </p:cTn>
                              </p:par>
                            </p:childTnLst>
                          </p:cTn>
                        </p:par>
                        <p:par>
                          <p:cTn id="136" fill="hold" nodeType="afterGroup">
                            <p:stCondLst>
                              <p:cond delay="1000"/>
                            </p:stCondLst>
                            <p:childTnLst>
                              <p:par>
                                <p:cTn id="137" presetID="9" presetClass="entr" presetSubtype="0" fill="hold" grpId="0" nodeType="afterEffect">
                                  <p:stCondLst>
                                    <p:cond delay="0"/>
                                  </p:stCondLst>
                                  <p:childTnLst>
                                    <p:set>
                                      <p:cBhvr>
                                        <p:cTn id="138" dur="1" fill="hold">
                                          <p:stCondLst>
                                            <p:cond delay="0"/>
                                          </p:stCondLst>
                                        </p:cTn>
                                        <p:tgtEl>
                                          <p:spTgt spid="136253"/>
                                        </p:tgtEl>
                                        <p:attrNameLst>
                                          <p:attrName>style.visibility</p:attrName>
                                        </p:attrNameLst>
                                      </p:cBhvr>
                                      <p:to>
                                        <p:strVal val="visible"/>
                                      </p:to>
                                    </p:set>
                                    <p:animEffect transition="in" filter="dissolve">
                                      <p:cBhvr>
                                        <p:cTn id="139" dur="500"/>
                                        <p:tgtEl>
                                          <p:spTgt spid="136253"/>
                                        </p:tgtEl>
                                      </p:cBhvr>
                                    </p:animEffect>
                                  </p:childTnLst>
                                </p:cTn>
                              </p:par>
                            </p:childTnLst>
                          </p:cTn>
                        </p:par>
                        <p:par>
                          <p:cTn id="140" fill="hold" nodeType="afterGroup">
                            <p:stCondLst>
                              <p:cond delay="1500"/>
                            </p:stCondLst>
                            <p:childTnLst>
                              <p:par>
                                <p:cTn id="141" presetID="9" presetClass="entr" presetSubtype="0" fill="hold" nodeType="afterEffect">
                                  <p:stCondLst>
                                    <p:cond delay="0"/>
                                  </p:stCondLst>
                                  <p:childTnLst>
                                    <p:set>
                                      <p:cBhvr>
                                        <p:cTn id="142" dur="1" fill="hold">
                                          <p:stCondLst>
                                            <p:cond delay="0"/>
                                          </p:stCondLst>
                                        </p:cTn>
                                        <p:tgtEl>
                                          <p:spTgt spid="136797"/>
                                        </p:tgtEl>
                                        <p:attrNameLst>
                                          <p:attrName>style.visibility</p:attrName>
                                        </p:attrNameLst>
                                      </p:cBhvr>
                                      <p:to>
                                        <p:strVal val="visible"/>
                                      </p:to>
                                    </p:set>
                                    <p:animEffect transition="in" filter="dissolve">
                                      <p:cBhvr>
                                        <p:cTn id="143" dur="500"/>
                                        <p:tgtEl>
                                          <p:spTgt spid="136797"/>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22" presetClass="entr" presetSubtype="1" fill="hold" nodeType="clickEffect">
                                  <p:stCondLst>
                                    <p:cond delay="0"/>
                                  </p:stCondLst>
                                  <p:childTnLst>
                                    <p:set>
                                      <p:cBhvr>
                                        <p:cTn id="147" dur="1" fill="hold">
                                          <p:stCondLst>
                                            <p:cond delay="0"/>
                                          </p:stCondLst>
                                        </p:cTn>
                                        <p:tgtEl>
                                          <p:spTgt spid="136780"/>
                                        </p:tgtEl>
                                        <p:attrNameLst>
                                          <p:attrName>style.visibility</p:attrName>
                                        </p:attrNameLst>
                                      </p:cBhvr>
                                      <p:to>
                                        <p:strVal val="visible"/>
                                      </p:to>
                                    </p:set>
                                    <p:animEffect transition="in" filter="wipe(up)">
                                      <p:cBhvr>
                                        <p:cTn id="148" dur="500"/>
                                        <p:tgtEl>
                                          <p:spTgt spid="136780"/>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12" presetClass="entr" presetSubtype="8" fill="hold" grpId="0" nodeType="clickEffect">
                                  <p:stCondLst>
                                    <p:cond delay="0"/>
                                  </p:stCondLst>
                                  <p:childTnLst>
                                    <p:set>
                                      <p:cBhvr>
                                        <p:cTn id="152" dur="1" fill="hold">
                                          <p:stCondLst>
                                            <p:cond delay="0"/>
                                          </p:stCondLst>
                                        </p:cTn>
                                        <p:tgtEl>
                                          <p:spTgt spid="136759"/>
                                        </p:tgtEl>
                                        <p:attrNameLst>
                                          <p:attrName>style.visibility</p:attrName>
                                        </p:attrNameLst>
                                      </p:cBhvr>
                                      <p:to>
                                        <p:strVal val="visible"/>
                                      </p:to>
                                    </p:set>
                                    <p:animEffect transition="in" filter="slide(fromLeft)">
                                      <p:cBhvr>
                                        <p:cTn id="153" dur="500"/>
                                        <p:tgtEl>
                                          <p:spTgt spid="136759"/>
                                        </p:tgtEl>
                                      </p:cBhvr>
                                    </p:animEffec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1" presetClass="entr" presetSubtype="0" fill="hold" nodeType="clickEffect">
                                  <p:stCondLst>
                                    <p:cond delay="0"/>
                                  </p:stCondLst>
                                  <p:childTnLst>
                                    <p:set>
                                      <p:cBhvr>
                                        <p:cTn id="157" dur="1" fill="hold">
                                          <p:stCondLst>
                                            <p:cond delay="0"/>
                                          </p:stCondLst>
                                        </p:cTn>
                                        <p:tgtEl>
                                          <p:spTgt spid="136786"/>
                                        </p:tgtEl>
                                        <p:attrNameLst>
                                          <p:attrName>style.visibility</p:attrName>
                                        </p:attrNameLst>
                                      </p:cBhvr>
                                      <p:to>
                                        <p:strVal val="visible"/>
                                      </p:to>
                                    </p:set>
                                  </p:childTnLst>
                                </p:cTn>
                              </p:par>
                              <p:par>
                                <p:cTn id="158" presetID="1" presetClass="entr" presetSubtype="0" fill="hold" nodeType="withEffect">
                                  <p:stCondLst>
                                    <p:cond delay="0"/>
                                  </p:stCondLst>
                                  <p:childTnLst>
                                    <p:set>
                                      <p:cBhvr>
                                        <p:cTn id="159" dur="1" fill="hold">
                                          <p:stCondLst>
                                            <p:cond delay="0"/>
                                          </p:stCondLst>
                                        </p:cTn>
                                        <p:tgtEl>
                                          <p:spTgt spid="136785"/>
                                        </p:tgtEl>
                                        <p:attrNameLst>
                                          <p:attrName>style.visibility</p:attrName>
                                        </p:attrNameLst>
                                      </p:cBhvr>
                                      <p:to>
                                        <p:strVal val="visible"/>
                                      </p:to>
                                    </p:set>
                                  </p:childTnLst>
                                </p:cTn>
                              </p:par>
                              <p:par>
                                <p:cTn id="160" presetID="0" presetClass="path" presetSubtype="0" repeatCount="indefinite" accel="50000" decel="50000" fill="hold" nodeType="withEffect">
                                  <p:stCondLst>
                                    <p:cond delay="0"/>
                                  </p:stCondLst>
                                  <p:childTnLst>
                                    <p:animMotion origin="layout" path="M 0.01667 0.00325 L 0.05 0.01436 " pathEditMode="relative" rAng="0" ptsTypes="AA">
                                      <p:cBhvr>
                                        <p:cTn id="161" dur="500" fill="hold"/>
                                        <p:tgtEl>
                                          <p:spTgt spid="136786"/>
                                        </p:tgtEl>
                                        <p:attrNameLst>
                                          <p:attrName>ppt_x</p:attrName>
                                          <p:attrName>ppt_y</p:attrName>
                                        </p:attrNameLst>
                                      </p:cBhvr>
                                      <p:rCtr x="1667" y="556"/>
                                    </p:animMotion>
                                  </p:childTnLst>
                                  <p:subTnLst>
                                    <p:set>
                                      <p:cBhvr override="childStyle">
                                        <p:cTn dur="1" fill="hold" display="0" masterRel="sameClick" afterEffect="1">
                                          <p:stCondLst>
                                            <p:cond evt="end" delay="0">
                                              <p:tn val="160"/>
                                            </p:cond>
                                          </p:stCondLst>
                                        </p:cTn>
                                        <p:tgtEl>
                                          <p:spTgt spid="136786"/>
                                        </p:tgtEl>
                                        <p:attrNameLst>
                                          <p:attrName>style.visibility</p:attrName>
                                        </p:attrNameLst>
                                      </p:cBhvr>
                                      <p:to>
                                        <p:strVal val="hidden"/>
                                      </p:to>
                                    </p:set>
                                  </p:subTnLst>
                                </p:cTn>
                              </p:par>
                              <p:par>
                                <p:cTn id="162" presetID="0" presetClass="path" presetSubtype="0" repeatCount="indefinite" accel="50000" decel="50000" fill="hold" nodeType="withEffect">
                                  <p:stCondLst>
                                    <p:cond delay="0"/>
                                  </p:stCondLst>
                                  <p:childTnLst>
                                    <p:animMotion origin="layout" path="M -0.00833 -0.00648 L -0.05 -0.03079 " pathEditMode="relative" rAng="0" ptsTypes="AA">
                                      <p:cBhvr>
                                        <p:cTn id="163" dur="500" fill="hold"/>
                                        <p:tgtEl>
                                          <p:spTgt spid="136785"/>
                                        </p:tgtEl>
                                        <p:attrNameLst>
                                          <p:attrName>ppt_x</p:attrName>
                                          <p:attrName>ppt_y</p:attrName>
                                        </p:attrNameLst>
                                      </p:cBhvr>
                                      <p:rCtr x="-2083" y="-1227"/>
                                    </p:animMotion>
                                  </p:childTnLst>
                                  <p:subTnLst>
                                    <p:set>
                                      <p:cBhvr override="childStyle">
                                        <p:cTn dur="1" fill="hold" display="0" masterRel="sameClick" afterEffect="1">
                                          <p:stCondLst>
                                            <p:cond evt="end" delay="0">
                                              <p:tn val="162"/>
                                            </p:cond>
                                          </p:stCondLst>
                                        </p:cTn>
                                        <p:tgtEl>
                                          <p:spTgt spid="136785"/>
                                        </p:tgtEl>
                                        <p:attrNameLst>
                                          <p:attrName>style.visibility</p:attrName>
                                        </p:attrNameLst>
                                      </p:cBhvr>
                                      <p:to>
                                        <p:strVal val="hidden"/>
                                      </p:to>
                                    </p:set>
                                  </p:subTnLst>
                                </p:cTn>
                              </p:par>
                              <p:par>
                                <p:cTn id="164" presetID="1" presetClass="entr" presetSubtype="0" fill="hold" nodeType="withEffect">
                                  <p:stCondLst>
                                    <p:cond delay="0"/>
                                  </p:stCondLst>
                                  <p:childTnLst>
                                    <p:set>
                                      <p:cBhvr>
                                        <p:cTn id="165" dur="1" fill="hold">
                                          <p:stCondLst>
                                            <p:cond delay="0"/>
                                          </p:stCondLst>
                                        </p:cTn>
                                        <p:tgtEl>
                                          <p:spTgt spid="136760"/>
                                        </p:tgtEl>
                                        <p:attrNameLst>
                                          <p:attrName>style.visibility</p:attrName>
                                        </p:attrNameLst>
                                      </p:cBhvr>
                                      <p:to>
                                        <p:strVal val="visible"/>
                                      </p:to>
                                    </p:set>
                                  </p:childTnLst>
                                </p:cTn>
                              </p:par>
                              <p:par>
                                <p:cTn id="166" presetID="0" presetClass="path" presetSubtype="0" repeatCount="indefinite" accel="50000" decel="50000" fill="hold" nodeType="withEffect">
                                  <p:stCondLst>
                                    <p:cond delay="0"/>
                                  </p:stCondLst>
                                  <p:childTnLst>
                                    <p:animMotion origin="layout" path="M 5.55112E-17 5.18519E-6 L 0.03333 -0.03333 " pathEditMode="relative" ptsTypes="AA">
                                      <p:cBhvr>
                                        <p:cTn id="167" dur="500" fill="hold"/>
                                        <p:tgtEl>
                                          <p:spTgt spid="136760"/>
                                        </p:tgtEl>
                                        <p:attrNameLst>
                                          <p:attrName>ppt_x</p:attrName>
                                          <p:attrName>ppt_y</p:attrName>
                                        </p:attrNameLst>
                                      </p:cBhvr>
                                    </p:animMotion>
                                  </p:childTnLst>
                                  <p:subTnLst>
                                    <p:set>
                                      <p:cBhvr override="childStyle">
                                        <p:cTn dur="1" fill="hold" display="0" masterRel="sameClick" afterEffect="1">
                                          <p:stCondLst>
                                            <p:cond evt="end" delay="0">
                                              <p:tn val="166"/>
                                            </p:cond>
                                          </p:stCondLst>
                                        </p:cTn>
                                        <p:tgtEl>
                                          <p:spTgt spid="136760"/>
                                        </p:tgtEl>
                                        <p:attrNameLst>
                                          <p:attrName>style.visibility</p:attrName>
                                        </p:attrNameLst>
                                      </p:cBhvr>
                                      <p:to>
                                        <p:strVal val="hidden"/>
                                      </p:to>
                                    </p:set>
                                  </p:subTnLst>
                                </p:cTn>
                              </p:par>
                              <p:par>
                                <p:cTn id="168" presetID="1" presetClass="entr" presetSubtype="0" fill="hold" nodeType="withEffect">
                                  <p:stCondLst>
                                    <p:cond delay="0"/>
                                  </p:stCondLst>
                                  <p:childTnLst>
                                    <p:set>
                                      <p:cBhvr>
                                        <p:cTn id="169" dur="1" fill="hold">
                                          <p:stCondLst>
                                            <p:cond delay="0"/>
                                          </p:stCondLst>
                                        </p:cTn>
                                        <p:tgtEl>
                                          <p:spTgt spid="136766"/>
                                        </p:tgtEl>
                                        <p:attrNameLst>
                                          <p:attrName>style.visibility</p:attrName>
                                        </p:attrNameLst>
                                      </p:cBhvr>
                                      <p:to>
                                        <p:strVal val="visible"/>
                                      </p:to>
                                    </p:set>
                                  </p:childTnLst>
                                </p:cTn>
                              </p:par>
                              <p:par>
                                <p:cTn id="170" presetID="0" presetClass="path" presetSubtype="0" repeatCount="indefinite" accel="50000" decel="50000" fill="hold" nodeType="withEffect">
                                  <p:stCondLst>
                                    <p:cond delay="0"/>
                                  </p:stCondLst>
                                  <p:childTnLst>
                                    <p:animMotion origin="layout" path="M 5.55112E-17 -1.48148E-6 L 0.03333 -0.02222 " pathEditMode="relative" ptsTypes="AA">
                                      <p:cBhvr>
                                        <p:cTn id="171" dur="500" fill="hold"/>
                                        <p:tgtEl>
                                          <p:spTgt spid="136766"/>
                                        </p:tgtEl>
                                        <p:attrNameLst>
                                          <p:attrName>ppt_x</p:attrName>
                                          <p:attrName>ppt_y</p:attrName>
                                        </p:attrNameLst>
                                      </p:cBhvr>
                                    </p:animMotion>
                                  </p:childTnLst>
                                  <p:subTnLst>
                                    <p:set>
                                      <p:cBhvr override="childStyle">
                                        <p:cTn dur="1" fill="hold" display="0" masterRel="sameClick" afterEffect="1">
                                          <p:stCondLst>
                                            <p:cond evt="end" delay="0">
                                              <p:tn val="170"/>
                                            </p:cond>
                                          </p:stCondLst>
                                        </p:cTn>
                                        <p:tgtEl>
                                          <p:spTgt spid="136766"/>
                                        </p:tgtEl>
                                        <p:attrNameLst>
                                          <p:attrName>style.visibility</p:attrName>
                                        </p:attrNameLst>
                                      </p:cBhvr>
                                      <p:to>
                                        <p:strVal val="hidden"/>
                                      </p:to>
                                    </p:set>
                                  </p:subTnLst>
                                </p:cTn>
                              </p:par>
                              <p:par>
                                <p:cTn id="172" presetID="1" presetClass="entr" presetSubtype="0" fill="hold" nodeType="withEffect">
                                  <p:stCondLst>
                                    <p:cond delay="0"/>
                                  </p:stCondLst>
                                  <p:childTnLst>
                                    <p:set>
                                      <p:cBhvr>
                                        <p:cTn id="173" dur="1" fill="hold">
                                          <p:stCondLst>
                                            <p:cond delay="0"/>
                                          </p:stCondLst>
                                        </p:cTn>
                                        <p:tgtEl>
                                          <p:spTgt spid="136769"/>
                                        </p:tgtEl>
                                        <p:attrNameLst>
                                          <p:attrName>style.visibility</p:attrName>
                                        </p:attrNameLst>
                                      </p:cBhvr>
                                      <p:to>
                                        <p:strVal val="visible"/>
                                      </p:to>
                                    </p:set>
                                  </p:childTnLst>
                                </p:cTn>
                              </p:par>
                              <p:par>
                                <p:cTn id="174" presetID="0" presetClass="path" presetSubtype="0" repeatCount="indefinite" accel="50000" decel="50000" fill="hold" nodeType="withEffect">
                                  <p:stCondLst>
                                    <p:cond delay="0"/>
                                  </p:stCondLst>
                                  <p:childTnLst>
                                    <p:animMotion origin="layout" path="M 5.55112E-17 0.0 L 0.03333 0.02639 " pathEditMode="relative" rAng="0" ptsTypes="AA">
                                      <p:cBhvr>
                                        <p:cTn id="175" dur="500" fill="hold"/>
                                        <p:tgtEl>
                                          <p:spTgt spid="136769"/>
                                        </p:tgtEl>
                                        <p:attrNameLst>
                                          <p:attrName>ppt_x</p:attrName>
                                          <p:attrName>ppt_y</p:attrName>
                                        </p:attrNameLst>
                                      </p:cBhvr>
                                      <p:rCtr x="1667" y="1319"/>
                                    </p:animMotion>
                                  </p:childTnLst>
                                  <p:subTnLst>
                                    <p:set>
                                      <p:cBhvr override="childStyle">
                                        <p:cTn dur="1" fill="hold" display="0" masterRel="sameClick" afterEffect="1">
                                          <p:stCondLst>
                                            <p:cond evt="end" delay="0">
                                              <p:tn val="174"/>
                                            </p:cond>
                                          </p:stCondLst>
                                        </p:cTn>
                                        <p:tgtEl>
                                          <p:spTgt spid="136769"/>
                                        </p:tgtEl>
                                        <p:attrNameLst>
                                          <p:attrName>style.visibility</p:attrName>
                                        </p:attrNameLst>
                                      </p:cBhvr>
                                      <p:to>
                                        <p:strVal val="hidden"/>
                                      </p:to>
                                    </p:set>
                                  </p:subTnLst>
                                </p:cTn>
                              </p:par>
                              <p:par>
                                <p:cTn id="176" presetID="1" presetClass="entr" presetSubtype="0" fill="hold" nodeType="withEffect">
                                  <p:stCondLst>
                                    <p:cond delay="0"/>
                                  </p:stCondLst>
                                  <p:childTnLst>
                                    <p:set>
                                      <p:cBhvr>
                                        <p:cTn id="177" dur="1" fill="hold">
                                          <p:stCondLst>
                                            <p:cond delay="0"/>
                                          </p:stCondLst>
                                        </p:cTn>
                                        <p:tgtEl>
                                          <p:spTgt spid="136763"/>
                                        </p:tgtEl>
                                        <p:attrNameLst>
                                          <p:attrName>style.visibility</p:attrName>
                                        </p:attrNameLst>
                                      </p:cBhvr>
                                      <p:to>
                                        <p:strVal val="visible"/>
                                      </p:to>
                                    </p:set>
                                  </p:childTnLst>
                                </p:cTn>
                              </p:par>
                              <p:par>
                                <p:cTn id="178" presetID="0" presetClass="path" presetSubtype="0" repeatCount="indefinite" accel="50000" decel="50000" fill="hold" nodeType="withEffect">
                                  <p:stCondLst>
                                    <p:cond delay="0"/>
                                  </p:stCondLst>
                                  <p:childTnLst>
                                    <p:animMotion origin="layout" path="M 0.00173 -3.33333E-6 L 0.03507 0.01111 " pathEditMode="relative" rAng="0" ptsTypes="AA">
                                      <p:cBhvr>
                                        <p:cTn id="179" dur="500" fill="hold"/>
                                        <p:tgtEl>
                                          <p:spTgt spid="136763"/>
                                        </p:tgtEl>
                                        <p:attrNameLst>
                                          <p:attrName>ppt_x</p:attrName>
                                          <p:attrName>ppt_y</p:attrName>
                                        </p:attrNameLst>
                                      </p:cBhvr>
                                      <p:rCtr x="1667" y="556"/>
                                    </p:animMotion>
                                  </p:childTnLst>
                                  <p:subTnLst>
                                    <p:set>
                                      <p:cBhvr override="childStyle">
                                        <p:cTn dur="1" fill="hold" display="0" masterRel="sameClick" afterEffect="1">
                                          <p:stCondLst>
                                            <p:cond evt="end" delay="0">
                                              <p:tn val="178"/>
                                            </p:cond>
                                          </p:stCondLst>
                                        </p:cTn>
                                        <p:tgtEl>
                                          <p:spTgt spid="136763"/>
                                        </p:tgtEl>
                                        <p:attrNameLst>
                                          <p:attrName>style.visibility</p:attrName>
                                        </p:attrNameLst>
                                      </p:cBhvr>
                                      <p:to>
                                        <p:strVal val="hidden"/>
                                      </p:to>
                                    </p:set>
                                  </p:subTnLst>
                                </p:cTn>
                              </p:par>
                              <p:par>
                                <p:cTn id="180" presetID="1" presetClass="entr" presetSubtype="0" fill="hold" nodeType="withEffect">
                                  <p:stCondLst>
                                    <p:cond delay="0"/>
                                  </p:stCondLst>
                                  <p:childTnLst>
                                    <p:set>
                                      <p:cBhvr>
                                        <p:cTn id="181" dur="1" fill="hold">
                                          <p:stCondLst>
                                            <p:cond delay="0"/>
                                          </p:stCondLst>
                                        </p:cTn>
                                        <p:tgtEl>
                                          <p:spTgt spid="136783"/>
                                        </p:tgtEl>
                                        <p:attrNameLst>
                                          <p:attrName>style.visibility</p:attrName>
                                        </p:attrNameLst>
                                      </p:cBhvr>
                                      <p:to>
                                        <p:strVal val="visible"/>
                                      </p:to>
                                    </p:set>
                                  </p:childTnLst>
                                </p:cTn>
                              </p:par>
                              <p:par>
                                <p:cTn id="182" presetID="0" presetClass="path" presetSubtype="0" repeatCount="indefinite" accel="50000" decel="50000" fill="hold" nodeType="withEffect">
                                  <p:stCondLst>
                                    <p:cond delay="0"/>
                                  </p:stCondLst>
                                  <p:childTnLst>
                                    <p:animMotion origin="layout" path="M 3.33333E-6 -6.66667E-6 L 3.33333E-6 -0.06666 " pathEditMode="relative" ptsTypes="AA">
                                      <p:cBhvr>
                                        <p:cTn id="183" dur="500" fill="hold"/>
                                        <p:tgtEl>
                                          <p:spTgt spid="136783"/>
                                        </p:tgtEl>
                                        <p:attrNameLst>
                                          <p:attrName>ppt_x</p:attrName>
                                          <p:attrName>ppt_y</p:attrName>
                                        </p:attrNameLst>
                                      </p:cBhvr>
                                    </p:animMotion>
                                  </p:childTnLst>
                                  <p:subTnLst>
                                    <p:set>
                                      <p:cBhvr override="childStyle">
                                        <p:cTn dur="1" fill="hold" display="0" masterRel="sameClick" afterEffect="1">
                                          <p:stCondLst>
                                            <p:cond evt="end" delay="0">
                                              <p:tn val="182"/>
                                            </p:cond>
                                          </p:stCondLst>
                                        </p:cTn>
                                        <p:tgtEl>
                                          <p:spTgt spid="136783"/>
                                        </p:tgtEl>
                                        <p:attrNameLst>
                                          <p:attrName>style.visibility</p:attrName>
                                        </p:attrNameLst>
                                      </p:cBhvr>
                                      <p:to>
                                        <p:strVal val="hidden"/>
                                      </p:to>
                                    </p:set>
                                  </p:subTnLst>
                                </p:cTn>
                              </p:par>
                              <p:par>
                                <p:cTn id="184" presetID="1" presetClass="entr" presetSubtype="0" fill="hold" nodeType="withEffect">
                                  <p:stCondLst>
                                    <p:cond delay="0"/>
                                  </p:stCondLst>
                                  <p:childTnLst>
                                    <p:set>
                                      <p:cBhvr>
                                        <p:cTn id="185" dur="1" fill="hold">
                                          <p:stCondLst>
                                            <p:cond delay="0"/>
                                          </p:stCondLst>
                                        </p:cTn>
                                        <p:tgtEl>
                                          <p:spTgt spid="136335"/>
                                        </p:tgtEl>
                                        <p:attrNameLst>
                                          <p:attrName>style.visibility</p:attrName>
                                        </p:attrNameLst>
                                      </p:cBhvr>
                                      <p:to>
                                        <p:strVal val="visible"/>
                                      </p:to>
                                    </p:set>
                                  </p:childTnLst>
                                </p:cTn>
                              </p:par>
                              <p:par>
                                <p:cTn id="186" presetID="1" presetClass="entr" presetSubtype="0" fill="hold" nodeType="withEffect">
                                  <p:stCondLst>
                                    <p:cond delay="0"/>
                                  </p:stCondLst>
                                  <p:childTnLst>
                                    <p:set>
                                      <p:cBhvr>
                                        <p:cTn id="187" dur="1" fill="hold">
                                          <p:stCondLst>
                                            <p:cond delay="0"/>
                                          </p:stCondLst>
                                        </p:cTn>
                                        <p:tgtEl>
                                          <p:spTgt spid="136336"/>
                                        </p:tgtEl>
                                        <p:attrNameLst>
                                          <p:attrName>style.visibility</p:attrName>
                                        </p:attrNameLst>
                                      </p:cBhvr>
                                      <p:to>
                                        <p:strVal val="visible"/>
                                      </p:to>
                                    </p:set>
                                  </p:childTnLst>
                                </p:cTn>
                              </p:par>
                              <p:par>
                                <p:cTn id="188" presetID="64" presetClass="path" presetSubtype="0" repeatCount="indefinite" accel="50000" decel="50000" fill="hold" nodeType="withEffect">
                                  <p:stCondLst>
                                    <p:cond delay="0"/>
                                  </p:stCondLst>
                                  <p:childTnLst>
                                    <p:animMotion origin="layout" path="M 0.0 0.0  L 0.0 -0.33333  E" pathEditMode="relative" rAng="0" ptsTypes="">
                                      <p:cBhvr>
                                        <p:cTn id="189" dur="500" fill="hold"/>
                                        <p:tgtEl>
                                          <p:spTgt spid="136335"/>
                                        </p:tgtEl>
                                        <p:attrNameLst>
                                          <p:attrName>ppt_x</p:attrName>
                                          <p:attrName>ppt_y</p:attrName>
                                        </p:attrNameLst>
                                      </p:cBhvr>
                                      <p:rCtr x="0" y="0"/>
                                    </p:animMotion>
                                  </p:childTnLst>
                                  <p:subTnLst>
                                    <p:set>
                                      <p:cBhvr override="childStyle">
                                        <p:cTn dur="1" fill="hold" display="0" masterRel="sameClick" afterEffect="1">
                                          <p:stCondLst>
                                            <p:cond evt="end" delay="0">
                                              <p:tn val="188"/>
                                            </p:cond>
                                          </p:stCondLst>
                                        </p:cTn>
                                        <p:tgtEl>
                                          <p:spTgt spid="136335"/>
                                        </p:tgtEl>
                                        <p:attrNameLst>
                                          <p:attrName>style.visibility</p:attrName>
                                        </p:attrNameLst>
                                      </p:cBhvr>
                                      <p:to>
                                        <p:strVal val="hidden"/>
                                      </p:to>
                                    </p:set>
                                  </p:subTnLst>
                                </p:cTn>
                              </p:par>
                              <p:par>
                                <p:cTn id="190" presetID="42" presetClass="path" presetSubtype="0" repeatCount="indefinite" accel="50000" decel="50000" fill="hold" nodeType="withEffect">
                                  <p:stCondLst>
                                    <p:cond delay="0"/>
                                  </p:stCondLst>
                                  <p:childTnLst>
                                    <p:animMotion origin="layout" path="M 0.0 0.0  L 0.0 0.33333  E" pathEditMode="relative" ptsTypes="">
                                      <p:cBhvr>
                                        <p:cTn id="191" dur="500" fill="hold"/>
                                        <p:tgtEl>
                                          <p:spTgt spid="136336"/>
                                        </p:tgtEl>
                                        <p:attrNameLst>
                                          <p:attrName>ppt_x</p:attrName>
                                          <p:attrName>ppt_y</p:attrName>
                                        </p:attrNameLst>
                                      </p:cBhvr>
                                    </p:animMotion>
                                  </p:childTnLst>
                                  <p:subTnLst>
                                    <p:set>
                                      <p:cBhvr override="childStyle">
                                        <p:cTn dur="1" fill="hold" display="0" masterRel="sameClick" afterEffect="1">
                                          <p:stCondLst>
                                            <p:cond evt="end" delay="0">
                                              <p:tn val="190"/>
                                            </p:cond>
                                          </p:stCondLst>
                                        </p:cTn>
                                        <p:tgtEl>
                                          <p:spTgt spid="136336"/>
                                        </p:tgtEl>
                                        <p:attrNameLst>
                                          <p:attrName>style.visibility</p:attrName>
                                        </p:attrNameLst>
                                      </p:cBhvr>
                                      <p:to>
                                        <p:strVal val="hidden"/>
                                      </p:to>
                                    </p:set>
                                  </p:subTnLst>
                                </p:cTn>
                              </p:par>
                            </p:childTnLst>
                          </p:cTn>
                        </p:par>
                        <p:par>
                          <p:cTn id="192" fill="hold" nodeType="afterGroup">
                            <p:stCondLst>
                              <p:cond delay="500"/>
                            </p:stCondLst>
                            <p:childTnLst>
                              <p:par>
                                <p:cTn id="193" presetID="9" presetClass="entr" presetSubtype="0" repeatCount="indefinite" fill="hold" nodeType="afterEffect">
                                  <p:stCondLst>
                                    <p:cond delay="0"/>
                                  </p:stCondLst>
                                  <p:childTnLst>
                                    <p:set>
                                      <p:cBhvr>
                                        <p:cTn id="194" dur="1" fill="hold">
                                          <p:stCondLst>
                                            <p:cond delay="0"/>
                                          </p:stCondLst>
                                        </p:cTn>
                                        <p:tgtEl>
                                          <p:spTgt spid="136629"/>
                                        </p:tgtEl>
                                        <p:attrNameLst>
                                          <p:attrName>style.visibility</p:attrName>
                                        </p:attrNameLst>
                                      </p:cBhvr>
                                      <p:to>
                                        <p:strVal val="visible"/>
                                      </p:to>
                                    </p:set>
                                    <p:animEffect transition="in" filter="dissolve">
                                      <p:cBhvr>
                                        <p:cTn id="195" dur="500"/>
                                        <p:tgtEl>
                                          <p:spTgt spid="136629"/>
                                        </p:tgtEl>
                                      </p:cBhvr>
                                    </p:animEffect>
                                  </p:childTnLst>
                                  <p:subTnLst>
                                    <p:set>
                                      <p:cBhvr override="childStyle">
                                        <p:cTn dur="1" fill="hold" display="0" masterRel="sameClick" afterEffect="1">
                                          <p:stCondLst>
                                            <p:cond evt="end" delay="0">
                                              <p:tn val="193"/>
                                            </p:cond>
                                          </p:stCondLst>
                                        </p:cTn>
                                        <p:tgtEl>
                                          <p:spTgt spid="136629"/>
                                        </p:tgtEl>
                                        <p:attrNameLst>
                                          <p:attrName>style.visibility</p:attrName>
                                        </p:attrNameLst>
                                      </p:cBhvr>
                                      <p:to>
                                        <p:strVal val="hidden"/>
                                      </p:to>
                                    </p:set>
                                  </p:subTnLst>
                                </p:cTn>
                              </p:par>
                              <p:par>
                                <p:cTn id="196" presetID="9" presetClass="entr" presetSubtype="0" repeatCount="indefinite" fill="hold" nodeType="withEffect">
                                  <p:stCondLst>
                                    <p:cond delay="0"/>
                                  </p:stCondLst>
                                  <p:childTnLst>
                                    <p:set>
                                      <p:cBhvr>
                                        <p:cTn id="197" dur="1" fill="hold">
                                          <p:stCondLst>
                                            <p:cond delay="0"/>
                                          </p:stCondLst>
                                        </p:cTn>
                                        <p:tgtEl>
                                          <p:spTgt spid="136630"/>
                                        </p:tgtEl>
                                        <p:attrNameLst>
                                          <p:attrName>style.visibility</p:attrName>
                                        </p:attrNameLst>
                                      </p:cBhvr>
                                      <p:to>
                                        <p:strVal val="visible"/>
                                      </p:to>
                                    </p:set>
                                    <p:animEffect transition="in" filter="dissolve">
                                      <p:cBhvr>
                                        <p:cTn id="198" dur="500"/>
                                        <p:tgtEl>
                                          <p:spTgt spid="136630"/>
                                        </p:tgtEl>
                                      </p:cBhvr>
                                    </p:animEffect>
                                  </p:childTnLst>
                                  <p:subTnLst>
                                    <p:set>
                                      <p:cBhvr override="childStyle">
                                        <p:cTn dur="1" fill="hold" display="0" masterRel="sameClick" afterEffect="1">
                                          <p:stCondLst>
                                            <p:cond evt="end" delay="0">
                                              <p:tn val="196"/>
                                            </p:cond>
                                          </p:stCondLst>
                                        </p:cTn>
                                        <p:tgtEl>
                                          <p:spTgt spid="136630"/>
                                        </p:tgtEl>
                                        <p:attrNameLst>
                                          <p:attrName>style.visibility</p:attrName>
                                        </p:attrNameLst>
                                      </p:cBhvr>
                                      <p:to>
                                        <p:strVal val="hidden"/>
                                      </p:to>
                                    </p:set>
                                  </p:subTnLst>
                                </p:cTn>
                              </p:par>
                              <p:par>
                                <p:cTn id="199" presetID="9" presetClass="entr" presetSubtype="0" repeatCount="indefinite" fill="hold" nodeType="withEffect">
                                  <p:stCondLst>
                                    <p:cond delay="0"/>
                                  </p:stCondLst>
                                  <p:childTnLst>
                                    <p:set>
                                      <p:cBhvr>
                                        <p:cTn id="200" dur="1" fill="hold">
                                          <p:stCondLst>
                                            <p:cond delay="0"/>
                                          </p:stCondLst>
                                        </p:cTn>
                                        <p:tgtEl>
                                          <p:spTgt spid="136631"/>
                                        </p:tgtEl>
                                        <p:attrNameLst>
                                          <p:attrName>style.visibility</p:attrName>
                                        </p:attrNameLst>
                                      </p:cBhvr>
                                      <p:to>
                                        <p:strVal val="visible"/>
                                      </p:to>
                                    </p:set>
                                    <p:animEffect transition="in" filter="dissolve">
                                      <p:cBhvr>
                                        <p:cTn id="201" dur="500"/>
                                        <p:tgtEl>
                                          <p:spTgt spid="136631"/>
                                        </p:tgtEl>
                                      </p:cBhvr>
                                    </p:animEffect>
                                  </p:childTnLst>
                                  <p:subTnLst>
                                    <p:set>
                                      <p:cBhvr override="childStyle">
                                        <p:cTn dur="1" fill="hold" display="0" masterRel="sameClick" afterEffect="1">
                                          <p:stCondLst>
                                            <p:cond evt="end" delay="0">
                                              <p:tn val="199"/>
                                            </p:cond>
                                          </p:stCondLst>
                                        </p:cTn>
                                        <p:tgtEl>
                                          <p:spTgt spid="136631"/>
                                        </p:tgtEl>
                                        <p:attrNameLst>
                                          <p:attrName>style.visibility</p:attrName>
                                        </p:attrNameLst>
                                      </p:cBhvr>
                                      <p:to>
                                        <p:strVal val="hidden"/>
                                      </p:to>
                                    </p:set>
                                  </p:subTnLst>
                                </p:cTn>
                              </p:par>
                              <p:par>
                                <p:cTn id="202" presetID="9" presetClass="entr" presetSubtype="0" repeatCount="indefinite" fill="hold" nodeType="withEffect">
                                  <p:stCondLst>
                                    <p:cond delay="0"/>
                                  </p:stCondLst>
                                  <p:childTnLst>
                                    <p:set>
                                      <p:cBhvr>
                                        <p:cTn id="203" dur="1" fill="hold">
                                          <p:stCondLst>
                                            <p:cond delay="0"/>
                                          </p:stCondLst>
                                        </p:cTn>
                                        <p:tgtEl>
                                          <p:spTgt spid="136788"/>
                                        </p:tgtEl>
                                        <p:attrNameLst>
                                          <p:attrName>style.visibility</p:attrName>
                                        </p:attrNameLst>
                                      </p:cBhvr>
                                      <p:to>
                                        <p:strVal val="visible"/>
                                      </p:to>
                                    </p:set>
                                    <p:animEffect transition="in" filter="dissolve">
                                      <p:cBhvr>
                                        <p:cTn id="204" dur="500"/>
                                        <p:tgtEl>
                                          <p:spTgt spid="136788"/>
                                        </p:tgtEl>
                                      </p:cBhvr>
                                    </p:animEffect>
                                  </p:childTnLst>
                                  <p:subTnLst>
                                    <p:set>
                                      <p:cBhvr override="childStyle">
                                        <p:cTn dur="1" fill="hold" display="0" masterRel="sameClick" afterEffect="1">
                                          <p:stCondLst>
                                            <p:cond evt="end" delay="0">
                                              <p:tn val="202"/>
                                            </p:cond>
                                          </p:stCondLst>
                                        </p:cTn>
                                        <p:tgtEl>
                                          <p:spTgt spid="136788"/>
                                        </p:tgtEl>
                                        <p:attrNameLst>
                                          <p:attrName>style.visibility</p:attrName>
                                        </p:attrNameLst>
                                      </p:cBhvr>
                                      <p:to>
                                        <p:strVal val="hidden"/>
                                      </p:to>
                                    </p:set>
                                  </p:subTnLst>
                                </p:cTn>
                              </p:par>
                              <p:par>
                                <p:cTn id="205" presetID="9" presetClass="entr" presetSubtype="0" repeatCount="indefinite" fill="hold" nodeType="withEffect">
                                  <p:stCondLst>
                                    <p:cond delay="0"/>
                                  </p:stCondLst>
                                  <p:childTnLst>
                                    <p:set>
                                      <p:cBhvr>
                                        <p:cTn id="206" dur="1" fill="hold">
                                          <p:stCondLst>
                                            <p:cond delay="0"/>
                                          </p:stCondLst>
                                        </p:cTn>
                                        <p:tgtEl>
                                          <p:spTgt spid="136741"/>
                                        </p:tgtEl>
                                        <p:attrNameLst>
                                          <p:attrName>style.visibility</p:attrName>
                                        </p:attrNameLst>
                                      </p:cBhvr>
                                      <p:to>
                                        <p:strVal val="visible"/>
                                      </p:to>
                                    </p:set>
                                    <p:animEffect transition="in" filter="dissolve">
                                      <p:cBhvr>
                                        <p:cTn id="207" dur="500"/>
                                        <p:tgtEl>
                                          <p:spTgt spid="136741"/>
                                        </p:tgtEl>
                                      </p:cBhvr>
                                    </p:animEffect>
                                  </p:childTnLst>
                                  <p:subTnLst>
                                    <p:set>
                                      <p:cBhvr override="childStyle">
                                        <p:cTn dur="1" fill="hold" display="0" masterRel="sameClick" afterEffect="1">
                                          <p:stCondLst>
                                            <p:cond evt="end" delay="0">
                                              <p:tn val="205"/>
                                            </p:cond>
                                          </p:stCondLst>
                                        </p:cTn>
                                        <p:tgtEl>
                                          <p:spTgt spid="136741"/>
                                        </p:tgtEl>
                                        <p:attrNameLst>
                                          <p:attrName>style.visibility</p:attrName>
                                        </p:attrNameLst>
                                      </p:cBhvr>
                                      <p:to>
                                        <p:strVal val="hidden"/>
                                      </p:to>
                                    </p:set>
                                  </p:subTnLst>
                                </p:cTn>
                              </p:par>
                              <p:par>
                                <p:cTn id="208" presetID="9" presetClass="entr" presetSubtype="0" repeatCount="indefinite" fill="hold" nodeType="withEffect">
                                  <p:stCondLst>
                                    <p:cond delay="0"/>
                                  </p:stCondLst>
                                  <p:childTnLst>
                                    <p:set>
                                      <p:cBhvr>
                                        <p:cTn id="209" dur="1" fill="hold">
                                          <p:stCondLst>
                                            <p:cond delay="0"/>
                                          </p:stCondLst>
                                        </p:cTn>
                                        <p:tgtEl>
                                          <p:spTgt spid="136743"/>
                                        </p:tgtEl>
                                        <p:attrNameLst>
                                          <p:attrName>style.visibility</p:attrName>
                                        </p:attrNameLst>
                                      </p:cBhvr>
                                      <p:to>
                                        <p:strVal val="visible"/>
                                      </p:to>
                                    </p:set>
                                    <p:animEffect transition="in" filter="dissolve">
                                      <p:cBhvr>
                                        <p:cTn id="210" dur="500"/>
                                        <p:tgtEl>
                                          <p:spTgt spid="136743"/>
                                        </p:tgtEl>
                                      </p:cBhvr>
                                    </p:animEffect>
                                  </p:childTnLst>
                                  <p:subTnLst>
                                    <p:set>
                                      <p:cBhvr override="childStyle">
                                        <p:cTn dur="1" fill="hold" display="0" masterRel="sameClick" afterEffect="1">
                                          <p:stCondLst>
                                            <p:cond evt="end" delay="0">
                                              <p:tn val="208"/>
                                            </p:cond>
                                          </p:stCondLst>
                                        </p:cTn>
                                        <p:tgtEl>
                                          <p:spTgt spid="136743"/>
                                        </p:tgtEl>
                                        <p:attrNameLst>
                                          <p:attrName>style.visibility</p:attrName>
                                        </p:attrNameLst>
                                      </p:cBhvr>
                                      <p:to>
                                        <p:strVal val="hidden"/>
                                      </p:to>
                                    </p:set>
                                  </p:subTnLst>
                                </p:cTn>
                              </p:par>
                              <p:par>
                                <p:cTn id="211" presetID="9" presetClass="entr" presetSubtype="0" repeatCount="indefinite" fill="hold" nodeType="withEffect">
                                  <p:stCondLst>
                                    <p:cond delay="0"/>
                                  </p:stCondLst>
                                  <p:childTnLst>
                                    <p:set>
                                      <p:cBhvr>
                                        <p:cTn id="212" dur="1" fill="hold">
                                          <p:stCondLst>
                                            <p:cond delay="0"/>
                                          </p:stCondLst>
                                        </p:cTn>
                                        <p:tgtEl>
                                          <p:spTgt spid="136739"/>
                                        </p:tgtEl>
                                        <p:attrNameLst>
                                          <p:attrName>style.visibility</p:attrName>
                                        </p:attrNameLst>
                                      </p:cBhvr>
                                      <p:to>
                                        <p:strVal val="visible"/>
                                      </p:to>
                                    </p:set>
                                    <p:animEffect transition="in" filter="dissolve">
                                      <p:cBhvr>
                                        <p:cTn id="213" dur="500"/>
                                        <p:tgtEl>
                                          <p:spTgt spid="136739"/>
                                        </p:tgtEl>
                                      </p:cBhvr>
                                    </p:animEffect>
                                  </p:childTnLst>
                                  <p:subTnLst>
                                    <p:set>
                                      <p:cBhvr override="childStyle">
                                        <p:cTn dur="1" fill="hold" display="0" masterRel="sameClick" afterEffect="1">
                                          <p:stCondLst>
                                            <p:cond evt="end" delay="0">
                                              <p:tn val="211"/>
                                            </p:cond>
                                          </p:stCondLst>
                                        </p:cTn>
                                        <p:tgtEl>
                                          <p:spTgt spid="136739"/>
                                        </p:tgtEl>
                                        <p:attrNameLst>
                                          <p:attrName>style.visibility</p:attrName>
                                        </p:attrNameLst>
                                      </p:cBhvr>
                                      <p:to>
                                        <p:strVal val="hidden"/>
                                      </p:to>
                                    </p:set>
                                  </p:subTnLst>
                                </p:cTn>
                              </p:par>
                              <p:par>
                                <p:cTn id="214" presetID="9" presetClass="entr" presetSubtype="0" repeatCount="indefinite" fill="hold" nodeType="withEffect">
                                  <p:stCondLst>
                                    <p:cond delay="0"/>
                                  </p:stCondLst>
                                  <p:childTnLst>
                                    <p:set>
                                      <p:cBhvr>
                                        <p:cTn id="215" dur="1" fill="hold">
                                          <p:stCondLst>
                                            <p:cond delay="0"/>
                                          </p:stCondLst>
                                        </p:cTn>
                                        <p:tgtEl>
                                          <p:spTgt spid="136745"/>
                                        </p:tgtEl>
                                        <p:attrNameLst>
                                          <p:attrName>style.visibility</p:attrName>
                                        </p:attrNameLst>
                                      </p:cBhvr>
                                      <p:to>
                                        <p:strVal val="visible"/>
                                      </p:to>
                                    </p:set>
                                    <p:animEffect transition="in" filter="dissolve">
                                      <p:cBhvr>
                                        <p:cTn id="216" dur="500"/>
                                        <p:tgtEl>
                                          <p:spTgt spid="136745"/>
                                        </p:tgtEl>
                                      </p:cBhvr>
                                    </p:animEffect>
                                  </p:childTnLst>
                                  <p:subTnLst>
                                    <p:set>
                                      <p:cBhvr override="childStyle">
                                        <p:cTn dur="1" fill="hold" display="0" masterRel="sameClick" afterEffect="1">
                                          <p:stCondLst>
                                            <p:cond evt="end" delay="0">
                                              <p:tn val="214"/>
                                            </p:cond>
                                          </p:stCondLst>
                                        </p:cTn>
                                        <p:tgtEl>
                                          <p:spTgt spid="136745"/>
                                        </p:tgtEl>
                                        <p:attrNameLst>
                                          <p:attrName>style.visibility</p:attrName>
                                        </p:attrNameLst>
                                      </p:cBhvr>
                                      <p:to>
                                        <p:strVal val="hidden"/>
                                      </p:to>
                                    </p:set>
                                  </p:subTnLst>
                                </p:cTn>
                              </p:par>
                              <p:par>
                                <p:cTn id="217" presetID="9" presetClass="entr" presetSubtype="0" repeatCount="indefinite" fill="hold" nodeType="withEffect">
                                  <p:stCondLst>
                                    <p:cond delay="0"/>
                                  </p:stCondLst>
                                  <p:childTnLst>
                                    <p:set>
                                      <p:cBhvr>
                                        <p:cTn id="218" dur="1" fill="hold">
                                          <p:stCondLst>
                                            <p:cond delay="0"/>
                                          </p:stCondLst>
                                        </p:cTn>
                                        <p:tgtEl>
                                          <p:spTgt spid="136744"/>
                                        </p:tgtEl>
                                        <p:attrNameLst>
                                          <p:attrName>style.visibility</p:attrName>
                                        </p:attrNameLst>
                                      </p:cBhvr>
                                      <p:to>
                                        <p:strVal val="visible"/>
                                      </p:to>
                                    </p:set>
                                    <p:animEffect transition="in" filter="dissolve">
                                      <p:cBhvr>
                                        <p:cTn id="219" dur="500"/>
                                        <p:tgtEl>
                                          <p:spTgt spid="136744"/>
                                        </p:tgtEl>
                                      </p:cBhvr>
                                    </p:animEffect>
                                  </p:childTnLst>
                                  <p:subTnLst>
                                    <p:set>
                                      <p:cBhvr override="childStyle">
                                        <p:cTn dur="1" fill="hold" display="0" masterRel="sameClick" afterEffect="1">
                                          <p:stCondLst>
                                            <p:cond evt="end" delay="0">
                                              <p:tn val="217"/>
                                            </p:cond>
                                          </p:stCondLst>
                                        </p:cTn>
                                        <p:tgtEl>
                                          <p:spTgt spid="136744"/>
                                        </p:tgtEl>
                                        <p:attrNameLst>
                                          <p:attrName>style.visibility</p:attrName>
                                        </p:attrNameLst>
                                      </p:cBhvr>
                                      <p:to>
                                        <p:strVal val="hidden"/>
                                      </p:to>
                                    </p:set>
                                  </p:subTnLst>
                                </p:cTn>
                              </p:par>
                              <p:par>
                                <p:cTn id="220" presetID="9" presetClass="entr" presetSubtype="0" repeatCount="indefinite" fill="hold" nodeType="withEffect">
                                  <p:stCondLst>
                                    <p:cond delay="0"/>
                                  </p:stCondLst>
                                  <p:childTnLst>
                                    <p:set>
                                      <p:cBhvr>
                                        <p:cTn id="221" dur="1" fill="hold">
                                          <p:stCondLst>
                                            <p:cond delay="0"/>
                                          </p:stCondLst>
                                        </p:cTn>
                                        <p:tgtEl>
                                          <p:spTgt spid="136740"/>
                                        </p:tgtEl>
                                        <p:attrNameLst>
                                          <p:attrName>style.visibility</p:attrName>
                                        </p:attrNameLst>
                                      </p:cBhvr>
                                      <p:to>
                                        <p:strVal val="visible"/>
                                      </p:to>
                                    </p:set>
                                    <p:animEffect transition="in" filter="dissolve">
                                      <p:cBhvr>
                                        <p:cTn id="222" dur="500"/>
                                        <p:tgtEl>
                                          <p:spTgt spid="136740"/>
                                        </p:tgtEl>
                                      </p:cBhvr>
                                    </p:animEffect>
                                  </p:childTnLst>
                                  <p:subTnLst>
                                    <p:set>
                                      <p:cBhvr override="childStyle">
                                        <p:cTn dur="1" fill="hold" display="0" masterRel="sameClick" afterEffect="1">
                                          <p:stCondLst>
                                            <p:cond evt="end" delay="0">
                                              <p:tn val="220"/>
                                            </p:cond>
                                          </p:stCondLst>
                                        </p:cTn>
                                        <p:tgtEl>
                                          <p:spTgt spid="136740"/>
                                        </p:tgtEl>
                                        <p:attrNameLst>
                                          <p:attrName>style.visibility</p:attrName>
                                        </p:attrNameLst>
                                      </p:cBhvr>
                                      <p:to>
                                        <p:strVal val="hidden"/>
                                      </p:to>
                                    </p:set>
                                  </p:subTnLst>
                                </p:cTn>
                              </p:par>
                              <p:par>
                                <p:cTn id="223" presetID="9" presetClass="entr" presetSubtype="0" repeatCount="indefinite" fill="hold" nodeType="withEffect">
                                  <p:stCondLst>
                                    <p:cond delay="0"/>
                                  </p:stCondLst>
                                  <p:childTnLst>
                                    <p:set>
                                      <p:cBhvr>
                                        <p:cTn id="224" dur="1" fill="hold">
                                          <p:stCondLst>
                                            <p:cond delay="0"/>
                                          </p:stCondLst>
                                        </p:cTn>
                                        <p:tgtEl>
                                          <p:spTgt spid="136742"/>
                                        </p:tgtEl>
                                        <p:attrNameLst>
                                          <p:attrName>style.visibility</p:attrName>
                                        </p:attrNameLst>
                                      </p:cBhvr>
                                      <p:to>
                                        <p:strVal val="visible"/>
                                      </p:to>
                                    </p:set>
                                    <p:animEffect transition="in" filter="dissolve">
                                      <p:cBhvr>
                                        <p:cTn id="225" dur="500"/>
                                        <p:tgtEl>
                                          <p:spTgt spid="136742"/>
                                        </p:tgtEl>
                                      </p:cBhvr>
                                    </p:animEffect>
                                  </p:childTnLst>
                                  <p:subTnLst>
                                    <p:set>
                                      <p:cBhvr override="childStyle">
                                        <p:cTn dur="1" fill="hold" display="0" masterRel="sameClick" afterEffect="1">
                                          <p:stCondLst>
                                            <p:cond evt="end" delay="0">
                                              <p:tn val="223"/>
                                            </p:cond>
                                          </p:stCondLst>
                                        </p:cTn>
                                        <p:tgtEl>
                                          <p:spTgt spid="136742"/>
                                        </p:tgtEl>
                                        <p:attrNameLst>
                                          <p:attrName>style.visibility</p:attrName>
                                        </p:attrNameLst>
                                      </p:cBhvr>
                                      <p:to>
                                        <p:strVal val="hidden"/>
                                      </p:to>
                                    </p:set>
                                  </p:subTnLst>
                                </p:cTn>
                              </p:par>
                              <p:par>
                                <p:cTn id="226" presetID="9" presetClass="entr" presetSubtype="0" repeatCount="indefinite" fill="hold" nodeType="withEffect">
                                  <p:stCondLst>
                                    <p:cond delay="0"/>
                                  </p:stCondLst>
                                  <p:childTnLst>
                                    <p:set>
                                      <p:cBhvr>
                                        <p:cTn id="227" dur="1" fill="hold">
                                          <p:stCondLst>
                                            <p:cond delay="0"/>
                                          </p:stCondLst>
                                        </p:cTn>
                                        <p:tgtEl>
                                          <p:spTgt spid="136735"/>
                                        </p:tgtEl>
                                        <p:attrNameLst>
                                          <p:attrName>style.visibility</p:attrName>
                                        </p:attrNameLst>
                                      </p:cBhvr>
                                      <p:to>
                                        <p:strVal val="visible"/>
                                      </p:to>
                                    </p:set>
                                    <p:animEffect transition="in" filter="dissolve">
                                      <p:cBhvr>
                                        <p:cTn id="228" dur="500"/>
                                        <p:tgtEl>
                                          <p:spTgt spid="136735"/>
                                        </p:tgtEl>
                                      </p:cBhvr>
                                    </p:animEffect>
                                  </p:childTnLst>
                                  <p:subTnLst>
                                    <p:set>
                                      <p:cBhvr override="childStyle">
                                        <p:cTn dur="1" fill="hold" display="0" masterRel="sameClick" afterEffect="1">
                                          <p:stCondLst>
                                            <p:cond evt="end" delay="0">
                                              <p:tn val="226"/>
                                            </p:cond>
                                          </p:stCondLst>
                                        </p:cTn>
                                        <p:tgtEl>
                                          <p:spTgt spid="136735"/>
                                        </p:tgtEl>
                                        <p:attrNameLst>
                                          <p:attrName>style.visibility</p:attrName>
                                        </p:attrNameLst>
                                      </p:cBhvr>
                                      <p:to>
                                        <p:strVal val="hidden"/>
                                      </p:to>
                                    </p:set>
                                  </p:subTnLst>
                                </p:cTn>
                              </p:par>
                              <p:par>
                                <p:cTn id="229" presetID="9" presetClass="entr" presetSubtype="0" repeatCount="indefinite" fill="hold" nodeType="withEffect">
                                  <p:stCondLst>
                                    <p:cond delay="0"/>
                                  </p:stCondLst>
                                  <p:childTnLst>
                                    <p:set>
                                      <p:cBhvr>
                                        <p:cTn id="230" dur="1" fill="hold">
                                          <p:stCondLst>
                                            <p:cond delay="0"/>
                                          </p:stCondLst>
                                        </p:cTn>
                                        <p:tgtEl>
                                          <p:spTgt spid="136733"/>
                                        </p:tgtEl>
                                        <p:attrNameLst>
                                          <p:attrName>style.visibility</p:attrName>
                                        </p:attrNameLst>
                                      </p:cBhvr>
                                      <p:to>
                                        <p:strVal val="visible"/>
                                      </p:to>
                                    </p:set>
                                    <p:animEffect transition="in" filter="dissolve">
                                      <p:cBhvr>
                                        <p:cTn id="231" dur="500"/>
                                        <p:tgtEl>
                                          <p:spTgt spid="136733"/>
                                        </p:tgtEl>
                                      </p:cBhvr>
                                    </p:animEffect>
                                  </p:childTnLst>
                                  <p:subTnLst>
                                    <p:set>
                                      <p:cBhvr override="childStyle">
                                        <p:cTn dur="1" fill="hold" display="0" masterRel="sameClick" afterEffect="1">
                                          <p:stCondLst>
                                            <p:cond evt="end" delay="0">
                                              <p:tn val="229"/>
                                            </p:cond>
                                          </p:stCondLst>
                                        </p:cTn>
                                        <p:tgtEl>
                                          <p:spTgt spid="136733"/>
                                        </p:tgtEl>
                                        <p:attrNameLst>
                                          <p:attrName>style.visibility</p:attrName>
                                        </p:attrNameLst>
                                      </p:cBhvr>
                                      <p:to>
                                        <p:strVal val="hidden"/>
                                      </p:to>
                                    </p:set>
                                  </p:subTnLst>
                                </p:cTn>
                              </p:par>
                              <p:par>
                                <p:cTn id="232" presetID="9" presetClass="entr" presetSubtype="0" repeatCount="indefinite" fill="hold" nodeType="withEffect">
                                  <p:stCondLst>
                                    <p:cond delay="0"/>
                                  </p:stCondLst>
                                  <p:childTnLst>
                                    <p:set>
                                      <p:cBhvr>
                                        <p:cTn id="233" dur="1" fill="hold">
                                          <p:stCondLst>
                                            <p:cond delay="0"/>
                                          </p:stCondLst>
                                        </p:cTn>
                                        <p:tgtEl>
                                          <p:spTgt spid="136737"/>
                                        </p:tgtEl>
                                        <p:attrNameLst>
                                          <p:attrName>style.visibility</p:attrName>
                                        </p:attrNameLst>
                                      </p:cBhvr>
                                      <p:to>
                                        <p:strVal val="visible"/>
                                      </p:to>
                                    </p:set>
                                    <p:animEffect transition="in" filter="dissolve">
                                      <p:cBhvr>
                                        <p:cTn id="234" dur="500"/>
                                        <p:tgtEl>
                                          <p:spTgt spid="136737"/>
                                        </p:tgtEl>
                                      </p:cBhvr>
                                    </p:animEffect>
                                  </p:childTnLst>
                                  <p:subTnLst>
                                    <p:set>
                                      <p:cBhvr override="childStyle">
                                        <p:cTn dur="1" fill="hold" display="0" masterRel="sameClick" afterEffect="1">
                                          <p:stCondLst>
                                            <p:cond evt="end" delay="0">
                                              <p:tn val="232"/>
                                            </p:cond>
                                          </p:stCondLst>
                                        </p:cTn>
                                        <p:tgtEl>
                                          <p:spTgt spid="136737"/>
                                        </p:tgtEl>
                                        <p:attrNameLst>
                                          <p:attrName>style.visibility</p:attrName>
                                        </p:attrNameLst>
                                      </p:cBhvr>
                                      <p:to>
                                        <p:strVal val="hidden"/>
                                      </p:to>
                                    </p:set>
                                  </p:subTnLst>
                                </p:cTn>
                              </p:par>
                              <p:par>
                                <p:cTn id="235" presetID="9" presetClass="entr" presetSubtype="0" repeatCount="indefinite" fill="hold" nodeType="withEffect">
                                  <p:stCondLst>
                                    <p:cond delay="0"/>
                                  </p:stCondLst>
                                  <p:childTnLst>
                                    <p:set>
                                      <p:cBhvr>
                                        <p:cTn id="236" dur="1" fill="hold">
                                          <p:stCondLst>
                                            <p:cond delay="0"/>
                                          </p:stCondLst>
                                        </p:cTn>
                                        <p:tgtEl>
                                          <p:spTgt spid="136738"/>
                                        </p:tgtEl>
                                        <p:attrNameLst>
                                          <p:attrName>style.visibility</p:attrName>
                                        </p:attrNameLst>
                                      </p:cBhvr>
                                      <p:to>
                                        <p:strVal val="visible"/>
                                      </p:to>
                                    </p:set>
                                    <p:animEffect transition="in" filter="dissolve">
                                      <p:cBhvr>
                                        <p:cTn id="237" dur="500"/>
                                        <p:tgtEl>
                                          <p:spTgt spid="136738"/>
                                        </p:tgtEl>
                                      </p:cBhvr>
                                    </p:animEffect>
                                  </p:childTnLst>
                                  <p:subTnLst>
                                    <p:set>
                                      <p:cBhvr override="childStyle">
                                        <p:cTn dur="1" fill="hold" display="0" masterRel="sameClick" afterEffect="1">
                                          <p:stCondLst>
                                            <p:cond evt="end" delay="0">
                                              <p:tn val="235"/>
                                            </p:cond>
                                          </p:stCondLst>
                                        </p:cTn>
                                        <p:tgtEl>
                                          <p:spTgt spid="136738"/>
                                        </p:tgtEl>
                                        <p:attrNameLst>
                                          <p:attrName>style.visibility</p:attrName>
                                        </p:attrNameLst>
                                      </p:cBhvr>
                                      <p:to>
                                        <p:strVal val="hidden"/>
                                      </p:to>
                                    </p:set>
                                  </p:subTnLst>
                                </p:cTn>
                              </p:par>
                              <p:par>
                                <p:cTn id="238" presetID="9" presetClass="entr" presetSubtype="0" repeatCount="indefinite" fill="hold" nodeType="withEffect">
                                  <p:stCondLst>
                                    <p:cond delay="0"/>
                                  </p:stCondLst>
                                  <p:childTnLst>
                                    <p:set>
                                      <p:cBhvr>
                                        <p:cTn id="239" dur="1" fill="hold">
                                          <p:stCondLst>
                                            <p:cond delay="0"/>
                                          </p:stCondLst>
                                        </p:cTn>
                                        <p:tgtEl>
                                          <p:spTgt spid="136732"/>
                                        </p:tgtEl>
                                        <p:attrNameLst>
                                          <p:attrName>style.visibility</p:attrName>
                                        </p:attrNameLst>
                                      </p:cBhvr>
                                      <p:to>
                                        <p:strVal val="visible"/>
                                      </p:to>
                                    </p:set>
                                    <p:animEffect transition="in" filter="dissolve">
                                      <p:cBhvr>
                                        <p:cTn id="240" dur="500"/>
                                        <p:tgtEl>
                                          <p:spTgt spid="136732"/>
                                        </p:tgtEl>
                                      </p:cBhvr>
                                    </p:animEffect>
                                  </p:childTnLst>
                                  <p:subTnLst>
                                    <p:set>
                                      <p:cBhvr override="childStyle">
                                        <p:cTn dur="1" fill="hold" display="0" masterRel="sameClick" afterEffect="1">
                                          <p:stCondLst>
                                            <p:cond evt="end" delay="0">
                                              <p:tn val="238"/>
                                            </p:cond>
                                          </p:stCondLst>
                                        </p:cTn>
                                        <p:tgtEl>
                                          <p:spTgt spid="136732"/>
                                        </p:tgtEl>
                                        <p:attrNameLst>
                                          <p:attrName>style.visibility</p:attrName>
                                        </p:attrNameLst>
                                      </p:cBhvr>
                                      <p:to>
                                        <p:strVal val="hidden"/>
                                      </p:to>
                                    </p:set>
                                  </p:subTnLst>
                                </p:cTn>
                              </p:par>
                              <p:par>
                                <p:cTn id="241" presetID="9" presetClass="entr" presetSubtype="0" repeatCount="indefinite" fill="hold" nodeType="withEffect">
                                  <p:stCondLst>
                                    <p:cond delay="0"/>
                                  </p:stCondLst>
                                  <p:childTnLst>
                                    <p:set>
                                      <p:cBhvr>
                                        <p:cTn id="242" dur="1" fill="hold">
                                          <p:stCondLst>
                                            <p:cond delay="0"/>
                                          </p:stCondLst>
                                        </p:cTn>
                                        <p:tgtEl>
                                          <p:spTgt spid="136736"/>
                                        </p:tgtEl>
                                        <p:attrNameLst>
                                          <p:attrName>style.visibility</p:attrName>
                                        </p:attrNameLst>
                                      </p:cBhvr>
                                      <p:to>
                                        <p:strVal val="visible"/>
                                      </p:to>
                                    </p:set>
                                    <p:animEffect transition="in" filter="dissolve">
                                      <p:cBhvr>
                                        <p:cTn id="243" dur="500"/>
                                        <p:tgtEl>
                                          <p:spTgt spid="136736"/>
                                        </p:tgtEl>
                                      </p:cBhvr>
                                    </p:animEffect>
                                  </p:childTnLst>
                                  <p:subTnLst>
                                    <p:set>
                                      <p:cBhvr override="childStyle">
                                        <p:cTn dur="1" fill="hold" display="0" masterRel="sameClick" afterEffect="1">
                                          <p:stCondLst>
                                            <p:cond evt="end" delay="0">
                                              <p:tn val="241"/>
                                            </p:cond>
                                          </p:stCondLst>
                                        </p:cTn>
                                        <p:tgtEl>
                                          <p:spTgt spid="136736"/>
                                        </p:tgtEl>
                                        <p:attrNameLst>
                                          <p:attrName>style.visibility</p:attrName>
                                        </p:attrNameLst>
                                      </p:cBhvr>
                                      <p:to>
                                        <p:strVal val="hidden"/>
                                      </p:to>
                                    </p:set>
                                  </p:subTnLst>
                                </p:cTn>
                              </p:par>
                              <p:par>
                                <p:cTn id="244" presetID="9" presetClass="entr" presetSubtype="0" repeatCount="indefinite" fill="hold" nodeType="withEffect">
                                  <p:stCondLst>
                                    <p:cond delay="0"/>
                                  </p:stCondLst>
                                  <p:childTnLst>
                                    <p:set>
                                      <p:cBhvr>
                                        <p:cTn id="245" dur="1" fill="hold">
                                          <p:stCondLst>
                                            <p:cond delay="0"/>
                                          </p:stCondLst>
                                        </p:cTn>
                                        <p:tgtEl>
                                          <p:spTgt spid="136734"/>
                                        </p:tgtEl>
                                        <p:attrNameLst>
                                          <p:attrName>style.visibility</p:attrName>
                                        </p:attrNameLst>
                                      </p:cBhvr>
                                      <p:to>
                                        <p:strVal val="visible"/>
                                      </p:to>
                                    </p:set>
                                    <p:animEffect transition="in" filter="dissolve">
                                      <p:cBhvr>
                                        <p:cTn id="246" dur="500"/>
                                        <p:tgtEl>
                                          <p:spTgt spid="136734"/>
                                        </p:tgtEl>
                                      </p:cBhvr>
                                    </p:animEffect>
                                  </p:childTnLst>
                                  <p:subTnLst>
                                    <p:set>
                                      <p:cBhvr override="childStyle">
                                        <p:cTn dur="1" fill="hold" display="0" masterRel="sameClick" afterEffect="1">
                                          <p:stCondLst>
                                            <p:cond evt="end" delay="0">
                                              <p:tn val="244"/>
                                            </p:cond>
                                          </p:stCondLst>
                                        </p:cTn>
                                        <p:tgtEl>
                                          <p:spTgt spid="136734"/>
                                        </p:tgtEl>
                                        <p:attrNameLst>
                                          <p:attrName>style.visibility</p:attrName>
                                        </p:attrNameLst>
                                      </p:cBhvr>
                                      <p:to>
                                        <p:strVal val="hidden"/>
                                      </p:to>
                                    </p:set>
                                  </p:subTnLst>
                                </p:cTn>
                              </p:par>
                              <p:par>
                                <p:cTn id="247" presetID="9" presetClass="entr" presetSubtype="0" repeatCount="indefinite" fill="hold" nodeType="withEffect">
                                  <p:stCondLst>
                                    <p:cond delay="0"/>
                                  </p:stCondLst>
                                  <p:childTnLst>
                                    <p:set>
                                      <p:cBhvr>
                                        <p:cTn id="248" dur="1" fill="hold">
                                          <p:stCondLst>
                                            <p:cond delay="0"/>
                                          </p:stCondLst>
                                        </p:cTn>
                                        <p:tgtEl>
                                          <p:spTgt spid="136717"/>
                                        </p:tgtEl>
                                        <p:attrNameLst>
                                          <p:attrName>style.visibility</p:attrName>
                                        </p:attrNameLst>
                                      </p:cBhvr>
                                      <p:to>
                                        <p:strVal val="visible"/>
                                      </p:to>
                                    </p:set>
                                    <p:animEffect transition="in" filter="dissolve">
                                      <p:cBhvr>
                                        <p:cTn id="249" dur="500"/>
                                        <p:tgtEl>
                                          <p:spTgt spid="136717"/>
                                        </p:tgtEl>
                                      </p:cBhvr>
                                    </p:animEffect>
                                  </p:childTnLst>
                                  <p:subTnLst>
                                    <p:set>
                                      <p:cBhvr override="childStyle">
                                        <p:cTn dur="1" fill="hold" display="0" masterRel="sameClick" afterEffect="1">
                                          <p:stCondLst>
                                            <p:cond evt="end" delay="0">
                                              <p:tn val="247"/>
                                            </p:cond>
                                          </p:stCondLst>
                                        </p:cTn>
                                        <p:tgtEl>
                                          <p:spTgt spid="136717"/>
                                        </p:tgtEl>
                                        <p:attrNameLst>
                                          <p:attrName>style.visibility</p:attrName>
                                        </p:attrNameLst>
                                      </p:cBhvr>
                                      <p:to>
                                        <p:strVal val="hidden"/>
                                      </p:to>
                                    </p:set>
                                  </p:subTnLst>
                                </p:cTn>
                              </p:par>
                              <p:par>
                                <p:cTn id="250" presetID="9" presetClass="entr" presetSubtype="0" repeatCount="indefinite" fill="hold" nodeType="withEffect">
                                  <p:stCondLst>
                                    <p:cond delay="0"/>
                                  </p:stCondLst>
                                  <p:childTnLst>
                                    <p:set>
                                      <p:cBhvr>
                                        <p:cTn id="251" dur="1" fill="hold">
                                          <p:stCondLst>
                                            <p:cond delay="0"/>
                                          </p:stCondLst>
                                        </p:cTn>
                                        <p:tgtEl>
                                          <p:spTgt spid="136720"/>
                                        </p:tgtEl>
                                        <p:attrNameLst>
                                          <p:attrName>style.visibility</p:attrName>
                                        </p:attrNameLst>
                                      </p:cBhvr>
                                      <p:to>
                                        <p:strVal val="visible"/>
                                      </p:to>
                                    </p:set>
                                    <p:animEffect transition="in" filter="dissolve">
                                      <p:cBhvr>
                                        <p:cTn id="252" dur="500"/>
                                        <p:tgtEl>
                                          <p:spTgt spid="136720"/>
                                        </p:tgtEl>
                                      </p:cBhvr>
                                    </p:animEffect>
                                  </p:childTnLst>
                                  <p:subTnLst>
                                    <p:set>
                                      <p:cBhvr override="childStyle">
                                        <p:cTn dur="1" fill="hold" display="0" masterRel="sameClick" afterEffect="1">
                                          <p:stCondLst>
                                            <p:cond evt="end" delay="0">
                                              <p:tn val="250"/>
                                            </p:cond>
                                          </p:stCondLst>
                                        </p:cTn>
                                        <p:tgtEl>
                                          <p:spTgt spid="136720"/>
                                        </p:tgtEl>
                                        <p:attrNameLst>
                                          <p:attrName>style.visibility</p:attrName>
                                        </p:attrNameLst>
                                      </p:cBhvr>
                                      <p:to>
                                        <p:strVal val="hidden"/>
                                      </p:to>
                                    </p:set>
                                  </p:subTnLst>
                                </p:cTn>
                              </p:par>
                              <p:par>
                                <p:cTn id="253" presetID="9" presetClass="entr" presetSubtype="0" repeatCount="indefinite" fill="hold" nodeType="withEffect">
                                  <p:stCondLst>
                                    <p:cond delay="0"/>
                                  </p:stCondLst>
                                  <p:childTnLst>
                                    <p:set>
                                      <p:cBhvr>
                                        <p:cTn id="254" dur="1" fill="hold">
                                          <p:stCondLst>
                                            <p:cond delay="0"/>
                                          </p:stCondLst>
                                        </p:cTn>
                                        <p:tgtEl>
                                          <p:spTgt spid="136722"/>
                                        </p:tgtEl>
                                        <p:attrNameLst>
                                          <p:attrName>style.visibility</p:attrName>
                                        </p:attrNameLst>
                                      </p:cBhvr>
                                      <p:to>
                                        <p:strVal val="visible"/>
                                      </p:to>
                                    </p:set>
                                    <p:animEffect transition="in" filter="dissolve">
                                      <p:cBhvr>
                                        <p:cTn id="255" dur="500"/>
                                        <p:tgtEl>
                                          <p:spTgt spid="136722"/>
                                        </p:tgtEl>
                                      </p:cBhvr>
                                    </p:animEffect>
                                  </p:childTnLst>
                                  <p:subTnLst>
                                    <p:set>
                                      <p:cBhvr override="childStyle">
                                        <p:cTn dur="1" fill="hold" display="0" masterRel="sameClick" afterEffect="1">
                                          <p:stCondLst>
                                            <p:cond evt="end" delay="0">
                                              <p:tn val="253"/>
                                            </p:cond>
                                          </p:stCondLst>
                                        </p:cTn>
                                        <p:tgtEl>
                                          <p:spTgt spid="136722"/>
                                        </p:tgtEl>
                                        <p:attrNameLst>
                                          <p:attrName>style.visibility</p:attrName>
                                        </p:attrNameLst>
                                      </p:cBhvr>
                                      <p:to>
                                        <p:strVal val="hidden"/>
                                      </p:to>
                                    </p:set>
                                  </p:subTnLst>
                                </p:cTn>
                              </p:par>
                              <p:par>
                                <p:cTn id="256" presetID="9" presetClass="entr" presetSubtype="0" repeatCount="indefinite" fill="hold" nodeType="withEffect">
                                  <p:stCondLst>
                                    <p:cond delay="0"/>
                                  </p:stCondLst>
                                  <p:childTnLst>
                                    <p:set>
                                      <p:cBhvr>
                                        <p:cTn id="257" dur="1" fill="hold">
                                          <p:stCondLst>
                                            <p:cond delay="0"/>
                                          </p:stCondLst>
                                        </p:cTn>
                                        <p:tgtEl>
                                          <p:spTgt spid="136718"/>
                                        </p:tgtEl>
                                        <p:attrNameLst>
                                          <p:attrName>style.visibility</p:attrName>
                                        </p:attrNameLst>
                                      </p:cBhvr>
                                      <p:to>
                                        <p:strVal val="visible"/>
                                      </p:to>
                                    </p:set>
                                    <p:animEffect transition="in" filter="dissolve">
                                      <p:cBhvr>
                                        <p:cTn id="258" dur="500"/>
                                        <p:tgtEl>
                                          <p:spTgt spid="136718"/>
                                        </p:tgtEl>
                                      </p:cBhvr>
                                    </p:animEffect>
                                  </p:childTnLst>
                                  <p:subTnLst>
                                    <p:set>
                                      <p:cBhvr override="childStyle">
                                        <p:cTn dur="1" fill="hold" display="0" masterRel="sameClick" afterEffect="1">
                                          <p:stCondLst>
                                            <p:cond evt="end" delay="0">
                                              <p:tn val="256"/>
                                            </p:cond>
                                          </p:stCondLst>
                                        </p:cTn>
                                        <p:tgtEl>
                                          <p:spTgt spid="136718"/>
                                        </p:tgtEl>
                                        <p:attrNameLst>
                                          <p:attrName>style.visibility</p:attrName>
                                        </p:attrNameLst>
                                      </p:cBhvr>
                                      <p:to>
                                        <p:strVal val="hidden"/>
                                      </p:to>
                                    </p:set>
                                  </p:subTnLst>
                                </p:cTn>
                              </p:par>
                              <p:par>
                                <p:cTn id="259" presetID="9" presetClass="entr" presetSubtype="0" repeatCount="indefinite" fill="hold" nodeType="withEffect">
                                  <p:stCondLst>
                                    <p:cond delay="0"/>
                                  </p:stCondLst>
                                  <p:childTnLst>
                                    <p:set>
                                      <p:cBhvr>
                                        <p:cTn id="260" dur="1" fill="hold">
                                          <p:stCondLst>
                                            <p:cond delay="0"/>
                                          </p:stCondLst>
                                        </p:cTn>
                                        <p:tgtEl>
                                          <p:spTgt spid="136724"/>
                                        </p:tgtEl>
                                        <p:attrNameLst>
                                          <p:attrName>style.visibility</p:attrName>
                                        </p:attrNameLst>
                                      </p:cBhvr>
                                      <p:to>
                                        <p:strVal val="visible"/>
                                      </p:to>
                                    </p:set>
                                    <p:animEffect transition="in" filter="dissolve">
                                      <p:cBhvr>
                                        <p:cTn id="261" dur="500"/>
                                        <p:tgtEl>
                                          <p:spTgt spid="136724"/>
                                        </p:tgtEl>
                                      </p:cBhvr>
                                    </p:animEffect>
                                  </p:childTnLst>
                                  <p:subTnLst>
                                    <p:set>
                                      <p:cBhvr override="childStyle">
                                        <p:cTn dur="1" fill="hold" display="0" masterRel="sameClick" afterEffect="1">
                                          <p:stCondLst>
                                            <p:cond evt="end" delay="0">
                                              <p:tn val="259"/>
                                            </p:cond>
                                          </p:stCondLst>
                                        </p:cTn>
                                        <p:tgtEl>
                                          <p:spTgt spid="136724"/>
                                        </p:tgtEl>
                                        <p:attrNameLst>
                                          <p:attrName>style.visibility</p:attrName>
                                        </p:attrNameLst>
                                      </p:cBhvr>
                                      <p:to>
                                        <p:strVal val="hidden"/>
                                      </p:to>
                                    </p:set>
                                  </p:subTnLst>
                                </p:cTn>
                              </p:par>
                              <p:par>
                                <p:cTn id="262" presetID="9" presetClass="entr" presetSubtype="0" repeatCount="indefinite" fill="hold" nodeType="withEffect">
                                  <p:stCondLst>
                                    <p:cond delay="0"/>
                                  </p:stCondLst>
                                  <p:childTnLst>
                                    <p:set>
                                      <p:cBhvr>
                                        <p:cTn id="263" dur="1" fill="hold">
                                          <p:stCondLst>
                                            <p:cond delay="0"/>
                                          </p:stCondLst>
                                        </p:cTn>
                                        <p:tgtEl>
                                          <p:spTgt spid="136723"/>
                                        </p:tgtEl>
                                        <p:attrNameLst>
                                          <p:attrName>style.visibility</p:attrName>
                                        </p:attrNameLst>
                                      </p:cBhvr>
                                      <p:to>
                                        <p:strVal val="visible"/>
                                      </p:to>
                                    </p:set>
                                    <p:animEffect transition="in" filter="dissolve">
                                      <p:cBhvr>
                                        <p:cTn id="264" dur="500"/>
                                        <p:tgtEl>
                                          <p:spTgt spid="136723"/>
                                        </p:tgtEl>
                                      </p:cBhvr>
                                    </p:animEffect>
                                  </p:childTnLst>
                                  <p:subTnLst>
                                    <p:set>
                                      <p:cBhvr override="childStyle">
                                        <p:cTn dur="1" fill="hold" display="0" masterRel="sameClick" afterEffect="1">
                                          <p:stCondLst>
                                            <p:cond evt="end" delay="0">
                                              <p:tn val="262"/>
                                            </p:cond>
                                          </p:stCondLst>
                                        </p:cTn>
                                        <p:tgtEl>
                                          <p:spTgt spid="136723"/>
                                        </p:tgtEl>
                                        <p:attrNameLst>
                                          <p:attrName>style.visibility</p:attrName>
                                        </p:attrNameLst>
                                      </p:cBhvr>
                                      <p:to>
                                        <p:strVal val="hidden"/>
                                      </p:to>
                                    </p:set>
                                  </p:subTnLst>
                                </p:cTn>
                              </p:par>
                              <p:par>
                                <p:cTn id="265" presetID="9" presetClass="entr" presetSubtype="0" repeatCount="indefinite" fill="hold" nodeType="withEffect">
                                  <p:stCondLst>
                                    <p:cond delay="0"/>
                                  </p:stCondLst>
                                  <p:childTnLst>
                                    <p:set>
                                      <p:cBhvr>
                                        <p:cTn id="266" dur="1" fill="hold">
                                          <p:stCondLst>
                                            <p:cond delay="0"/>
                                          </p:stCondLst>
                                        </p:cTn>
                                        <p:tgtEl>
                                          <p:spTgt spid="136719"/>
                                        </p:tgtEl>
                                        <p:attrNameLst>
                                          <p:attrName>style.visibility</p:attrName>
                                        </p:attrNameLst>
                                      </p:cBhvr>
                                      <p:to>
                                        <p:strVal val="visible"/>
                                      </p:to>
                                    </p:set>
                                    <p:animEffect transition="in" filter="dissolve">
                                      <p:cBhvr>
                                        <p:cTn id="267" dur="500"/>
                                        <p:tgtEl>
                                          <p:spTgt spid="136719"/>
                                        </p:tgtEl>
                                      </p:cBhvr>
                                    </p:animEffect>
                                  </p:childTnLst>
                                  <p:subTnLst>
                                    <p:set>
                                      <p:cBhvr override="childStyle">
                                        <p:cTn dur="1" fill="hold" display="0" masterRel="sameClick" afterEffect="1">
                                          <p:stCondLst>
                                            <p:cond evt="end" delay="0">
                                              <p:tn val="265"/>
                                            </p:cond>
                                          </p:stCondLst>
                                        </p:cTn>
                                        <p:tgtEl>
                                          <p:spTgt spid="136719"/>
                                        </p:tgtEl>
                                        <p:attrNameLst>
                                          <p:attrName>style.visibility</p:attrName>
                                        </p:attrNameLst>
                                      </p:cBhvr>
                                      <p:to>
                                        <p:strVal val="hidden"/>
                                      </p:to>
                                    </p:set>
                                  </p:subTnLst>
                                </p:cTn>
                              </p:par>
                              <p:par>
                                <p:cTn id="268" presetID="9" presetClass="entr" presetSubtype="0" repeatCount="indefinite" fill="hold" nodeType="withEffect">
                                  <p:stCondLst>
                                    <p:cond delay="0"/>
                                  </p:stCondLst>
                                  <p:childTnLst>
                                    <p:set>
                                      <p:cBhvr>
                                        <p:cTn id="269" dur="1" fill="hold">
                                          <p:stCondLst>
                                            <p:cond delay="0"/>
                                          </p:stCondLst>
                                        </p:cTn>
                                        <p:tgtEl>
                                          <p:spTgt spid="136721"/>
                                        </p:tgtEl>
                                        <p:attrNameLst>
                                          <p:attrName>style.visibility</p:attrName>
                                        </p:attrNameLst>
                                      </p:cBhvr>
                                      <p:to>
                                        <p:strVal val="visible"/>
                                      </p:to>
                                    </p:set>
                                    <p:animEffect transition="in" filter="dissolve">
                                      <p:cBhvr>
                                        <p:cTn id="270" dur="500"/>
                                        <p:tgtEl>
                                          <p:spTgt spid="136721"/>
                                        </p:tgtEl>
                                      </p:cBhvr>
                                    </p:animEffect>
                                  </p:childTnLst>
                                  <p:subTnLst>
                                    <p:set>
                                      <p:cBhvr override="childStyle">
                                        <p:cTn dur="1" fill="hold" display="0" masterRel="sameClick" afterEffect="1">
                                          <p:stCondLst>
                                            <p:cond evt="end" delay="0">
                                              <p:tn val="268"/>
                                            </p:cond>
                                          </p:stCondLst>
                                        </p:cTn>
                                        <p:tgtEl>
                                          <p:spTgt spid="136721"/>
                                        </p:tgtEl>
                                        <p:attrNameLst>
                                          <p:attrName>style.visibility</p:attrName>
                                        </p:attrNameLst>
                                      </p:cBhvr>
                                      <p:to>
                                        <p:strVal val="hidden"/>
                                      </p:to>
                                    </p:set>
                                  </p:subTnLst>
                                </p:cTn>
                              </p:par>
                              <p:par>
                                <p:cTn id="271" presetID="9" presetClass="entr" presetSubtype="0" repeatCount="indefinite" fill="hold" nodeType="withEffect">
                                  <p:stCondLst>
                                    <p:cond delay="0"/>
                                  </p:stCondLst>
                                  <p:childTnLst>
                                    <p:set>
                                      <p:cBhvr>
                                        <p:cTn id="272" dur="1" fill="hold">
                                          <p:stCondLst>
                                            <p:cond delay="0"/>
                                          </p:stCondLst>
                                        </p:cTn>
                                        <p:tgtEl>
                                          <p:spTgt spid="136728"/>
                                        </p:tgtEl>
                                        <p:attrNameLst>
                                          <p:attrName>style.visibility</p:attrName>
                                        </p:attrNameLst>
                                      </p:cBhvr>
                                      <p:to>
                                        <p:strVal val="visible"/>
                                      </p:to>
                                    </p:set>
                                    <p:animEffect transition="in" filter="dissolve">
                                      <p:cBhvr>
                                        <p:cTn id="273" dur="500"/>
                                        <p:tgtEl>
                                          <p:spTgt spid="136728"/>
                                        </p:tgtEl>
                                      </p:cBhvr>
                                    </p:animEffect>
                                  </p:childTnLst>
                                  <p:subTnLst>
                                    <p:set>
                                      <p:cBhvr override="childStyle">
                                        <p:cTn dur="1" fill="hold" display="0" masterRel="sameClick" afterEffect="1">
                                          <p:stCondLst>
                                            <p:cond evt="end" delay="0">
                                              <p:tn val="271"/>
                                            </p:cond>
                                          </p:stCondLst>
                                        </p:cTn>
                                        <p:tgtEl>
                                          <p:spTgt spid="136728"/>
                                        </p:tgtEl>
                                        <p:attrNameLst>
                                          <p:attrName>style.visibility</p:attrName>
                                        </p:attrNameLst>
                                      </p:cBhvr>
                                      <p:to>
                                        <p:strVal val="hidden"/>
                                      </p:to>
                                    </p:set>
                                  </p:subTnLst>
                                </p:cTn>
                              </p:par>
                              <p:par>
                                <p:cTn id="274" presetID="9" presetClass="entr" presetSubtype="0" repeatCount="indefinite" fill="hold" nodeType="withEffect">
                                  <p:stCondLst>
                                    <p:cond delay="0"/>
                                  </p:stCondLst>
                                  <p:childTnLst>
                                    <p:set>
                                      <p:cBhvr>
                                        <p:cTn id="275" dur="1" fill="hold">
                                          <p:stCondLst>
                                            <p:cond delay="0"/>
                                          </p:stCondLst>
                                        </p:cTn>
                                        <p:tgtEl>
                                          <p:spTgt spid="136726"/>
                                        </p:tgtEl>
                                        <p:attrNameLst>
                                          <p:attrName>style.visibility</p:attrName>
                                        </p:attrNameLst>
                                      </p:cBhvr>
                                      <p:to>
                                        <p:strVal val="visible"/>
                                      </p:to>
                                    </p:set>
                                    <p:animEffect transition="in" filter="dissolve">
                                      <p:cBhvr>
                                        <p:cTn id="276" dur="500"/>
                                        <p:tgtEl>
                                          <p:spTgt spid="136726"/>
                                        </p:tgtEl>
                                      </p:cBhvr>
                                    </p:animEffect>
                                  </p:childTnLst>
                                  <p:subTnLst>
                                    <p:set>
                                      <p:cBhvr override="childStyle">
                                        <p:cTn dur="1" fill="hold" display="0" masterRel="sameClick" afterEffect="1">
                                          <p:stCondLst>
                                            <p:cond evt="end" delay="0">
                                              <p:tn val="274"/>
                                            </p:cond>
                                          </p:stCondLst>
                                        </p:cTn>
                                        <p:tgtEl>
                                          <p:spTgt spid="136726"/>
                                        </p:tgtEl>
                                        <p:attrNameLst>
                                          <p:attrName>style.visibility</p:attrName>
                                        </p:attrNameLst>
                                      </p:cBhvr>
                                      <p:to>
                                        <p:strVal val="hidden"/>
                                      </p:to>
                                    </p:set>
                                  </p:subTnLst>
                                </p:cTn>
                              </p:par>
                              <p:par>
                                <p:cTn id="277" presetID="9" presetClass="entr" presetSubtype="0" repeatCount="indefinite" fill="hold" nodeType="withEffect">
                                  <p:stCondLst>
                                    <p:cond delay="0"/>
                                  </p:stCondLst>
                                  <p:childTnLst>
                                    <p:set>
                                      <p:cBhvr>
                                        <p:cTn id="278" dur="1" fill="hold">
                                          <p:stCondLst>
                                            <p:cond delay="0"/>
                                          </p:stCondLst>
                                        </p:cTn>
                                        <p:tgtEl>
                                          <p:spTgt spid="136730"/>
                                        </p:tgtEl>
                                        <p:attrNameLst>
                                          <p:attrName>style.visibility</p:attrName>
                                        </p:attrNameLst>
                                      </p:cBhvr>
                                      <p:to>
                                        <p:strVal val="visible"/>
                                      </p:to>
                                    </p:set>
                                    <p:animEffect transition="in" filter="dissolve">
                                      <p:cBhvr>
                                        <p:cTn id="279" dur="500"/>
                                        <p:tgtEl>
                                          <p:spTgt spid="136730"/>
                                        </p:tgtEl>
                                      </p:cBhvr>
                                    </p:animEffect>
                                  </p:childTnLst>
                                  <p:subTnLst>
                                    <p:set>
                                      <p:cBhvr override="childStyle">
                                        <p:cTn dur="1" fill="hold" display="0" masterRel="sameClick" afterEffect="1">
                                          <p:stCondLst>
                                            <p:cond evt="end" delay="0">
                                              <p:tn val="277"/>
                                            </p:cond>
                                          </p:stCondLst>
                                        </p:cTn>
                                        <p:tgtEl>
                                          <p:spTgt spid="136730"/>
                                        </p:tgtEl>
                                        <p:attrNameLst>
                                          <p:attrName>style.visibility</p:attrName>
                                        </p:attrNameLst>
                                      </p:cBhvr>
                                      <p:to>
                                        <p:strVal val="hidden"/>
                                      </p:to>
                                    </p:set>
                                  </p:subTnLst>
                                </p:cTn>
                              </p:par>
                              <p:par>
                                <p:cTn id="280" presetID="9" presetClass="entr" presetSubtype="0" repeatCount="indefinite" fill="hold" nodeType="withEffect">
                                  <p:stCondLst>
                                    <p:cond delay="0"/>
                                  </p:stCondLst>
                                  <p:childTnLst>
                                    <p:set>
                                      <p:cBhvr>
                                        <p:cTn id="281" dur="1" fill="hold">
                                          <p:stCondLst>
                                            <p:cond delay="0"/>
                                          </p:stCondLst>
                                        </p:cTn>
                                        <p:tgtEl>
                                          <p:spTgt spid="136731"/>
                                        </p:tgtEl>
                                        <p:attrNameLst>
                                          <p:attrName>style.visibility</p:attrName>
                                        </p:attrNameLst>
                                      </p:cBhvr>
                                      <p:to>
                                        <p:strVal val="visible"/>
                                      </p:to>
                                    </p:set>
                                    <p:animEffect transition="in" filter="dissolve">
                                      <p:cBhvr>
                                        <p:cTn id="282" dur="500"/>
                                        <p:tgtEl>
                                          <p:spTgt spid="136731"/>
                                        </p:tgtEl>
                                      </p:cBhvr>
                                    </p:animEffect>
                                  </p:childTnLst>
                                  <p:subTnLst>
                                    <p:set>
                                      <p:cBhvr override="childStyle">
                                        <p:cTn dur="1" fill="hold" display="0" masterRel="sameClick" afterEffect="1">
                                          <p:stCondLst>
                                            <p:cond evt="end" delay="0">
                                              <p:tn val="280"/>
                                            </p:cond>
                                          </p:stCondLst>
                                        </p:cTn>
                                        <p:tgtEl>
                                          <p:spTgt spid="136731"/>
                                        </p:tgtEl>
                                        <p:attrNameLst>
                                          <p:attrName>style.visibility</p:attrName>
                                        </p:attrNameLst>
                                      </p:cBhvr>
                                      <p:to>
                                        <p:strVal val="hidden"/>
                                      </p:to>
                                    </p:set>
                                  </p:subTnLst>
                                </p:cTn>
                              </p:par>
                              <p:par>
                                <p:cTn id="283" presetID="9" presetClass="entr" presetSubtype="0" repeatCount="indefinite" fill="hold" nodeType="withEffect">
                                  <p:stCondLst>
                                    <p:cond delay="0"/>
                                  </p:stCondLst>
                                  <p:childTnLst>
                                    <p:set>
                                      <p:cBhvr>
                                        <p:cTn id="284" dur="1" fill="hold">
                                          <p:stCondLst>
                                            <p:cond delay="0"/>
                                          </p:stCondLst>
                                        </p:cTn>
                                        <p:tgtEl>
                                          <p:spTgt spid="136727"/>
                                        </p:tgtEl>
                                        <p:attrNameLst>
                                          <p:attrName>style.visibility</p:attrName>
                                        </p:attrNameLst>
                                      </p:cBhvr>
                                      <p:to>
                                        <p:strVal val="visible"/>
                                      </p:to>
                                    </p:set>
                                    <p:animEffect transition="in" filter="dissolve">
                                      <p:cBhvr>
                                        <p:cTn id="285" dur="500"/>
                                        <p:tgtEl>
                                          <p:spTgt spid="136727"/>
                                        </p:tgtEl>
                                      </p:cBhvr>
                                    </p:animEffect>
                                  </p:childTnLst>
                                  <p:subTnLst>
                                    <p:set>
                                      <p:cBhvr override="childStyle">
                                        <p:cTn dur="1" fill="hold" display="0" masterRel="sameClick" afterEffect="1">
                                          <p:stCondLst>
                                            <p:cond evt="end" delay="0">
                                              <p:tn val="283"/>
                                            </p:cond>
                                          </p:stCondLst>
                                        </p:cTn>
                                        <p:tgtEl>
                                          <p:spTgt spid="136727"/>
                                        </p:tgtEl>
                                        <p:attrNameLst>
                                          <p:attrName>style.visibility</p:attrName>
                                        </p:attrNameLst>
                                      </p:cBhvr>
                                      <p:to>
                                        <p:strVal val="hidden"/>
                                      </p:to>
                                    </p:set>
                                  </p:subTnLst>
                                </p:cTn>
                              </p:par>
                              <p:par>
                                <p:cTn id="286" presetID="9" presetClass="entr" presetSubtype="0" repeatCount="indefinite" fill="hold" nodeType="withEffect">
                                  <p:stCondLst>
                                    <p:cond delay="0"/>
                                  </p:stCondLst>
                                  <p:childTnLst>
                                    <p:set>
                                      <p:cBhvr>
                                        <p:cTn id="287" dur="1" fill="hold">
                                          <p:stCondLst>
                                            <p:cond delay="0"/>
                                          </p:stCondLst>
                                        </p:cTn>
                                        <p:tgtEl>
                                          <p:spTgt spid="136725"/>
                                        </p:tgtEl>
                                        <p:attrNameLst>
                                          <p:attrName>style.visibility</p:attrName>
                                        </p:attrNameLst>
                                      </p:cBhvr>
                                      <p:to>
                                        <p:strVal val="visible"/>
                                      </p:to>
                                    </p:set>
                                    <p:animEffect transition="in" filter="dissolve">
                                      <p:cBhvr>
                                        <p:cTn id="288" dur="500"/>
                                        <p:tgtEl>
                                          <p:spTgt spid="136725"/>
                                        </p:tgtEl>
                                      </p:cBhvr>
                                    </p:animEffect>
                                  </p:childTnLst>
                                  <p:subTnLst>
                                    <p:set>
                                      <p:cBhvr override="childStyle">
                                        <p:cTn dur="1" fill="hold" display="0" masterRel="sameClick" afterEffect="1">
                                          <p:stCondLst>
                                            <p:cond evt="end" delay="0">
                                              <p:tn val="286"/>
                                            </p:cond>
                                          </p:stCondLst>
                                        </p:cTn>
                                        <p:tgtEl>
                                          <p:spTgt spid="136725"/>
                                        </p:tgtEl>
                                        <p:attrNameLst>
                                          <p:attrName>style.visibility</p:attrName>
                                        </p:attrNameLst>
                                      </p:cBhvr>
                                      <p:to>
                                        <p:strVal val="hidden"/>
                                      </p:to>
                                    </p:set>
                                  </p:subTnLst>
                                </p:cTn>
                              </p:par>
                              <p:par>
                                <p:cTn id="289" presetID="9" presetClass="entr" presetSubtype="0" repeatCount="indefinite" fill="hold" nodeType="withEffect">
                                  <p:stCondLst>
                                    <p:cond delay="0"/>
                                  </p:stCondLst>
                                  <p:childTnLst>
                                    <p:set>
                                      <p:cBhvr>
                                        <p:cTn id="290" dur="1" fill="hold">
                                          <p:stCondLst>
                                            <p:cond delay="0"/>
                                          </p:stCondLst>
                                        </p:cTn>
                                        <p:tgtEl>
                                          <p:spTgt spid="136729"/>
                                        </p:tgtEl>
                                        <p:attrNameLst>
                                          <p:attrName>style.visibility</p:attrName>
                                        </p:attrNameLst>
                                      </p:cBhvr>
                                      <p:to>
                                        <p:strVal val="visible"/>
                                      </p:to>
                                    </p:set>
                                    <p:animEffect transition="in" filter="dissolve">
                                      <p:cBhvr>
                                        <p:cTn id="291" dur="500"/>
                                        <p:tgtEl>
                                          <p:spTgt spid="136729"/>
                                        </p:tgtEl>
                                      </p:cBhvr>
                                    </p:animEffect>
                                  </p:childTnLst>
                                  <p:subTnLst>
                                    <p:set>
                                      <p:cBhvr override="childStyle">
                                        <p:cTn dur="1" fill="hold" display="0" masterRel="sameClick" afterEffect="1">
                                          <p:stCondLst>
                                            <p:cond evt="end" delay="0">
                                              <p:tn val="289"/>
                                            </p:cond>
                                          </p:stCondLst>
                                        </p:cTn>
                                        <p:tgtEl>
                                          <p:spTgt spid="136729"/>
                                        </p:tgtEl>
                                        <p:attrNameLst>
                                          <p:attrName>style.visibility</p:attrName>
                                        </p:attrNameLst>
                                      </p:cBhvr>
                                      <p:to>
                                        <p:strVal val="hidden"/>
                                      </p:to>
                                    </p:set>
                                  </p:subTnLst>
                                </p:cTn>
                              </p:par>
                              <p:par>
                                <p:cTn id="292" presetID="9" presetClass="entr" presetSubtype="0" repeatCount="indefinite" fill="hold" nodeType="withEffect">
                                  <p:stCondLst>
                                    <p:cond delay="0"/>
                                  </p:stCondLst>
                                  <p:childTnLst>
                                    <p:set>
                                      <p:cBhvr>
                                        <p:cTn id="293" dur="1" fill="hold">
                                          <p:stCondLst>
                                            <p:cond delay="0"/>
                                          </p:stCondLst>
                                        </p:cTn>
                                        <p:tgtEl>
                                          <p:spTgt spid="136450"/>
                                        </p:tgtEl>
                                        <p:attrNameLst>
                                          <p:attrName>style.visibility</p:attrName>
                                        </p:attrNameLst>
                                      </p:cBhvr>
                                      <p:to>
                                        <p:strVal val="visible"/>
                                      </p:to>
                                    </p:set>
                                    <p:animEffect transition="in" filter="dissolve">
                                      <p:cBhvr>
                                        <p:cTn id="294" dur="500"/>
                                        <p:tgtEl>
                                          <p:spTgt spid="136450"/>
                                        </p:tgtEl>
                                      </p:cBhvr>
                                    </p:animEffect>
                                  </p:childTnLst>
                                  <p:subTnLst>
                                    <p:set>
                                      <p:cBhvr override="childStyle">
                                        <p:cTn dur="1" fill="hold" display="0" masterRel="sameClick" afterEffect="1">
                                          <p:stCondLst>
                                            <p:cond evt="end" delay="0">
                                              <p:tn val="292"/>
                                            </p:cond>
                                          </p:stCondLst>
                                        </p:cTn>
                                        <p:tgtEl>
                                          <p:spTgt spid="136450"/>
                                        </p:tgtEl>
                                        <p:attrNameLst>
                                          <p:attrName>style.visibility</p:attrName>
                                        </p:attrNameLst>
                                      </p:cBhvr>
                                      <p:to>
                                        <p:strVal val="hidden"/>
                                      </p:to>
                                    </p:set>
                                  </p:subTnLst>
                                </p:cTn>
                              </p:par>
                              <p:par>
                                <p:cTn id="295" presetID="9" presetClass="entr" presetSubtype="0" repeatCount="indefinite" fill="hold" nodeType="withEffect">
                                  <p:stCondLst>
                                    <p:cond delay="0"/>
                                  </p:stCondLst>
                                  <p:childTnLst>
                                    <p:set>
                                      <p:cBhvr>
                                        <p:cTn id="296" dur="1" fill="hold">
                                          <p:stCondLst>
                                            <p:cond delay="0"/>
                                          </p:stCondLst>
                                        </p:cTn>
                                        <p:tgtEl>
                                          <p:spTgt spid="136456"/>
                                        </p:tgtEl>
                                        <p:attrNameLst>
                                          <p:attrName>style.visibility</p:attrName>
                                        </p:attrNameLst>
                                      </p:cBhvr>
                                      <p:to>
                                        <p:strVal val="visible"/>
                                      </p:to>
                                    </p:set>
                                    <p:animEffect transition="in" filter="dissolve">
                                      <p:cBhvr>
                                        <p:cTn id="297" dur="500"/>
                                        <p:tgtEl>
                                          <p:spTgt spid="136456"/>
                                        </p:tgtEl>
                                      </p:cBhvr>
                                    </p:animEffect>
                                  </p:childTnLst>
                                  <p:subTnLst>
                                    <p:set>
                                      <p:cBhvr override="childStyle">
                                        <p:cTn dur="1" fill="hold" display="0" masterRel="sameClick" afterEffect="1">
                                          <p:stCondLst>
                                            <p:cond evt="end" delay="0">
                                              <p:tn val="295"/>
                                            </p:cond>
                                          </p:stCondLst>
                                        </p:cTn>
                                        <p:tgtEl>
                                          <p:spTgt spid="136456"/>
                                        </p:tgtEl>
                                        <p:attrNameLst>
                                          <p:attrName>style.visibility</p:attrName>
                                        </p:attrNameLst>
                                      </p:cBhvr>
                                      <p:to>
                                        <p:strVal val="hidden"/>
                                      </p:to>
                                    </p:set>
                                  </p:subTnLst>
                                </p:cTn>
                              </p:par>
                              <p:par>
                                <p:cTn id="298" presetID="9" presetClass="entr" presetSubtype="0" repeatCount="indefinite" fill="hold" nodeType="withEffect">
                                  <p:stCondLst>
                                    <p:cond delay="0"/>
                                  </p:stCondLst>
                                  <p:childTnLst>
                                    <p:set>
                                      <p:cBhvr>
                                        <p:cTn id="299" dur="1" fill="hold">
                                          <p:stCondLst>
                                            <p:cond delay="0"/>
                                          </p:stCondLst>
                                        </p:cTn>
                                        <p:tgtEl>
                                          <p:spTgt spid="136444"/>
                                        </p:tgtEl>
                                        <p:attrNameLst>
                                          <p:attrName>style.visibility</p:attrName>
                                        </p:attrNameLst>
                                      </p:cBhvr>
                                      <p:to>
                                        <p:strVal val="visible"/>
                                      </p:to>
                                    </p:set>
                                    <p:animEffect transition="in" filter="dissolve">
                                      <p:cBhvr>
                                        <p:cTn id="300" dur="500"/>
                                        <p:tgtEl>
                                          <p:spTgt spid="136444"/>
                                        </p:tgtEl>
                                      </p:cBhvr>
                                    </p:animEffect>
                                  </p:childTnLst>
                                  <p:subTnLst>
                                    <p:set>
                                      <p:cBhvr override="childStyle">
                                        <p:cTn dur="1" fill="hold" display="0" masterRel="sameClick" afterEffect="1">
                                          <p:stCondLst>
                                            <p:cond evt="end" delay="0">
                                              <p:tn val="298"/>
                                            </p:cond>
                                          </p:stCondLst>
                                        </p:cTn>
                                        <p:tgtEl>
                                          <p:spTgt spid="136444"/>
                                        </p:tgtEl>
                                        <p:attrNameLst>
                                          <p:attrName>style.visibility</p:attrName>
                                        </p:attrNameLst>
                                      </p:cBhvr>
                                      <p:to>
                                        <p:strVal val="hidden"/>
                                      </p:to>
                                    </p:set>
                                  </p:subTnLst>
                                </p:cTn>
                              </p:par>
                              <p:par>
                                <p:cTn id="301" presetID="9" presetClass="entr" presetSubtype="0" repeatCount="indefinite" fill="hold" nodeType="withEffect">
                                  <p:stCondLst>
                                    <p:cond delay="0"/>
                                  </p:stCondLst>
                                  <p:childTnLst>
                                    <p:set>
                                      <p:cBhvr>
                                        <p:cTn id="302" dur="1" fill="hold">
                                          <p:stCondLst>
                                            <p:cond delay="0"/>
                                          </p:stCondLst>
                                        </p:cTn>
                                        <p:tgtEl>
                                          <p:spTgt spid="136462"/>
                                        </p:tgtEl>
                                        <p:attrNameLst>
                                          <p:attrName>style.visibility</p:attrName>
                                        </p:attrNameLst>
                                      </p:cBhvr>
                                      <p:to>
                                        <p:strVal val="visible"/>
                                      </p:to>
                                    </p:set>
                                    <p:animEffect transition="in" filter="dissolve">
                                      <p:cBhvr>
                                        <p:cTn id="303" dur="500"/>
                                        <p:tgtEl>
                                          <p:spTgt spid="136462"/>
                                        </p:tgtEl>
                                      </p:cBhvr>
                                    </p:animEffect>
                                  </p:childTnLst>
                                  <p:subTnLst>
                                    <p:set>
                                      <p:cBhvr override="childStyle">
                                        <p:cTn dur="1" fill="hold" display="0" masterRel="sameClick" afterEffect="1">
                                          <p:stCondLst>
                                            <p:cond evt="end" delay="0">
                                              <p:tn val="301"/>
                                            </p:cond>
                                          </p:stCondLst>
                                        </p:cTn>
                                        <p:tgtEl>
                                          <p:spTgt spid="136462"/>
                                        </p:tgtEl>
                                        <p:attrNameLst>
                                          <p:attrName>style.visibility</p:attrName>
                                        </p:attrNameLst>
                                      </p:cBhvr>
                                      <p:to>
                                        <p:strVal val="hidden"/>
                                      </p:to>
                                    </p:set>
                                  </p:subTnLst>
                                </p:cTn>
                              </p:par>
                              <p:par>
                                <p:cTn id="304" presetID="9" presetClass="entr" presetSubtype="0" repeatCount="indefinite" fill="hold" nodeType="withEffect">
                                  <p:stCondLst>
                                    <p:cond delay="0"/>
                                  </p:stCondLst>
                                  <p:childTnLst>
                                    <p:set>
                                      <p:cBhvr>
                                        <p:cTn id="305" dur="1" fill="hold">
                                          <p:stCondLst>
                                            <p:cond delay="0"/>
                                          </p:stCondLst>
                                        </p:cTn>
                                        <p:tgtEl>
                                          <p:spTgt spid="136447"/>
                                        </p:tgtEl>
                                        <p:attrNameLst>
                                          <p:attrName>style.visibility</p:attrName>
                                        </p:attrNameLst>
                                      </p:cBhvr>
                                      <p:to>
                                        <p:strVal val="visible"/>
                                      </p:to>
                                    </p:set>
                                    <p:animEffect transition="in" filter="dissolve">
                                      <p:cBhvr>
                                        <p:cTn id="306" dur="500"/>
                                        <p:tgtEl>
                                          <p:spTgt spid="136447"/>
                                        </p:tgtEl>
                                      </p:cBhvr>
                                    </p:animEffect>
                                  </p:childTnLst>
                                  <p:subTnLst>
                                    <p:set>
                                      <p:cBhvr override="childStyle">
                                        <p:cTn dur="1" fill="hold" display="0" masterRel="sameClick" afterEffect="1">
                                          <p:stCondLst>
                                            <p:cond evt="end" delay="0">
                                              <p:tn val="304"/>
                                            </p:cond>
                                          </p:stCondLst>
                                        </p:cTn>
                                        <p:tgtEl>
                                          <p:spTgt spid="136447"/>
                                        </p:tgtEl>
                                        <p:attrNameLst>
                                          <p:attrName>style.visibility</p:attrName>
                                        </p:attrNameLst>
                                      </p:cBhvr>
                                      <p:to>
                                        <p:strVal val="hidden"/>
                                      </p:to>
                                    </p:set>
                                  </p:subTnLst>
                                </p:cTn>
                              </p:par>
                              <p:par>
                                <p:cTn id="307" presetID="9" presetClass="entr" presetSubtype="0" repeatCount="indefinite" fill="hold" nodeType="withEffect">
                                  <p:stCondLst>
                                    <p:cond delay="0"/>
                                  </p:stCondLst>
                                  <p:childTnLst>
                                    <p:set>
                                      <p:cBhvr>
                                        <p:cTn id="308" dur="1" fill="hold">
                                          <p:stCondLst>
                                            <p:cond delay="0"/>
                                          </p:stCondLst>
                                        </p:cTn>
                                        <p:tgtEl>
                                          <p:spTgt spid="136459"/>
                                        </p:tgtEl>
                                        <p:attrNameLst>
                                          <p:attrName>style.visibility</p:attrName>
                                        </p:attrNameLst>
                                      </p:cBhvr>
                                      <p:to>
                                        <p:strVal val="visible"/>
                                      </p:to>
                                    </p:set>
                                    <p:animEffect transition="in" filter="dissolve">
                                      <p:cBhvr>
                                        <p:cTn id="309" dur="500"/>
                                        <p:tgtEl>
                                          <p:spTgt spid="136459"/>
                                        </p:tgtEl>
                                      </p:cBhvr>
                                    </p:animEffect>
                                  </p:childTnLst>
                                  <p:subTnLst>
                                    <p:set>
                                      <p:cBhvr override="childStyle">
                                        <p:cTn dur="1" fill="hold" display="0" masterRel="sameClick" afterEffect="1">
                                          <p:stCondLst>
                                            <p:cond evt="end" delay="0">
                                              <p:tn val="307"/>
                                            </p:cond>
                                          </p:stCondLst>
                                        </p:cTn>
                                        <p:tgtEl>
                                          <p:spTgt spid="136459"/>
                                        </p:tgtEl>
                                        <p:attrNameLst>
                                          <p:attrName>style.visibility</p:attrName>
                                        </p:attrNameLst>
                                      </p:cBhvr>
                                      <p:to>
                                        <p:strVal val="hidden"/>
                                      </p:to>
                                    </p:set>
                                  </p:subTnLst>
                                </p:cTn>
                              </p:par>
                              <p:par>
                                <p:cTn id="310" presetID="9" presetClass="entr" presetSubtype="0" repeatCount="indefinite" fill="hold" nodeType="withEffect">
                                  <p:stCondLst>
                                    <p:cond delay="0"/>
                                  </p:stCondLst>
                                  <p:childTnLst>
                                    <p:set>
                                      <p:cBhvr>
                                        <p:cTn id="311" dur="1" fill="hold">
                                          <p:stCondLst>
                                            <p:cond delay="0"/>
                                          </p:stCondLst>
                                        </p:cTn>
                                        <p:tgtEl>
                                          <p:spTgt spid="136391"/>
                                        </p:tgtEl>
                                        <p:attrNameLst>
                                          <p:attrName>style.visibility</p:attrName>
                                        </p:attrNameLst>
                                      </p:cBhvr>
                                      <p:to>
                                        <p:strVal val="visible"/>
                                      </p:to>
                                    </p:set>
                                    <p:animEffect transition="in" filter="dissolve">
                                      <p:cBhvr>
                                        <p:cTn id="312" dur="500"/>
                                        <p:tgtEl>
                                          <p:spTgt spid="136391"/>
                                        </p:tgtEl>
                                      </p:cBhvr>
                                    </p:animEffect>
                                  </p:childTnLst>
                                  <p:subTnLst>
                                    <p:set>
                                      <p:cBhvr override="childStyle">
                                        <p:cTn dur="1" fill="hold" display="0" masterRel="sameClick" afterEffect="1">
                                          <p:stCondLst>
                                            <p:cond evt="end" delay="0">
                                              <p:tn val="310"/>
                                            </p:cond>
                                          </p:stCondLst>
                                        </p:cTn>
                                        <p:tgtEl>
                                          <p:spTgt spid="136391"/>
                                        </p:tgtEl>
                                        <p:attrNameLst>
                                          <p:attrName>style.visibility</p:attrName>
                                        </p:attrNameLst>
                                      </p:cBhvr>
                                      <p:to>
                                        <p:strVal val="hidden"/>
                                      </p:to>
                                    </p:set>
                                  </p:subTnLst>
                                </p:cTn>
                              </p:par>
                              <p:par>
                                <p:cTn id="313" presetID="9" presetClass="entr" presetSubtype="0" repeatCount="indefinite" fill="hold" nodeType="withEffect">
                                  <p:stCondLst>
                                    <p:cond delay="0"/>
                                  </p:stCondLst>
                                  <p:childTnLst>
                                    <p:set>
                                      <p:cBhvr>
                                        <p:cTn id="314" dur="1" fill="hold">
                                          <p:stCondLst>
                                            <p:cond delay="0"/>
                                          </p:stCondLst>
                                        </p:cTn>
                                        <p:tgtEl>
                                          <p:spTgt spid="136415"/>
                                        </p:tgtEl>
                                        <p:attrNameLst>
                                          <p:attrName>style.visibility</p:attrName>
                                        </p:attrNameLst>
                                      </p:cBhvr>
                                      <p:to>
                                        <p:strVal val="visible"/>
                                      </p:to>
                                    </p:set>
                                    <p:animEffect transition="in" filter="dissolve">
                                      <p:cBhvr>
                                        <p:cTn id="315" dur="500"/>
                                        <p:tgtEl>
                                          <p:spTgt spid="136415"/>
                                        </p:tgtEl>
                                      </p:cBhvr>
                                    </p:animEffect>
                                  </p:childTnLst>
                                  <p:subTnLst>
                                    <p:set>
                                      <p:cBhvr override="childStyle">
                                        <p:cTn dur="1" fill="hold" display="0" masterRel="sameClick" afterEffect="1">
                                          <p:stCondLst>
                                            <p:cond evt="end" delay="0">
                                              <p:tn val="313"/>
                                            </p:cond>
                                          </p:stCondLst>
                                        </p:cTn>
                                        <p:tgtEl>
                                          <p:spTgt spid="136415"/>
                                        </p:tgtEl>
                                        <p:attrNameLst>
                                          <p:attrName>style.visibility</p:attrName>
                                        </p:attrNameLst>
                                      </p:cBhvr>
                                      <p:to>
                                        <p:strVal val="hidden"/>
                                      </p:to>
                                    </p:set>
                                  </p:subTnLst>
                                </p:cTn>
                              </p:par>
                              <p:par>
                                <p:cTn id="316" presetID="9" presetClass="entr" presetSubtype="0" repeatCount="indefinite" fill="hold" nodeType="withEffect">
                                  <p:stCondLst>
                                    <p:cond delay="0"/>
                                  </p:stCondLst>
                                  <p:childTnLst>
                                    <p:set>
                                      <p:cBhvr>
                                        <p:cTn id="317" dur="1" fill="hold">
                                          <p:stCondLst>
                                            <p:cond delay="0"/>
                                          </p:stCondLst>
                                        </p:cTn>
                                        <p:tgtEl>
                                          <p:spTgt spid="136453"/>
                                        </p:tgtEl>
                                        <p:attrNameLst>
                                          <p:attrName>style.visibility</p:attrName>
                                        </p:attrNameLst>
                                      </p:cBhvr>
                                      <p:to>
                                        <p:strVal val="visible"/>
                                      </p:to>
                                    </p:set>
                                    <p:animEffect transition="in" filter="dissolve">
                                      <p:cBhvr>
                                        <p:cTn id="318" dur="500"/>
                                        <p:tgtEl>
                                          <p:spTgt spid="136453"/>
                                        </p:tgtEl>
                                      </p:cBhvr>
                                    </p:animEffect>
                                  </p:childTnLst>
                                  <p:subTnLst>
                                    <p:set>
                                      <p:cBhvr override="childStyle">
                                        <p:cTn dur="1" fill="hold" display="0" masterRel="sameClick" afterEffect="1">
                                          <p:stCondLst>
                                            <p:cond evt="end" delay="0">
                                              <p:tn val="316"/>
                                            </p:cond>
                                          </p:stCondLst>
                                        </p:cTn>
                                        <p:tgtEl>
                                          <p:spTgt spid="136453"/>
                                        </p:tgtEl>
                                        <p:attrNameLst>
                                          <p:attrName>style.visibility</p:attrName>
                                        </p:attrNameLst>
                                      </p:cBhvr>
                                      <p:to>
                                        <p:strVal val="hidden"/>
                                      </p:to>
                                    </p:set>
                                  </p:subTnLst>
                                </p:cTn>
                              </p:par>
                              <p:par>
                                <p:cTn id="319" presetID="9" presetClass="entr" presetSubtype="0" repeatCount="indefinite" fill="hold" nodeType="withEffect">
                                  <p:stCondLst>
                                    <p:cond delay="0"/>
                                  </p:stCondLst>
                                  <p:childTnLst>
                                    <p:set>
                                      <p:cBhvr>
                                        <p:cTn id="320" dur="1" fill="hold">
                                          <p:stCondLst>
                                            <p:cond delay="0"/>
                                          </p:stCondLst>
                                        </p:cTn>
                                        <p:tgtEl>
                                          <p:spTgt spid="136424"/>
                                        </p:tgtEl>
                                        <p:attrNameLst>
                                          <p:attrName>style.visibility</p:attrName>
                                        </p:attrNameLst>
                                      </p:cBhvr>
                                      <p:to>
                                        <p:strVal val="visible"/>
                                      </p:to>
                                    </p:set>
                                    <p:animEffect transition="in" filter="dissolve">
                                      <p:cBhvr>
                                        <p:cTn id="321" dur="500"/>
                                        <p:tgtEl>
                                          <p:spTgt spid="136424"/>
                                        </p:tgtEl>
                                      </p:cBhvr>
                                    </p:animEffect>
                                  </p:childTnLst>
                                  <p:subTnLst>
                                    <p:set>
                                      <p:cBhvr override="childStyle">
                                        <p:cTn dur="1" fill="hold" display="0" masterRel="sameClick" afterEffect="1">
                                          <p:stCondLst>
                                            <p:cond evt="end" delay="0">
                                              <p:tn val="319"/>
                                            </p:cond>
                                          </p:stCondLst>
                                        </p:cTn>
                                        <p:tgtEl>
                                          <p:spTgt spid="136424"/>
                                        </p:tgtEl>
                                        <p:attrNameLst>
                                          <p:attrName>style.visibility</p:attrName>
                                        </p:attrNameLst>
                                      </p:cBhvr>
                                      <p:to>
                                        <p:strVal val="hidden"/>
                                      </p:to>
                                    </p:set>
                                  </p:subTnLst>
                                </p:cTn>
                              </p:par>
                              <p:par>
                                <p:cTn id="322" presetID="9" presetClass="entr" presetSubtype="0" repeatCount="indefinite" fill="hold" nodeType="withEffect">
                                  <p:stCondLst>
                                    <p:cond delay="0"/>
                                  </p:stCondLst>
                                  <p:childTnLst>
                                    <p:set>
                                      <p:cBhvr>
                                        <p:cTn id="323" dur="1" fill="hold">
                                          <p:stCondLst>
                                            <p:cond delay="0"/>
                                          </p:stCondLst>
                                        </p:cTn>
                                        <p:tgtEl>
                                          <p:spTgt spid="136436"/>
                                        </p:tgtEl>
                                        <p:attrNameLst>
                                          <p:attrName>style.visibility</p:attrName>
                                        </p:attrNameLst>
                                      </p:cBhvr>
                                      <p:to>
                                        <p:strVal val="visible"/>
                                      </p:to>
                                    </p:set>
                                    <p:animEffect transition="in" filter="dissolve">
                                      <p:cBhvr>
                                        <p:cTn id="324" dur="500"/>
                                        <p:tgtEl>
                                          <p:spTgt spid="136436"/>
                                        </p:tgtEl>
                                      </p:cBhvr>
                                    </p:animEffect>
                                  </p:childTnLst>
                                  <p:subTnLst>
                                    <p:set>
                                      <p:cBhvr override="childStyle">
                                        <p:cTn dur="1" fill="hold" display="0" masterRel="sameClick" afterEffect="1">
                                          <p:stCondLst>
                                            <p:cond evt="end" delay="0">
                                              <p:tn val="322"/>
                                            </p:cond>
                                          </p:stCondLst>
                                        </p:cTn>
                                        <p:tgtEl>
                                          <p:spTgt spid="136436"/>
                                        </p:tgtEl>
                                        <p:attrNameLst>
                                          <p:attrName>style.visibility</p:attrName>
                                        </p:attrNameLst>
                                      </p:cBhvr>
                                      <p:to>
                                        <p:strVal val="hidden"/>
                                      </p:to>
                                    </p:set>
                                  </p:subTnLst>
                                </p:cTn>
                              </p:par>
                              <p:par>
                                <p:cTn id="325" presetID="9" presetClass="entr" presetSubtype="0" repeatCount="indefinite" fill="hold" nodeType="withEffect">
                                  <p:stCondLst>
                                    <p:cond delay="0"/>
                                  </p:stCondLst>
                                  <p:childTnLst>
                                    <p:set>
                                      <p:cBhvr>
                                        <p:cTn id="326" dur="1" fill="hold">
                                          <p:stCondLst>
                                            <p:cond delay="0"/>
                                          </p:stCondLst>
                                        </p:cTn>
                                        <p:tgtEl>
                                          <p:spTgt spid="136388"/>
                                        </p:tgtEl>
                                        <p:attrNameLst>
                                          <p:attrName>style.visibility</p:attrName>
                                        </p:attrNameLst>
                                      </p:cBhvr>
                                      <p:to>
                                        <p:strVal val="visible"/>
                                      </p:to>
                                    </p:set>
                                    <p:animEffect transition="in" filter="dissolve">
                                      <p:cBhvr>
                                        <p:cTn id="327" dur="500"/>
                                        <p:tgtEl>
                                          <p:spTgt spid="136388"/>
                                        </p:tgtEl>
                                      </p:cBhvr>
                                    </p:animEffect>
                                  </p:childTnLst>
                                  <p:subTnLst>
                                    <p:set>
                                      <p:cBhvr override="childStyle">
                                        <p:cTn dur="1" fill="hold" display="0" masterRel="sameClick" afterEffect="1">
                                          <p:stCondLst>
                                            <p:cond evt="end" delay="0">
                                              <p:tn val="325"/>
                                            </p:cond>
                                          </p:stCondLst>
                                        </p:cTn>
                                        <p:tgtEl>
                                          <p:spTgt spid="136388"/>
                                        </p:tgtEl>
                                        <p:attrNameLst>
                                          <p:attrName>style.visibility</p:attrName>
                                        </p:attrNameLst>
                                      </p:cBhvr>
                                      <p:to>
                                        <p:strVal val="hidden"/>
                                      </p:to>
                                    </p:set>
                                  </p:subTnLst>
                                </p:cTn>
                              </p:par>
                              <p:par>
                                <p:cTn id="328" presetID="9" presetClass="entr" presetSubtype="0" repeatCount="indefinite" fill="hold" nodeType="withEffect">
                                  <p:stCondLst>
                                    <p:cond delay="0"/>
                                  </p:stCondLst>
                                  <p:childTnLst>
                                    <p:set>
                                      <p:cBhvr>
                                        <p:cTn id="329" dur="1" fill="hold">
                                          <p:stCondLst>
                                            <p:cond delay="0"/>
                                          </p:stCondLst>
                                        </p:cTn>
                                        <p:tgtEl>
                                          <p:spTgt spid="136418"/>
                                        </p:tgtEl>
                                        <p:attrNameLst>
                                          <p:attrName>style.visibility</p:attrName>
                                        </p:attrNameLst>
                                      </p:cBhvr>
                                      <p:to>
                                        <p:strVal val="visible"/>
                                      </p:to>
                                    </p:set>
                                    <p:animEffect transition="in" filter="dissolve">
                                      <p:cBhvr>
                                        <p:cTn id="330" dur="500"/>
                                        <p:tgtEl>
                                          <p:spTgt spid="136418"/>
                                        </p:tgtEl>
                                      </p:cBhvr>
                                    </p:animEffect>
                                  </p:childTnLst>
                                  <p:subTnLst>
                                    <p:set>
                                      <p:cBhvr override="childStyle">
                                        <p:cTn dur="1" fill="hold" display="0" masterRel="sameClick" afterEffect="1">
                                          <p:stCondLst>
                                            <p:cond evt="end" delay="0">
                                              <p:tn val="328"/>
                                            </p:cond>
                                          </p:stCondLst>
                                        </p:cTn>
                                        <p:tgtEl>
                                          <p:spTgt spid="136418"/>
                                        </p:tgtEl>
                                        <p:attrNameLst>
                                          <p:attrName>style.visibility</p:attrName>
                                        </p:attrNameLst>
                                      </p:cBhvr>
                                      <p:to>
                                        <p:strVal val="hidden"/>
                                      </p:to>
                                    </p:set>
                                  </p:subTnLst>
                                </p:cTn>
                              </p:par>
                              <p:par>
                                <p:cTn id="331" presetID="9" presetClass="entr" presetSubtype="0" repeatCount="indefinite" fill="hold" nodeType="withEffect">
                                  <p:stCondLst>
                                    <p:cond delay="0"/>
                                  </p:stCondLst>
                                  <p:childTnLst>
                                    <p:set>
                                      <p:cBhvr>
                                        <p:cTn id="332" dur="1" fill="hold">
                                          <p:stCondLst>
                                            <p:cond delay="0"/>
                                          </p:stCondLst>
                                        </p:cTn>
                                        <p:tgtEl>
                                          <p:spTgt spid="136403"/>
                                        </p:tgtEl>
                                        <p:attrNameLst>
                                          <p:attrName>style.visibility</p:attrName>
                                        </p:attrNameLst>
                                      </p:cBhvr>
                                      <p:to>
                                        <p:strVal val="visible"/>
                                      </p:to>
                                    </p:set>
                                    <p:animEffect transition="in" filter="dissolve">
                                      <p:cBhvr>
                                        <p:cTn id="333" dur="500"/>
                                        <p:tgtEl>
                                          <p:spTgt spid="136403"/>
                                        </p:tgtEl>
                                      </p:cBhvr>
                                    </p:animEffect>
                                  </p:childTnLst>
                                  <p:subTnLst>
                                    <p:set>
                                      <p:cBhvr override="childStyle">
                                        <p:cTn dur="1" fill="hold" display="0" masterRel="sameClick" afterEffect="1">
                                          <p:stCondLst>
                                            <p:cond evt="end" delay="0">
                                              <p:tn val="331"/>
                                            </p:cond>
                                          </p:stCondLst>
                                        </p:cTn>
                                        <p:tgtEl>
                                          <p:spTgt spid="136403"/>
                                        </p:tgtEl>
                                        <p:attrNameLst>
                                          <p:attrName>style.visibility</p:attrName>
                                        </p:attrNameLst>
                                      </p:cBhvr>
                                      <p:to>
                                        <p:strVal val="hidden"/>
                                      </p:to>
                                    </p:set>
                                  </p:subTnLst>
                                </p:cTn>
                              </p:par>
                              <p:par>
                                <p:cTn id="334" presetID="9" presetClass="entr" presetSubtype="0" repeatCount="indefinite" fill="hold" nodeType="withEffect">
                                  <p:stCondLst>
                                    <p:cond delay="0"/>
                                  </p:stCondLst>
                                  <p:childTnLst>
                                    <p:set>
                                      <p:cBhvr>
                                        <p:cTn id="335" dur="1" fill="hold">
                                          <p:stCondLst>
                                            <p:cond delay="0"/>
                                          </p:stCondLst>
                                        </p:cTn>
                                        <p:tgtEl>
                                          <p:spTgt spid="136382"/>
                                        </p:tgtEl>
                                        <p:attrNameLst>
                                          <p:attrName>style.visibility</p:attrName>
                                        </p:attrNameLst>
                                      </p:cBhvr>
                                      <p:to>
                                        <p:strVal val="visible"/>
                                      </p:to>
                                    </p:set>
                                    <p:animEffect transition="in" filter="dissolve">
                                      <p:cBhvr>
                                        <p:cTn id="336" dur="500"/>
                                        <p:tgtEl>
                                          <p:spTgt spid="136382"/>
                                        </p:tgtEl>
                                      </p:cBhvr>
                                    </p:animEffect>
                                  </p:childTnLst>
                                  <p:subTnLst>
                                    <p:set>
                                      <p:cBhvr override="childStyle">
                                        <p:cTn dur="1" fill="hold" display="0" masterRel="sameClick" afterEffect="1">
                                          <p:stCondLst>
                                            <p:cond evt="end" delay="0">
                                              <p:tn val="334"/>
                                            </p:cond>
                                          </p:stCondLst>
                                        </p:cTn>
                                        <p:tgtEl>
                                          <p:spTgt spid="136382"/>
                                        </p:tgtEl>
                                        <p:attrNameLst>
                                          <p:attrName>style.visibility</p:attrName>
                                        </p:attrNameLst>
                                      </p:cBhvr>
                                      <p:to>
                                        <p:strVal val="hidden"/>
                                      </p:to>
                                    </p:set>
                                  </p:subTnLst>
                                </p:cTn>
                              </p:par>
                              <p:par>
                                <p:cTn id="337" presetID="9" presetClass="entr" presetSubtype="0" repeatCount="indefinite" fill="hold" nodeType="withEffect">
                                  <p:stCondLst>
                                    <p:cond delay="0"/>
                                  </p:stCondLst>
                                  <p:childTnLst>
                                    <p:set>
                                      <p:cBhvr>
                                        <p:cTn id="338" dur="1" fill="hold">
                                          <p:stCondLst>
                                            <p:cond delay="0"/>
                                          </p:stCondLst>
                                        </p:cTn>
                                        <p:tgtEl>
                                          <p:spTgt spid="136477"/>
                                        </p:tgtEl>
                                        <p:attrNameLst>
                                          <p:attrName>style.visibility</p:attrName>
                                        </p:attrNameLst>
                                      </p:cBhvr>
                                      <p:to>
                                        <p:strVal val="visible"/>
                                      </p:to>
                                    </p:set>
                                    <p:animEffect transition="in" filter="dissolve">
                                      <p:cBhvr>
                                        <p:cTn id="339" dur="500"/>
                                        <p:tgtEl>
                                          <p:spTgt spid="136477"/>
                                        </p:tgtEl>
                                      </p:cBhvr>
                                    </p:animEffect>
                                  </p:childTnLst>
                                  <p:subTnLst>
                                    <p:set>
                                      <p:cBhvr override="childStyle">
                                        <p:cTn dur="1" fill="hold" display="0" masterRel="sameClick" afterEffect="1">
                                          <p:stCondLst>
                                            <p:cond evt="end" delay="0">
                                              <p:tn val="337"/>
                                            </p:cond>
                                          </p:stCondLst>
                                        </p:cTn>
                                        <p:tgtEl>
                                          <p:spTgt spid="136477"/>
                                        </p:tgtEl>
                                        <p:attrNameLst>
                                          <p:attrName>style.visibility</p:attrName>
                                        </p:attrNameLst>
                                      </p:cBhvr>
                                      <p:to>
                                        <p:strVal val="hidden"/>
                                      </p:to>
                                    </p:set>
                                  </p:subTnLst>
                                </p:cTn>
                              </p:par>
                              <p:par>
                                <p:cTn id="340" presetID="9" presetClass="entr" presetSubtype="0" repeatCount="indefinite" fill="hold" nodeType="withEffect">
                                  <p:stCondLst>
                                    <p:cond delay="0"/>
                                  </p:stCondLst>
                                  <p:childTnLst>
                                    <p:set>
                                      <p:cBhvr>
                                        <p:cTn id="341" dur="1" fill="hold">
                                          <p:stCondLst>
                                            <p:cond delay="0"/>
                                          </p:stCondLst>
                                        </p:cTn>
                                        <p:tgtEl>
                                          <p:spTgt spid="136483"/>
                                        </p:tgtEl>
                                        <p:attrNameLst>
                                          <p:attrName>style.visibility</p:attrName>
                                        </p:attrNameLst>
                                      </p:cBhvr>
                                      <p:to>
                                        <p:strVal val="visible"/>
                                      </p:to>
                                    </p:set>
                                    <p:animEffect transition="in" filter="dissolve">
                                      <p:cBhvr>
                                        <p:cTn id="342" dur="500"/>
                                        <p:tgtEl>
                                          <p:spTgt spid="136483"/>
                                        </p:tgtEl>
                                      </p:cBhvr>
                                    </p:animEffect>
                                  </p:childTnLst>
                                  <p:subTnLst>
                                    <p:set>
                                      <p:cBhvr override="childStyle">
                                        <p:cTn dur="1" fill="hold" display="0" masterRel="sameClick" afterEffect="1">
                                          <p:stCondLst>
                                            <p:cond evt="end" delay="0">
                                              <p:tn val="340"/>
                                            </p:cond>
                                          </p:stCondLst>
                                        </p:cTn>
                                        <p:tgtEl>
                                          <p:spTgt spid="136483"/>
                                        </p:tgtEl>
                                        <p:attrNameLst>
                                          <p:attrName>style.visibility</p:attrName>
                                        </p:attrNameLst>
                                      </p:cBhvr>
                                      <p:to>
                                        <p:strVal val="hidden"/>
                                      </p:to>
                                    </p:set>
                                  </p:subTnLst>
                                </p:cTn>
                              </p:par>
                              <p:par>
                                <p:cTn id="343" presetID="9" presetClass="entr" presetSubtype="0" repeatCount="indefinite" fill="hold" nodeType="withEffect">
                                  <p:stCondLst>
                                    <p:cond delay="0"/>
                                  </p:stCondLst>
                                  <p:childTnLst>
                                    <p:set>
                                      <p:cBhvr>
                                        <p:cTn id="344" dur="1" fill="hold">
                                          <p:stCondLst>
                                            <p:cond delay="0"/>
                                          </p:stCondLst>
                                        </p:cTn>
                                        <p:tgtEl>
                                          <p:spTgt spid="136471"/>
                                        </p:tgtEl>
                                        <p:attrNameLst>
                                          <p:attrName>style.visibility</p:attrName>
                                        </p:attrNameLst>
                                      </p:cBhvr>
                                      <p:to>
                                        <p:strVal val="visible"/>
                                      </p:to>
                                    </p:set>
                                    <p:animEffect transition="in" filter="dissolve">
                                      <p:cBhvr>
                                        <p:cTn id="345" dur="500"/>
                                        <p:tgtEl>
                                          <p:spTgt spid="136471"/>
                                        </p:tgtEl>
                                      </p:cBhvr>
                                    </p:animEffect>
                                  </p:childTnLst>
                                  <p:subTnLst>
                                    <p:set>
                                      <p:cBhvr override="childStyle">
                                        <p:cTn dur="1" fill="hold" display="0" masterRel="sameClick" afterEffect="1">
                                          <p:stCondLst>
                                            <p:cond evt="end" delay="0">
                                              <p:tn val="343"/>
                                            </p:cond>
                                          </p:stCondLst>
                                        </p:cTn>
                                        <p:tgtEl>
                                          <p:spTgt spid="136471"/>
                                        </p:tgtEl>
                                        <p:attrNameLst>
                                          <p:attrName>style.visibility</p:attrName>
                                        </p:attrNameLst>
                                      </p:cBhvr>
                                      <p:to>
                                        <p:strVal val="hidden"/>
                                      </p:to>
                                    </p:set>
                                  </p:subTnLst>
                                </p:cTn>
                              </p:par>
                              <p:par>
                                <p:cTn id="346" presetID="9" presetClass="entr" presetSubtype="0" repeatCount="indefinite" fill="hold" nodeType="withEffect">
                                  <p:stCondLst>
                                    <p:cond delay="0"/>
                                  </p:stCondLst>
                                  <p:childTnLst>
                                    <p:set>
                                      <p:cBhvr>
                                        <p:cTn id="347" dur="1" fill="hold">
                                          <p:stCondLst>
                                            <p:cond delay="0"/>
                                          </p:stCondLst>
                                        </p:cTn>
                                        <p:tgtEl>
                                          <p:spTgt spid="136489"/>
                                        </p:tgtEl>
                                        <p:attrNameLst>
                                          <p:attrName>style.visibility</p:attrName>
                                        </p:attrNameLst>
                                      </p:cBhvr>
                                      <p:to>
                                        <p:strVal val="visible"/>
                                      </p:to>
                                    </p:set>
                                    <p:animEffect transition="in" filter="dissolve">
                                      <p:cBhvr>
                                        <p:cTn id="348" dur="500"/>
                                        <p:tgtEl>
                                          <p:spTgt spid="136489"/>
                                        </p:tgtEl>
                                      </p:cBhvr>
                                    </p:animEffect>
                                  </p:childTnLst>
                                  <p:subTnLst>
                                    <p:set>
                                      <p:cBhvr override="childStyle">
                                        <p:cTn dur="1" fill="hold" display="0" masterRel="sameClick" afterEffect="1">
                                          <p:stCondLst>
                                            <p:cond evt="end" delay="0">
                                              <p:tn val="346"/>
                                            </p:cond>
                                          </p:stCondLst>
                                        </p:cTn>
                                        <p:tgtEl>
                                          <p:spTgt spid="136489"/>
                                        </p:tgtEl>
                                        <p:attrNameLst>
                                          <p:attrName>style.visibility</p:attrName>
                                        </p:attrNameLst>
                                      </p:cBhvr>
                                      <p:to>
                                        <p:strVal val="hidden"/>
                                      </p:to>
                                    </p:set>
                                  </p:subTnLst>
                                </p:cTn>
                              </p:par>
                              <p:par>
                                <p:cTn id="349" presetID="9" presetClass="entr" presetSubtype="0" repeatCount="indefinite" fill="hold" nodeType="withEffect">
                                  <p:stCondLst>
                                    <p:cond delay="0"/>
                                  </p:stCondLst>
                                  <p:childTnLst>
                                    <p:set>
                                      <p:cBhvr>
                                        <p:cTn id="350" dur="1" fill="hold">
                                          <p:stCondLst>
                                            <p:cond delay="0"/>
                                          </p:stCondLst>
                                        </p:cTn>
                                        <p:tgtEl>
                                          <p:spTgt spid="136486"/>
                                        </p:tgtEl>
                                        <p:attrNameLst>
                                          <p:attrName>style.visibility</p:attrName>
                                        </p:attrNameLst>
                                      </p:cBhvr>
                                      <p:to>
                                        <p:strVal val="visible"/>
                                      </p:to>
                                    </p:set>
                                    <p:animEffect transition="in" filter="dissolve">
                                      <p:cBhvr>
                                        <p:cTn id="351" dur="500"/>
                                        <p:tgtEl>
                                          <p:spTgt spid="136486"/>
                                        </p:tgtEl>
                                      </p:cBhvr>
                                    </p:animEffect>
                                  </p:childTnLst>
                                  <p:subTnLst>
                                    <p:set>
                                      <p:cBhvr override="childStyle">
                                        <p:cTn dur="1" fill="hold" display="0" masterRel="sameClick" afterEffect="1">
                                          <p:stCondLst>
                                            <p:cond evt="end" delay="0">
                                              <p:tn val="349"/>
                                            </p:cond>
                                          </p:stCondLst>
                                        </p:cTn>
                                        <p:tgtEl>
                                          <p:spTgt spid="136486"/>
                                        </p:tgtEl>
                                        <p:attrNameLst>
                                          <p:attrName>style.visibility</p:attrName>
                                        </p:attrNameLst>
                                      </p:cBhvr>
                                      <p:to>
                                        <p:strVal val="hidden"/>
                                      </p:to>
                                    </p:set>
                                  </p:subTnLst>
                                </p:cTn>
                              </p:par>
                              <p:par>
                                <p:cTn id="352" presetID="9" presetClass="entr" presetSubtype="0" repeatCount="indefinite" fill="hold" nodeType="withEffect">
                                  <p:stCondLst>
                                    <p:cond delay="0"/>
                                  </p:stCondLst>
                                  <p:childTnLst>
                                    <p:set>
                                      <p:cBhvr>
                                        <p:cTn id="353" dur="1" fill="hold">
                                          <p:stCondLst>
                                            <p:cond delay="0"/>
                                          </p:stCondLst>
                                        </p:cTn>
                                        <p:tgtEl>
                                          <p:spTgt spid="136474"/>
                                        </p:tgtEl>
                                        <p:attrNameLst>
                                          <p:attrName>style.visibility</p:attrName>
                                        </p:attrNameLst>
                                      </p:cBhvr>
                                      <p:to>
                                        <p:strVal val="visible"/>
                                      </p:to>
                                    </p:set>
                                    <p:animEffect transition="in" filter="dissolve">
                                      <p:cBhvr>
                                        <p:cTn id="354" dur="500"/>
                                        <p:tgtEl>
                                          <p:spTgt spid="136474"/>
                                        </p:tgtEl>
                                      </p:cBhvr>
                                    </p:animEffect>
                                  </p:childTnLst>
                                  <p:subTnLst>
                                    <p:set>
                                      <p:cBhvr override="childStyle">
                                        <p:cTn dur="1" fill="hold" display="0" masterRel="sameClick" afterEffect="1">
                                          <p:stCondLst>
                                            <p:cond evt="end" delay="0">
                                              <p:tn val="352"/>
                                            </p:cond>
                                          </p:stCondLst>
                                        </p:cTn>
                                        <p:tgtEl>
                                          <p:spTgt spid="136474"/>
                                        </p:tgtEl>
                                        <p:attrNameLst>
                                          <p:attrName>style.visibility</p:attrName>
                                        </p:attrNameLst>
                                      </p:cBhvr>
                                      <p:to>
                                        <p:strVal val="hidden"/>
                                      </p:to>
                                    </p:set>
                                  </p:subTnLst>
                                </p:cTn>
                              </p:par>
                              <p:par>
                                <p:cTn id="355" presetID="9" presetClass="entr" presetSubtype="0" repeatCount="indefinite" fill="hold" nodeType="withEffect">
                                  <p:stCondLst>
                                    <p:cond delay="0"/>
                                  </p:stCondLst>
                                  <p:childTnLst>
                                    <p:set>
                                      <p:cBhvr>
                                        <p:cTn id="356" dur="1" fill="hold">
                                          <p:stCondLst>
                                            <p:cond delay="0"/>
                                          </p:stCondLst>
                                        </p:cTn>
                                        <p:tgtEl>
                                          <p:spTgt spid="136480"/>
                                        </p:tgtEl>
                                        <p:attrNameLst>
                                          <p:attrName>style.visibility</p:attrName>
                                        </p:attrNameLst>
                                      </p:cBhvr>
                                      <p:to>
                                        <p:strVal val="visible"/>
                                      </p:to>
                                    </p:set>
                                    <p:animEffect transition="in" filter="dissolve">
                                      <p:cBhvr>
                                        <p:cTn id="357" dur="500"/>
                                        <p:tgtEl>
                                          <p:spTgt spid="136480"/>
                                        </p:tgtEl>
                                      </p:cBhvr>
                                    </p:animEffect>
                                  </p:childTnLst>
                                  <p:subTnLst>
                                    <p:set>
                                      <p:cBhvr override="childStyle">
                                        <p:cTn dur="1" fill="hold" display="0" masterRel="sameClick" afterEffect="1">
                                          <p:stCondLst>
                                            <p:cond evt="end" delay="0">
                                              <p:tn val="355"/>
                                            </p:cond>
                                          </p:stCondLst>
                                        </p:cTn>
                                        <p:tgtEl>
                                          <p:spTgt spid="136480"/>
                                        </p:tgtEl>
                                        <p:attrNameLst>
                                          <p:attrName>style.visibility</p:attrName>
                                        </p:attrNameLst>
                                      </p:cBhvr>
                                      <p:to>
                                        <p:strVal val="hidden"/>
                                      </p:to>
                                    </p:set>
                                  </p:subTnLst>
                                </p:cTn>
                              </p:par>
                              <p:par>
                                <p:cTn id="358" presetID="9" presetClass="entr" presetSubtype="0" repeatCount="indefinite" fill="hold" nodeType="withEffect">
                                  <p:stCondLst>
                                    <p:cond delay="0"/>
                                  </p:stCondLst>
                                  <p:childTnLst>
                                    <p:set>
                                      <p:cBhvr>
                                        <p:cTn id="359" dur="1" fill="hold">
                                          <p:stCondLst>
                                            <p:cond delay="0"/>
                                          </p:stCondLst>
                                        </p:cTn>
                                        <p:tgtEl>
                                          <p:spTgt spid="136790"/>
                                        </p:tgtEl>
                                        <p:attrNameLst>
                                          <p:attrName>style.visibility</p:attrName>
                                        </p:attrNameLst>
                                      </p:cBhvr>
                                      <p:to>
                                        <p:strVal val="visible"/>
                                      </p:to>
                                    </p:set>
                                    <p:animEffect transition="in" filter="dissolve">
                                      <p:cBhvr>
                                        <p:cTn id="360" dur="500"/>
                                        <p:tgtEl>
                                          <p:spTgt spid="136790"/>
                                        </p:tgtEl>
                                      </p:cBhvr>
                                    </p:animEffect>
                                  </p:childTnLst>
                                  <p:subTnLst>
                                    <p:set>
                                      <p:cBhvr override="childStyle">
                                        <p:cTn dur="1" fill="hold" display="0" masterRel="sameClick" afterEffect="1">
                                          <p:stCondLst>
                                            <p:cond evt="end" delay="0">
                                              <p:tn val="358"/>
                                            </p:cond>
                                          </p:stCondLst>
                                        </p:cTn>
                                        <p:tgtEl>
                                          <p:spTgt spid="136790"/>
                                        </p:tgtEl>
                                        <p:attrNameLst>
                                          <p:attrName>style.visibility</p:attrName>
                                        </p:attrNameLst>
                                      </p:cBhvr>
                                      <p:to>
                                        <p:strVal val="hidden"/>
                                      </p:to>
                                    </p:set>
                                  </p:subTnLst>
                                </p:cTn>
                              </p:par>
                              <p:par>
                                <p:cTn id="361" presetID="9" presetClass="entr" presetSubtype="0" repeatCount="indefinite" fill="hold" nodeType="withEffect">
                                  <p:stCondLst>
                                    <p:cond delay="0"/>
                                  </p:stCondLst>
                                  <p:childTnLst>
                                    <p:set>
                                      <p:cBhvr>
                                        <p:cTn id="362" dur="1" fill="hold">
                                          <p:stCondLst>
                                            <p:cond delay="0"/>
                                          </p:stCondLst>
                                        </p:cTn>
                                        <p:tgtEl>
                                          <p:spTgt spid="136792"/>
                                        </p:tgtEl>
                                        <p:attrNameLst>
                                          <p:attrName>style.visibility</p:attrName>
                                        </p:attrNameLst>
                                      </p:cBhvr>
                                      <p:to>
                                        <p:strVal val="visible"/>
                                      </p:to>
                                    </p:set>
                                    <p:animEffect transition="in" filter="dissolve">
                                      <p:cBhvr>
                                        <p:cTn id="363" dur="500"/>
                                        <p:tgtEl>
                                          <p:spTgt spid="136792"/>
                                        </p:tgtEl>
                                      </p:cBhvr>
                                    </p:animEffect>
                                  </p:childTnLst>
                                  <p:subTnLst>
                                    <p:set>
                                      <p:cBhvr override="childStyle">
                                        <p:cTn dur="1" fill="hold" display="0" masterRel="sameClick" afterEffect="1">
                                          <p:stCondLst>
                                            <p:cond evt="end" delay="0">
                                              <p:tn val="361"/>
                                            </p:cond>
                                          </p:stCondLst>
                                        </p:cTn>
                                        <p:tgtEl>
                                          <p:spTgt spid="136792"/>
                                        </p:tgtEl>
                                        <p:attrNameLst>
                                          <p:attrName>style.visibility</p:attrName>
                                        </p:attrNameLst>
                                      </p:cBhvr>
                                      <p:to>
                                        <p:strVal val="hidden"/>
                                      </p:to>
                                    </p:set>
                                  </p:subTnLst>
                                </p:cTn>
                              </p:par>
                              <p:par>
                                <p:cTn id="364" presetID="9" presetClass="entr" presetSubtype="0" repeatCount="indefinite" fill="hold" nodeType="withEffect">
                                  <p:stCondLst>
                                    <p:cond delay="0"/>
                                  </p:stCondLst>
                                  <p:childTnLst>
                                    <p:set>
                                      <p:cBhvr>
                                        <p:cTn id="365" dur="1" fill="hold">
                                          <p:stCondLst>
                                            <p:cond delay="0"/>
                                          </p:stCondLst>
                                        </p:cTn>
                                        <p:tgtEl>
                                          <p:spTgt spid="136791"/>
                                        </p:tgtEl>
                                        <p:attrNameLst>
                                          <p:attrName>style.visibility</p:attrName>
                                        </p:attrNameLst>
                                      </p:cBhvr>
                                      <p:to>
                                        <p:strVal val="visible"/>
                                      </p:to>
                                    </p:set>
                                    <p:animEffect transition="in" filter="dissolve">
                                      <p:cBhvr>
                                        <p:cTn id="366" dur="500"/>
                                        <p:tgtEl>
                                          <p:spTgt spid="136791"/>
                                        </p:tgtEl>
                                      </p:cBhvr>
                                    </p:animEffect>
                                  </p:childTnLst>
                                  <p:subTnLst>
                                    <p:set>
                                      <p:cBhvr override="childStyle">
                                        <p:cTn dur="1" fill="hold" display="0" masterRel="sameClick" afterEffect="1">
                                          <p:stCondLst>
                                            <p:cond evt="end" delay="0">
                                              <p:tn val="364"/>
                                            </p:cond>
                                          </p:stCondLst>
                                        </p:cTn>
                                        <p:tgtEl>
                                          <p:spTgt spid="136791"/>
                                        </p:tgtEl>
                                        <p:attrNameLst>
                                          <p:attrName>style.visibility</p:attrName>
                                        </p:attrNameLst>
                                      </p:cBhvr>
                                      <p:to>
                                        <p:strVal val="hidden"/>
                                      </p:to>
                                    </p:set>
                                  </p:subTnLst>
                                </p:cTn>
                              </p:par>
                              <p:par>
                                <p:cTn id="367" presetID="9" presetClass="entr" presetSubtype="0" repeatCount="indefinite" fill="hold" nodeType="withEffect">
                                  <p:stCondLst>
                                    <p:cond delay="0"/>
                                  </p:stCondLst>
                                  <p:childTnLst>
                                    <p:set>
                                      <p:cBhvr>
                                        <p:cTn id="368" dur="1" fill="hold">
                                          <p:stCondLst>
                                            <p:cond delay="0"/>
                                          </p:stCondLst>
                                        </p:cTn>
                                        <p:tgtEl>
                                          <p:spTgt spid="136531"/>
                                        </p:tgtEl>
                                        <p:attrNameLst>
                                          <p:attrName>style.visibility</p:attrName>
                                        </p:attrNameLst>
                                      </p:cBhvr>
                                      <p:to>
                                        <p:strVal val="visible"/>
                                      </p:to>
                                    </p:set>
                                    <p:animEffect transition="in" filter="dissolve">
                                      <p:cBhvr>
                                        <p:cTn id="369" dur="500"/>
                                        <p:tgtEl>
                                          <p:spTgt spid="136531"/>
                                        </p:tgtEl>
                                      </p:cBhvr>
                                    </p:animEffect>
                                  </p:childTnLst>
                                  <p:subTnLst>
                                    <p:set>
                                      <p:cBhvr override="childStyle">
                                        <p:cTn dur="1" fill="hold" display="0" masterRel="sameClick" afterEffect="1">
                                          <p:stCondLst>
                                            <p:cond evt="end" delay="0">
                                              <p:tn val="367"/>
                                            </p:cond>
                                          </p:stCondLst>
                                        </p:cTn>
                                        <p:tgtEl>
                                          <p:spTgt spid="136531"/>
                                        </p:tgtEl>
                                        <p:attrNameLst>
                                          <p:attrName>style.visibility</p:attrName>
                                        </p:attrNameLst>
                                      </p:cBhvr>
                                      <p:to>
                                        <p:strVal val="hidden"/>
                                      </p:to>
                                    </p:set>
                                  </p:subTnLst>
                                </p:cTn>
                              </p:par>
                              <p:par>
                                <p:cTn id="370" presetID="9" presetClass="entr" presetSubtype="0" repeatCount="indefinite" fill="hold" nodeType="withEffect">
                                  <p:stCondLst>
                                    <p:cond delay="0"/>
                                  </p:stCondLst>
                                  <p:childTnLst>
                                    <p:set>
                                      <p:cBhvr>
                                        <p:cTn id="371" dur="1" fill="hold">
                                          <p:stCondLst>
                                            <p:cond delay="0"/>
                                          </p:stCondLst>
                                        </p:cTn>
                                        <p:tgtEl>
                                          <p:spTgt spid="136530"/>
                                        </p:tgtEl>
                                        <p:attrNameLst>
                                          <p:attrName>style.visibility</p:attrName>
                                        </p:attrNameLst>
                                      </p:cBhvr>
                                      <p:to>
                                        <p:strVal val="visible"/>
                                      </p:to>
                                    </p:set>
                                    <p:animEffect transition="in" filter="dissolve">
                                      <p:cBhvr>
                                        <p:cTn id="372" dur="500"/>
                                        <p:tgtEl>
                                          <p:spTgt spid="136530"/>
                                        </p:tgtEl>
                                      </p:cBhvr>
                                    </p:animEffect>
                                  </p:childTnLst>
                                  <p:subTnLst>
                                    <p:set>
                                      <p:cBhvr override="childStyle">
                                        <p:cTn dur="1" fill="hold" display="0" masterRel="sameClick" afterEffect="1">
                                          <p:stCondLst>
                                            <p:cond evt="end" delay="0">
                                              <p:tn val="370"/>
                                            </p:cond>
                                          </p:stCondLst>
                                        </p:cTn>
                                        <p:tgtEl>
                                          <p:spTgt spid="136530"/>
                                        </p:tgtEl>
                                        <p:attrNameLst>
                                          <p:attrName>style.visibility</p:attrName>
                                        </p:attrNameLst>
                                      </p:cBhvr>
                                      <p:to>
                                        <p:strVal val="hidden"/>
                                      </p:to>
                                    </p:set>
                                  </p:subTnLst>
                                </p:cTn>
                              </p:par>
                              <p:par>
                                <p:cTn id="373" presetID="9" presetClass="entr" presetSubtype="0" repeatCount="indefinite" fill="hold" nodeType="withEffect">
                                  <p:stCondLst>
                                    <p:cond delay="0"/>
                                  </p:stCondLst>
                                  <p:childTnLst>
                                    <p:set>
                                      <p:cBhvr>
                                        <p:cTn id="374" dur="1" fill="hold">
                                          <p:stCondLst>
                                            <p:cond delay="0"/>
                                          </p:stCondLst>
                                        </p:cTn>
                                        <p:tgtEl>
                                          <p:spTgt spid="136794"/>
                                        </p:tgtEl>
                                        <p:attrNameLst>
                                          <p:attrName>style.visibility</p:attrName>
                                        </p:attrNameLst>
                                      </p:cBhvr>
                                      <p:to>
                                        <p:strVal val="visible"/>
                                      </p:to>
                                    </p:set>
                                    <p:animEffect transition="in" filter="dissolve">
                                      <p:cBhvr>
                                        <p:cTn id="375" dur="500"/>
                                        <p:tgtEl>
                                          <p:spTgt spid="136794"/>
                                        </p:tgtEl>
                                      </p:cBhvr>
                                    </p:animEffect>
                                  </p:childTnLst>
                                  <p:subTnLst>
                                    <p:set>
                                      <p:cBhvr override="childStyle">
                                        <p:cTn dur="1" fill="hold" display="0" masterRel="sameClick" afterEffect="1">
                                          <p:stCondLst>
                                            <p:cond evt="end" delay="0">
                                              <p:tn val="373"/>
                                            </p:cond>
                                          </p:stCondLst>
                                        </p:cTn>
                                        <p:tgtEl>
                                          <p:spTgt spid="136794"/>
                                        </p:tgtEl>
                                        <p:attrNameLst>
                                          <p:attrName>style.visibility</p:attrName>
                                        </p:attrNameLst>
                                      </p:cBhvr>
                                      <p:to>
                                        <p:strVal val="hidden"/>
                                      </p:to>
                                    </p:set>
                                  </p:subTnLst>
                                </p:cTn>
                              </p:par>
                              <p:par>
                                <p:cTn id="376" presetID="9" presetClass="entr" presetSubtype="0" repeatCount="indefinite" fill="hold" nodeType="withEffect">
                                  <p:stCondLst>
                                    <p:cond delay="0"/>
                                  </p:stCondLst>
                                  <p:childTnLst>
                                    <p:set>
                                      <p:cBhvr>
                                        <p:cTn id="377" dur="1" fill="hold">
                                          <p:stCondLst>
                                            <p:cond delay="0"/>
                                          </p:stCondLst>
                                        </p:cTn>
                                        <p:tgtEl>
                                          <p:spTgt spid="136793"/>
                                        </p:tgtEl>
                                        <p:attrNameLst>
                                          <p:attrName>style.visibility</p:attrName>
                                        </p:attrNameLst>
                                      </p:cBhvr>
                                      <p:to>
                                        <p:strVal val="visible"/>
                                      </p:to>
                                    </p:set>
                                    <p:animEffect transition="in" filter="dissolve">
                                      <p:cBhvr>
                                        <p:cTn id="378" dur="500"/>
                                        <p:tgtEl>
                                          <p:spTgt spid="136793"/>
                                        </p:tgtEl>
                                      </p:cBhvr>
                                    </p:animEffect>
                                  </p:childTnLst>
                                  <p:subTnLst>
                                    <p:set>
                                      <p:cBhvr override="childStyle">
                                        <p:cTn dur="1" fill="hold" display="0" masterRel="sameClick" afterEffect="1">
                                          <p:stCondLst>
                                            <p:cond evt="end" delay="0">
                                              <p:tn val="376"/>
                                            </p:cond>
                                          </p:stCondLst>
                                        </p:cTn>
                                        <p:tgtEl>
                                          <p:spTgt spid="136793"/>
                                        </p:tgtEl>
                                        <p:attrNameLst>
                                          <p:attrName>style.visibility</p:attrName>
                                        </p:attrNameLst>
                                      </p:cBhvr>
                                      <p:to>
                                        <p:strVal val="hidden"/>
                                      </p:to>
                                    </p:set>
                                  </p:subTnLst>
                                </p:cTn>
                              </p:par>
                              <p:par>
                                <p:cTn id="379" presetID="42" presetClass="path" presetSubtype="0" repeatCount="indefinite" accel="50000" decel="50000" fill="hold" nodeType="withEffect">
                                  <p:stCondLst>
                                    <p:cond delay="0"/>
                                  </p:stCondLst>
                                  <p:childTnLst>
                                    <p:animMotion origin="layout" path="M 4.72222E-6 -2.22222E-6 L 0.00086 0.20556 " pathEditMode="relative" rAng="0" ptsTypes="AA">
                                      <p:cBhvr>
                                        <p:cTn id="380" dur="500" fill="hold"/>
                                        <p:tgtEl>
                                          <p:spTgt spid="136797"/>
                                        </p:tgtEl>
                                        <p:attrNameLst>
                                          <p:attrName>ppt_x</p:attrName>
                                          <p:attrName>ppt_y</p:attrName>
                                        </p:attrNameLst>
                                      </p:cBhvr>
                                      <p:rCtr x="35" y="10278"/>
                                    </p:animMotion>
                                  </p:childTnLst>
                                  <p:subTnLst>
                                    <p:set>
                                      <p:cBhvr override="childStyle">
                                        <p:cTn dur="1" fill="hold" display="0" masterRel="sameClick" afterEffect="1">
                                          <p:stCondLst>
                                            <p:cond evt="end" delay="0">
                                              <p:tn val="379"/>
                                            </p:cond>
                                          </p:stCondLst>
                                        </p:cTn>
                                        <p:tgtEl>
                                          <p:spTgt spid="13679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553" grpId="0" animBg="1"/>
      <p:bldP spid="136248" grpId="0"/>
      <p:bldP spid="136253" grpId="0"/>
      <p:bldP spid="136298" grpId="0"/>
      <p:bldP spid="136299" grpId="0"/>
      <p:bldP spid="136352" grpId="0"/>
      <p:bldP spid="136364" grpId="0"/>
      <p:bldP spid="136365" grpId="0"/>
      <p:bldP spid="136367" grpId="0"/>
      <p:bldP spid="136368" grpId="0"/>
      <p:bldP spid="136369" grpId="0"/>
      <p:bldP spid="136520" grpId="0" animBg="1"/>
      <p:bldP spid="136558" grpId="0" animBg="1"/>
      <p:bldP spid="136559" grpId="0" animBg="1"/>
      <p:bldP spid="13675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63" name="Rectangle 47">
            <a:extLst>
              <a:ext uri="{FF2B5EF4-FFF2-40B4-BE49-F238E27FC236}">
                <a16:creationId xmlns:a16="http://schemas.microsoft.com/office/drawing/2014/main" id="{B9D84E2A-FEF1-48D8-A76A-C6ACBA635D20}"/>
              </a:ext>
            </a:extLst>
          </p:cNvPr>
          <p:cNvSpPr>
            <a:spLocks noChangeArrowheads="1"/>
          </p:cNvSpPr>
          <p:nvPr/>
        </p:nvSpPr>
        <p:spPr bwMode="auto">
          <a:xfrm>
            <a:off x="457200" y="228600"/>
            <a:ext cx="8305800"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CCCCFF"/>
                </a:solidFill>
              </a:rPr>
              <a:t>Principle:</a:t>
            </a:r>
          </a:p>
          <a:p>
            <a:pPr eaLnBrk="1" hangingPunct="1">
              <a:spcBef>
                <a:spcPct val="0"/>
              </a:spcBef>
              <a:buFontTx/>
              <a:buNone/>
            </a:pPr>
            <a:endParaRPr lang="en-US" altLang="en-US" sz="1800">
              <a:solidFill>
                <a:srgbClr val="CCCCFF"/>
              </a:solidFill>
            </a:endParaRPr>
          </a:p>
          <a:p>
            <a:pPr eaLnBrk="1" hangingPunct="1">
              <a:spcBef>
                <a:spcPct val="0"/>
              </a:spcBef>
              <a:buFontTx/>
              <a:buNone/>
            </a:pPr>
            <a:r>
              <a:rPr lang="en-US" altLang="en-US" sz="1800" b="1">
                <a:solidFill>
                  <a:srgbClr val="FF99FF"/>
                </a:solidFill>
              </a:rPr>
              <a:t>Consider two charged conducting spherical shells such that one is smaller and the other is larger. When the smaller one is kept inside the larger one and connected together, charge from the smaller one is transferred to larger shell irrespective of the higher potential of the larger shell.</a:t>
            </a:r>
            <a:r>
              <a:rPr lang="en-US" altLang="en-US" sz="1800" b="1">
                <a:solidFill>
                  <a:srgbClr val="FFFFCC"/>
                </a:solidFill>
              </a:rPr>
              <a:t> </a:t>
            </a:r>
            <a:r>
              <a:rPr lang="en-US" altLang="en-US" sz="1800" b="1">
                <a:solidFill>
                  <a:srgbClr val="FF9933"/>
                </a:solidFill>
              </a:rPr>
              <a:t>i.e.  The charge resides on the outer surface of the outer shell and the potential of the outer shell increases considerably.</a:t>
            </a:r>
          </a:p>
          <a:p>
            <a:pPr eaLnBrk="1" hangingPunct="1">
              <a:spcBef>
                <a:spcPct val="0"/>
              </a:spcBef>
              <a:buFontTx/>
              <a:buNone/>
            </a:pPr>
            <a:endParaRPr lang="en-US" altLang="en-US" sz="1800" b="1">
              <a:solidFill>
                <a:srgbClr val="FF9933"/>
              </a:solidFill>
            </a:endParaRPr>
          </a:p>
          <a:p>
            <a:pPr eaLnBrk="1" hangingPunct="1">
              <a:spcBef>
                <a:spcPct val="0"/>
              </a:spcBef>
              <a:buFontTx/>
              <a:buNone/>
            </a:pPr>
            <a:r>
              <a:rPr lang="en-US" altLang="en-US" sz="1800" b="1">
                <a:solidFill>
                  <a:srgbClr val="00FF99"/>
                </a:solidFill>
              </a:rPr>
              <a:t>Sharp pointed surfaces of a conductor have large surface charge densities and hence the electric field created by them is very high compared to the dielectric strength of the dielectric (air).  </a:t>
            </a:r>
          </a:p>
          <a:p>
            <a:pPr eaLnBrk="1" hangingPunct="1">
              <a:spcBef>
                <a:spcPct val="0"/>
              </a:spcBef>
              <a:buFontTx/>
              <a:buNone/>
            </a:pPr>
            <a:endParaRPr lang="en-US" altLang="en-US" sz="1800" b="1">
              <a:solidFill>
                <a:srgbClr val="00FF99"/>
              </a:solidFill>
            </a:endParaRPr>
          </a:p>
          <a:p>
            <a:pPr eaLnBrk="1" hangingPunct="1">
              <a:spcBef>
                <a:spcPct val="0"/>
              </a:spcBef>
              <a:buFontTx/>
              <a:buNone/>
            </a:pPr>
            <a:r>
              <a:rPr lang="en-US" altLang="en-US" sz="1800" b="1">
                <a:solidFill>
                  <a:srgbClr val="FFFF66"/>
                </a:solidFill>
              </a:rPr>
              <a:t>Therefore air surrounding these conductors get ionized and the like charges are repelled by the charged pointed conductors causing discharging action known as </a:t>
            </a:r>
            <a:r>
              <a:rPr lang="en-US" altLang="en-US" sz="1800" b="1">
                <a:solidFill>
                  <a:srgbClr val="CCCCFF"/>
                </a:solidFill>
              </a:rPr>
              <a:t>Corona Discharge or Action of Points</a:t>
            </a:r>
            <a:r>
              <a:rPr lang="en-US" altLang="en-US" sz="1800" b="1">
                <a:solidFill>
                  <a:srgbClr val="FFFF66"/>
                </a:solidFill>
              </a:rPr>
              <a:t>.  The sprayed charges moving with high speed cause </a:t>
            </a:r>
            <a:r>
              <a:rPr lang="en-US" altLang="en-US" sz="1800" b="1">
                <a:solidFill>
                  <a:srgbClr val="FF66FF"/>
                </a:solidFill>
              </a:rPr>
              <a:t>electric wind</a:t>
            </a:r>
            <a:r>
              <a:rPr lang="en-US" altLang="en-US" sz="1800" b="1">
                <a:solidFill>
                  <a:srgbClr val="FFFF66"/>
                </a:solidFill>
              </a:rPr>
              <a:t>.</a:t>
            </a:r>
          </a:p>
          <a:p>
            <a:pPr eaLnBrk="1" hangingPunct="1">
              <a:spcBef>
                <a:spcPct val="0"/>
              </a:spcBef>
              <a:buFontTx/>
              <a:buNone/>
            </a:pPr>
            <a:endParaRPr lang="en-US" altLang="en-US" sz="1800" b="1">
              <a:solidFill>
                <a:srgbClr val="FFFF66"/>
              </a:solidFill>
            </a:endParaRPr>
          </a:p>
          <a:p>
            <a:pPr eaLnBrk="1" hangingPunct="1">
              <a:spcBef>
                <a:spcPct val="0"/>
              </a:spcBef>
              <a:buFontTx/>
              <a:buNone/>
            </a:pPr>
            <a:r>
              <a:rPr lang="en-US" altLang="en-US" sz="1800" b="1">
                <a:solidFill>
                  <a:srgbClr val="FFFFCC"/>
                </a:solidFill>
              </a:rPr>
              <a:t>Opposite charges are induced on the teeth of collecting comb (conductor) and again opposite charges are induced on the outer surface of the collecting sphere (Dome).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37263">
                                            <p:txEl>
                                              <p:pRg st="0" end="0"/>
                                            </p:txEl>
                                          </p:spTgt>
                                        </p:tgtEl>
                                        <p:attrNameLst>
                                          <p:attrName>style.visibility</p:attrName>
                                        </p:attrNameLst>
                                      </p:cBhvr>
                                      <p:to>
                                        <p:strVal val="visible"/>
                                      </p:to>
                                    </p:set>
                                    <p:animEffect transition="in" filter="wipe(up)">
                                      <p:cBhvr>
                                        <p:cTn id="7" dur="500"/>
                                        <p:tgtEl>
                                          <p:spTgt spid="1372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37263">
                                            <p:txEl>
                                              <p:pRg st="2" end="2"/>
                                            </p:txEl>
                                          </p:spTgt>
                                        </p:tgtEl>
                                        <p:attrNameLst>
                                          <p:attrName>style.visibility</p:attrName>
                                        </p:attrNameLst>
                                      </p:cBhvr>
                                      <p:to>
                                        <p:strVal val="visible"/>
                                      </p:to>
                                    </p:set>
                                    <p:animEffect transition="in" filter="wipe(up)">
                                      <p:cBhvr>
                                        <p:cTn id="12" dur="500"/>
                                        <p:tgtEl>
                                          <p:spTgt spid="13726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37263">
                                            <p:txEl>
                                              <p:pRg st="4" end="4"/>
                                            </p:txEl>
                                          </p:spTgt>
                                        </p:tgtEl>
                                        <p:attrNameLst>
                                          <p:attrName>style.visibility</p:attrName>
                                        </p:attrNameLst>
                                      </p:cBhvr>
                                      <p:to>
                                        <p:strVal val="visible"/>
                                      </p:to>
                                    </p:set>
                                    <p:animEffect transition="in" filter="wipe(up)">
                                      <p:cBhvr>
                                        <p:cTn id="17" dur="500"/>
                                        <p:tgtEl>
                                          <p:spTgt spid="13726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37263">
                                            <p:txEl>
                                              <p:pRg st="6" end="6"/>
                                            </p:txEl>
                                          </p:spTgt>
                                        </p:tgtEl>
                                        <p:attrNameLst>
                                          <p:attrName>style.visibility</p:attrName>
                                        </p:attrNameLst>
                                      </p:cBhvr>
                                      <p:to>
                                        <p:strVal val="visible"/>
                                      </p:to>
                                    </p:set>
                                    <p:animEffect transition="in" filter="wipe(up)">
                                      <p:cBhvr>
                                        <p:cTn id="22" dur="500"/>
                                        <p:tgtEl>
                                          <p:spTgt spid="13726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37263">
                                            <p:txEl>
                                              <p:pRg st="8" end="8"/>
                                            </p:txEl>
                                          </p:spTgt>
                                        </p:tgtEl>
                                        <p:attrNameLst>
                                          <p:attrName>style.visibility</p:attrName>
                                        </p:attrNameLst>
                                      </p:cBhvr>
                                      <p:to>
                                        <p:strVal val="visible"/>
                                      </p:to>
                                    </p:set>
                                    <p:animEffect transition="in" filter="wipe(up)">
                                      <p:cBhvr>
                                        <p:cTn id="27" dur="500"/>
                                        <p:tgtEl>
                                          <p:spTgt spid="1372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Rectangle 4">
            <a:extLst>
              <a:ext uri="{FF2B5EF4-FFF2-40B4-BE49-F238E27FC236}">
                <a16:creationId xmlns:a16="http://schemas.microsoft.com/office/drawing/2014/main" id="{8DEC05B8-DA8C-4A00-82EB-EE4EBC7E99DD}"/>
              </a:ext>
            </a:extLst>
          </p:cNvPr>
          <p:cNvSpPr>
            <a:spLocks noChangeArrowheads="1"/>
          </p:cNvSpPr>
          <p:nvPr/>
        </p:nvSpPr>
        <p:spPr bwMode="auto">
          <a:xfrm>
            <a:off x="457200" y="466725"/>
            <a:ext cx="8229600"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00FF99"/>
                </a:solidFill>
              </a:rPr>
              <a:t>Construction:</a:t>
            </a:r>
          </a:p>
          <a:p>
            <a:pPr eaLnBrk="1" hangingPunct="1">
              <a:spcBef>
                <a:spcPct val="0"/>
              </a:spcBef>
              <a:buFontTx/>
              <a:buNone/>
            </a:pPr>
            <a:endParaRPr lang="en-US" altLang="en-US" sz="1800">
              <a:solidFill>
                <a:srgbClr val="00FF99"/>
              </a:solidFill>
            </a:endParaRPr>
          </a:p>
          <a:p>
            <a:pPr eaLnBrk="1" hangingPunct="1">
              <a:spcBef>
                <a:spcPct val="0"/>
              </a:spcBef>
              <a:buFontTx/>
              <a:buNone/>
            </a:pPr>
            <a:r>
              <a:rPr lang="en-US" altLang="en-US" sz="1800">
                <a:solidFill>
                  <a:srgbClr val="00FFFF"/>
                </a:solidFill>
              </a:rPr>
              <a:t>      </a:t>
            </a:r>
            <a:r>
              <a:rPr lang="en-US" altLang="en-US" sz="1800" b="1">
                <a:solidFill>
                  <a:srgbClr val="00FFFF"/>
                </a:solidFill>
              </a:rPr>
              <a:t>Van de Graaff Generator consists of a large (</a:t>
            </a:r>
            <a:r>
              <a:rPr lang="en-US" altLang="en-US" sz="1800" b="1">
                <a:solidFill>
                  <a:schemeClr val="folHlink"/>
                </a:solidFill>
              </a:rPr>
              <a:t>about a few metres in radius</a:t>
            </a:r>
            <a:r>
              <a:rPr lang="en-US" altLang="en-US" sz="1800" b="1">
                <a:solidFill>
                  <a:srgbClr val="00FFFF"/>
                </a:solidFill>
              </a:rPr>
              <a:t>) copper spherical shell (S) supported on an insulating stand (IS) which is of several metres high above the ground.</a:t>
            </a:r>
          </a:p>
          <a:p>
            <a:pPr eaLnBrk="1" hangingPunct="1">
              <a:spcBef>
                <a:spcPct val="0"/>
              </a:spcBef>
              <a:buFontTx/>
              <a:buNone/>
            </a:pPr>
            <a:endParaRPr lang="en-US" altLang="en-US" sz="1800" b="1">
              <a:solidFill>
                <a:srgbClr val="00FFFF"/>
              </a:solidFill>
            </a:endParaRPr>
          </a:p>
          <a:p>
            <a:pPr eaLnBrk="1" hangingPunct="1">
              <a:spcBef>
                <a:spcPct val="0"/>
              </a:spcBef>
              <a:buFontTx/>
              <a:buNone/>
            </a:pPr>
            <a:r>
              <a:rPr lang="en-US" altLang="en-US" sz="1800" b="1">
                <a:solidFill>
                  <a:srgbClr val="00FFFF"/>
                </a:solidFill>
              </a:rPr>
              <a:t>      </a:t>
            </a:r>
            <a:r>
              <a:rPr lang="en-US" altLang="en-US" sz="1800" b="1">
                <a:solidFill>
                  <a:srgbClr val="FF99FF"/>
                </a:solidFill>
              </a:rPr>
              <a:t>A belt made of insulating fabric (</a:t>
            </a:r>
            <a:r>
              <a:rPr lang="en-US" altLang="en-US" sz="1800" b="1">
                <a:solidFill>
                  <a:srgbClr val="66FF33"/>
                </a:solidFill>
              </a:rPr>
              <a:t>silk, rubber, etc</a:t>
            </a:r>
            <a:r>
              <a:rPr lang="en-US" altLang="en-US" sz="1800" b="1">
                <a:solidFill>
                  <a:srgbClr val="FF99FF"/>
                </a:solidFill>
              </a:rPr>
              <a:t>.) is made to run over the pulleys (P</a:t>
            </a:r>
            <a:r>
              <a:rPr lang="en-US" altLang="en-US" sz="1600" b="1" baseline="-25000">
                <a:solidFill>
                  <a:srgbClr val="FF99FF"/>
                </a:solidFill>
                <a:latin typeface="Comic Sans MS" panose="030F0702030302020204" pitchFamily="66" charset="0"/>
              </a:rPr>
              <a:t>1</a:t>
            </a:r>
            <a:r>
              <a:rPr lang="en-US" altLang="en-US" sz="1800" b="1">
                <a:solidFill>
                  <a:srgbClr val="FF99FF"/>
                </a:solidFill>
              </a:rPr>
              <a:t>, P</a:t>
            </a:r>
            <a:r>
              <a:rPr lang="en-US" altLang="en-US" sz="1600" b="1" baseline="-25000">
                <a:solidFill>
                  <a:srgbClr val="FF99FF"/>
                </a:solidFill>
                <a:latin typeface="Comic Sans MS" panose="030F0702030302020204" pitchFamily="66" charset="0"/>
              </a:rPr>
              <a:t>2</a:t>
            </a:r>
            <a:r>
              <a:rPr lang="en-US" altLang="en-US" sz="1800" b="1">
                <a:solidFill>
                  <a:srgbClr val="FF99FF"/>
                </a:solidFill>
              </a:rPr>
              <a:t> ) operated by an electric motor (M) such that it ascends on the side of the combs.</a:t>
            </a:r>
            <a:r>
              <a:rPr lang="en-US" altLang="en-US" sz="1800" b="1">
                <a:solidFill>
                  <a:srgbClr val="00FFFF"/>
                </a:solidFill>
              </a:rPr>
              <a:t>  </a:t>
            </a:r>
          </a:p>
          <a:p>
            <a:pPr eaLnBrk="1" hangingPunct="1">
              <a:spcBef>
                <a:spcPct val="0"/>
              </a:spcBef>
              <a:buFontTx/>
              <a:buNone/>
            </a:pPr>
            <a:endParaRPr lang="en-US" altLang="en-US" sz="1800" b="1">
              <a:solidFill>
                <a:srgbClr val="00FFFF"/>
              </a:solidFill>
            </a:endParaRPr>
          </a:p>
          <a:p>
            <a:pPr eaLnBrk="1" hangingPunct="1">
              <a:spcBef>
                <a:spcPct val="0"/>
              </a:spcBef>
              <a:buFontTx/>
              <a:buNone/>
            </a:pPr>
            <a:r>
              <a:rPr lang="en-US" altLang="en-US" sz="1800" b="1">
                <a:solidFill>
                  <a:srgbClr val="00FFFF"/>
                </a:solidFill>
              </a:rPr>
              <a:t>      </a:t>
            </a:r>
            <a:r>
              <a:rPr lang="en-US" altLang="en-US" sz="1800" b="1">
                <a:solidFill>
                  <a:srgbClr val="FFFFCC"/>
                </a:solidFill>
              </a:rPr>
              <a:t>Comb (C</a:t>
            </a:r>
            <a:r>
              <a:rPr lang="en-US" altLang="en-US" sz="1600" b="1" baseline="-25000">
                <a:solidFill>
                  <a:srgbClr val="FFFFCC"/>
                </a:solidFill>
                <a:latin typeface="Comic Sans MS" panose="030F0702030302020204" pitchFamily="66" charset="0"/>
              </a:rPr>
              <a:t>1</a:t>
            </a:r>
            <a:r>
              <a:rPr lang="en-US" altLang="en-US" sz="1800" b="1">
                <a:solidFill>
                  <a:srgbClr val="FFFFCC"/>
                </a:solidFill>
              </a:rPr>
              <a:t>) near the lower pulley is connected to High Voltage Rectifier (HVR) whose other end is earthed.  Comb (C</a:t>
            </a:r>
            <a:r>
              <a:rPr lang="en-US" altLang="en-US" sz="1600" b="1" baseline="-25000">
                <a:solidFill>
                  <a:srgbClr val="FFFFCC"/>
                </a:solidFill>
                <a:latin typeface="Comic Sans MS" panose="030F0702030302020204" pitchFamily="66" charset="0"/>
              </a:rPr>
              <a:t>2</a:t>
            </a:r>
            <a:r>
              <a:rPr lang="en-US" altLang="en-US" sz="1800" b="1">
                <a:solidFill>
                  <a:srgbClr val="FFFFCC"/>
                </a:solidFill>
              </a:rPr>
              <a:t>) near the upper pulley is connected to the sphere S through a conducting rod.</a:t>
            </a:r>
          </a:p>
          <a:p>
            <a:pPr eaLnBrk="1" hangingPunct="1">
              <a:spcBef>
                <a:spcPct val="0"/>
              </a:spcBef>
              <a:buFontTx/>
              <a:buNone/>
            </a:pPr>
            <a:endParaRPr lang="en-US" altLang="en-US" sz="1800" b="1">
              <a:solidFill>
                <a:srgbClr val="FFFFCC"/>
              </a:solidFill>
            </a:endParaRPr>
          </a:p>
          <a:p>
            <a:pPr eaLnBrk="1" hangingPunct="1">
              <a:spcBef>
                <a:spcPct val="0"/>
              </a:spcBef>
              <a:buFontTx/>
              <a:buNone/>
            </a:pPr>
            <a:r>
              <a:rPr lang="en-US" altLang="en-US" sz="1800" b="1">
                <a:solidFill>
                  <a:srgbClr val="00FFFF"/>
                </a:solidFill>
              </a:rPr>
              <a:t>       </a:t>
            </a:r>
            <a:r>
              <a:rPr lang="en-US" altLang="en-US" sz="1800" b="1">
                <a:solidFill>
                  <a:srgbClr val="99FF66"/>
                </a:solidFill>
              </a:rPr>
              <a:t>A tube (T) with the charged particles to be accelerated at its top and the target at the bottom is placed as shown in the figure. The bottom end of the tube is earthed for maintaining lower potential.</a:t>
            </a:r>
          </a:p>
          <a:p>
            <a:pPr eaLnBrk="1" hangingPunct="1">
              <a:spcBef>
                <a:spcPct val="0"/>
              </a:spcBef>
              <a:buFontTx/>
              <a:buNone/>
            </a:pPr>
            <a:endParaRPr lang="en-US" altLang="en-US" sz="1800" b="1">
              <a:solidFill>
                <a:srgbClr val="99FF66"/>
              </a:solidFill>
            </a:endParaRPr>
          </a:p>
          <a:p>
            <a:pPr eaLnBrk="1" hangingPunct="1">
              <a:spcBef>
                <a:spcPct val="0"/>
              </a:spcBef>
              <a:buFontTx/>
              <a:buNone/>
            </a:pPr>
            <a:r>
              <a:rPr lang="en-US" altLang="en-US" sz="1800" b="1">
                <a:solidFill>
                  <a:srgbClr val="00FFFF"/>
                </a:solidFill>
              </a:rPr>
              <a:t>       </a:t>
            </a:r>
            <a:r>
              <a:rPr lang="en-US" altLang="en-US" sz="1800" b="1">
                <a:solidFill>
                  <a:srgbClr val="9999FF"/>
                </a:solidFill>
              </a:rPr>
              <a:t>To avoid the leakage of charges from the sphere, the generator is enclosed in the steel tank filled with </a:t>
            </a:r>
            <a:r>
              <a:rPr lang="en-US" altLang="en-US" sz="1800" b="1">
                <a:solidFill>
                  <a:srgbClr val="FFCC66"/>
                </a:solidFill>
              </a:rPr>
              <a:t>air or nitrogen at very high pressure</a:t>
            </a:r>
            <a:r>
              <a:rPr lang="en-US" altLang="en-US" sz="1800" b="1">
                <a:solidFill>
                  <a:srgbClr val="9999FF"/>
                </a:solidFill>
              </a:rPr>
              <a:t> (15 atmospheres).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41316">
                                            <p:txEl>
                                              <p:pRg st="0" end="0"/>
                                            </p:txEl>
                                          </p:spTgt>
                                        </p:tgtEl>
                                        <p:attrNameLst>
                                          <p:attrName>style.visibility</p:attrName>
                                        </p:attrNameLst>
                                      </p:cBhvr>
                                      <p:to>
                                        <p:strVal val="visible"/>
                                      </p:to>
                                    </p:set>
                                    <p:animEffect transition="in" filter="wipe(up)">
                                      <p:cBhvr>
                                        <p:cTn id="7" dur="500"/>
                                        <p:tgtEl>
                                          <p:spTgt spid="1413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41316">
                                            <p:txEl>
                                              <p:pRg st="2" end="2"/>
                                            </p:txEl>
                                          </p:spTgt>
                                        </p:tgtEl>
                                        <p:attrNameLst>
                                          <p:attrName>style.visibility</p:attrName>
                                        </p:attrNameLst>
                                      </p:cBhvr>
                                      <p:to>
                                        <p:strVal val="visible"/>
                                      </p:to>
                                    </p:set>
                                    <p:animEffect transition="in" filter="wipe(up)">
                                      <p:cBhvr>
                                        <p:cTn id="12" dur="500"/>
                                        <p:tgtEl>
                                          <p:spTgt spid="14131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41316">
                                            <p:txEl>
                                              <p:pRg st="4" end="4"/>
                                            </p:txEl>
                                          </p:spTgt>
                                        </p:tgtEl>
                                        <p:attrNameLst>
                                          <p:attrName>style.visibility</p:attrName>
                                        </p:attrNameLst>
                                      </p:cBhvr>
                                      <p:to>
                                        <p:strVal val="visible"/>
                                      </p:to>
                                    </p:set>
                                    <p:animEffect transition="in" filter="wipe(up)">
                                      <p:cBhvr>
                                        <p:cTn id="17" dur="500"/>
                                        <p:tgtEl>
                                          <p:spTgt spid="14131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41316">
                                            <p:txEl>
                                              <p:pRg st="6" end="6"/>
                                            </p:txEl>
                                          </p:spTgt>
                                        </p:tgtEl>
                                        <p:attrNameLst>
                                          <p:attrName>style.visibility</p:attrName>
                                        </p:attrNameLst>
                                      </p:cBhvr>
                                      <p:to>
                                        <p:strVal val="visible"/>
                                      </p:to>
                                    </p:set>
                                    <p:animEffect transition="in" filter="wipe(up)">
                                      <p:cBhvr>
                                        <p:cTn id="22" dur="500"/>
                                        <p:tgtEl>
                                          <p:spTgt spid="141316">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41316">
                                            <p:txEl>
                                              <p:pRg st="8" end="8"/>
                                            </p:txEl>
                                          </p:spTgt>
                                        </p:tgtEl>
                                        <p:attrNameLst>
                                          <p:attrName>style.visibility</p:attrName>
                                        </p:attrNameLst>
                                      </p:cBhvr>
                                      <p:to>
                                        <p:strVal val="visible"/>
                                      </p:to>
                                    </p:set>
                                    <p:animEffect transition="in" filter="wipe(up)">
                                      <p:cBhvr>
                                        <p:cTn id="27" dur="500"/>
                                        <p:tgtEl>
                                          <p:spTgt spid="141316">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141316">
                                            <p:txEl>
                                              <p:pRg st="10" end="10"/>
                                            </p:txEl>
                                          </p:spTgt>
                                        </p:tgtEl>
                                        <p:attrNameLst>
                                          <p:attrName>style.visibility</p:attrName>
                                        </p:attrNameLst>
                                      </p:cBhvr>
                                      <p:to>
                                        <p:strVal val="visible"/>
                                      </p:to>
                                    </p:set>
                                    <p:animEffect transition="in" filter="wipe(up)">
                                      <p:cBhvr>
                                        <p:cTn id="32" dur="500"/>
                                        <p:tgtEl>
                                          <p:spTgt spid="14131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Rectangle 4">
            <a:extLst>
              <a:ext uri="{FF2B5EF4-FFF2-40B4-BE49-F238E27FC236}">
                <a16:creationId xmlns:a16="http://schemas.microsoft.com/office/drawing/2014/main" id="{E0D60AB1-FCEE-471F-8CD1-C3A5C761809A}"/>
              </a:ext>
            </a:extLst>
          </p:cNvPr>
          <p:cNvSpPr>
            <a:spLocks noChangeArrowheads="1"/>
          </p:cNvSpPr>
          <p:nvPr/>
        </p:nvSpPr>
        <p:spPr bwMode="auto">
          <a:xfrm>
            <a:off x="685800" y="450850"/>
            <a:ext cx="762000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00FFFF"/>
                </a:solidFill>
              </a:rPr>
              <a:t>Working:</a:t>
            </a:r>
          </a:p>
          <a:p>
            <a:pPr eaLnBrk="1" hangingPunct="1">
              <a:spcBef>
                <a:spcPct val="0"/>
              </a:spcBef>
              <a:buFontTx/>
              <a:buNone/>
            </a:pPr>
            <a:endParaRPr lang="en-US" altLang="en-US" sz="1800">
              <a:solidFill>
                <a:srgbClr val="00FFFF"/>
              </a:solidFill>
            </a:endParaRPr>
          </a:p>
          <a:p>
            <a:pPr eaLnBrk="1" hangingPunct="1">
              <a:spcBef>
                <a:spcPct val="0"/>
              </a:spcBef>
              <a:buFontTx/>
              <a:buNone/>
            </a:pPr>
            <a:r>
              <a:rPr lang="en-US" altLang="en-US" sz="1800" b="1">
                <a:solidFill>
                  <a:srgbClr val="FFFF66"/>
                </a:solidFill>
              </a:rPr>
              <a:t>Let the positive terminal of the High Voltage Rectifier (HVR) is connected to the comb (C</a:t>
            </a:r>
            <a:r>
              <a:rPr lang="en-US" altLang="en-US" sz="1600" b="1" baseline="-25000">
                <a:solidFill>
                  <a:srgbClr val="FFFF66"/>
                </a:solidFill>
                <a:latin typeface="Comic Sans MS" panose="030F0702030302020204" pitchFamily="66" charset="0"/>
              </a:rPr>
              <a:t>1</a:t>
            </a:r>
            <a:r>
              <a:rPr lang="en-US" altLang="en-US" sz="1800" b="1">
                <a:solidFill>
                  <a:srgbClr val="FFFF66"/>
                </a:solidFill>
              </a:rPr>
              <a:t>).  Due to </a:t>
            </a:r>
            <a:r>
              <a:rPr lang="en-US" altLang="en-US" sz="1800" b="1">
                <a:solidFill>
                  <a:srgbClr val="CCCCFF"/>
                </a:solidFill>
              </a:rPr>
              <a:t>action of points, electric wind</a:t>
            </a:r>
            <a:r>
              <a:rPr lang="en-US" altLang="en-US" sz="1800" b="1">
                <a:solidFill>
                  <a:srgbClr val="FFFF66"/>
                </a:solidFill>
              </a:rPr>
              <a:t> is caused and the positive charges are sprayed on to the belt (silk or rubber). The belt made ascending by electric motor (EM) and pulley (P</a:t>
            </a:r>
            <a:r>
              <a:rPr lang="en-US" altLang="en-US" sz="1600" b="1" baseline="-25000">
                <a:solidFill>
                  <a:srgbClr val="FFFF66"/>
                </a:solidFill>
                <a:latin typeface="Comic Sans MS" panose="030F0702030302020204" pitchFamily="66" charset="0"/>
              </a:rPr>
              <a:t>1</a:t>
            </a:r>
            <a:r>
              <a:rPr lang="en-US" altLang="en-US" sz="1800" b="1">
                <a:solidFill>
                  <a:srgbClr val="FFFF66"/>
                </a:solidFill>
              </a:rPr>
              <a:t>) carries these charges in the upward direction.</a:t>
            </a:r>
          </a:p>
          <a:p>
            <a:pPr eaLnBrk="1" hangingPunct="1">
              <a:spcBef>
                <a:spcPct val="0"/>
              </a:spcBef>
              <a:buFontTx/>
              <a:buNone/>
            </a:pPr>
            <a:endParaRPr lang="en-US" altLang="en-US" sz="1800" b="1">
              <a:solidFill>
                <a:srgbClr val="FFFF66"/>
              </a:solidFill>
            </a:endParaRPr>
          </a:p>
          <a:p>
            <a:pPr eaLnBrk="1" hangingPunct="1">
              <a:spcBef>
                <a:spcPct val="0"/>
              </a:spcBef>
              <a:buFontTx/>
              <a:buNone/>
            </a:pPr>
            <a:r>
              <a:rPr lang="en-US" altLang="en-US" sz="1800" b="1">
                <a:solidFill>
                  <a:srgbClr val="FF66FF"/>
                </a:solidFill>
              </a:rPr>
              <a:t>The </a:t>
            </a:r>
            <a:r>
              <a:rPr lang="en-US" altLang="en-US" sz="1800" b="1">
                <a:solidFill>
                  <a:srgbClr val="00FFFF"/>
                </a:solidFill>
              </a:rPr>
              <a:t>comb (C</a:t>
            </a:r>
            <a:r>
              <a:rPr lang="en-US" altLang="en-US" sz="1600" b="1" baseline="-25000">
                <a:solidFill>
                  <a:srgbClr val="00FFFF"/>
                </a:solidFill>
                <a:latin typeface="Comic Sans MS" panose="030F0702030302020204" pitchFamily="66" charset="0"/>
              </a:rPr>
              <a:t>2</a:t>
            </a:r>
            <a:r>
              <a:rPr lang="en-US" altLang="en-US" sz="1800" b="1">
                <a:solidFill>
                  <a:srgbClr val="00FFFF"/>
                </a:solidFill>
              </a:rPr>
              <a:t>) is induced with the negative charges</a:t>
            </a:r>
            <a:r>
              <a:rPr lang="en-US" altLang="en-US" sz="1800" b="1">
                <a:solidFill>
                  <a:srgbClr val="FF66FF"/>
                </a:solidFill>
              </a:rPr>
              <a:t> which are carried by </a:t>
            </a:r>
            <a:r>
              <a:rPr lang="en-US" altLang="en-US" sz="1800" b="1">
                <a:solidFill>
                  <a:srgbClr val="66FF33"/>
                </a:solidFill>
              </a:rPr>
              <a:t>conduction</a:t>
            </a:r>
            <a:r>
              <a:rPr lang="en-US" altLang="en-US" sz="1800" b="1">
                <a:solidFill>
                  <a:srgbClr val="FF66FF"/>
                </a:solidFill>
              </a:rPr>
              <a:t> to inner surface of the collecting sphere (dome)  S through a metallic wire which in turn </a:t>
            </a:r>
            <a:r>
              <a:rPr lang="en-US" altLang="en-US" sz="1800" b="1">
                <a:solidFill>
                  <a:srgbClr val="FFCC66"/>
                </a:solidFill>
              </a:rPr>
              <a:t>induces positive charges on the outer surface of the dome</a:t>
            </a:r>
            <a:r>
              <a:rPr lang="en-US" altLang="en-US" sz="1800" b="1">
                <a:solidFill>
                  <a:srgbClr val="FF66FF"/>
                </a:solidFill>
              </a:rPr>
              <a:t>.</a:t>
            </a:r>
            <a:r>
              <a:rPr lang="en-US" altLang="en-US" sz="1800" b="1">
                <a:solidFill>
                  <a:srgbClr val="00FFFF"/>
                </a:solidFill>
              </a:rPr>
              <a:t>  </a:t>
            </a:r>
          </a:p>
          <a:p>
            <a:pPr eaLnBrk="1" hangingPunct="1">
              <a:spcBef>
                <a:spcPct val="0"/>
              </a:spcBef>
              <a:buFontTx/>
              <a:buNone/>
            </a:pPr>
            <a:endParaRPr lang="en-US" altLang="en-US" sz="1800" b="1">
              <a:solidFill>
                <a:srgbClr val="00FFFF"/>
              </a:solidFill>
            </a:endParaRPr>
          </a:p>
          <a:p>
            <a:pPr eaLnBrk="1" hangingPunct="1">
              <a:spcBef>
                <a:spcPct val="0"/>
              </a:spcBef>
              <a:buFontTx/>
              <a:buNone/>
            </a:pPr>
            <a:r>
              <a:rPr lang="en-US" altLang="en-US" sz="1800" b="1">
                <a:solidFill>
                  <a:srgbClr val="99FFCC"/>
                </a:solidFill>
              </a:rPr>
              <a:t>The </a:t>
            </a:r>
            <a:r>
              <a:rPr lang="en-US" altLang="en-US" sz="1800" b="1">
                <a:solidFill>
                  <a:srgbClr val="FF9900"/>
                </a:solidFill>
              </a:rPr>
              <a:t>comb (C</a:t>
            </a:r>
            <a:r>
              <a:rPr lang="en-US" altLang="en-US" sz="1600" b="1" baseline="-25000">
                <a:solidFill>
                  <a:srgbClr val="FF9900"/>
                </a:solidFill>
                <a:latin typeface="Comic Sans MS" panose="030F0702030302020204" pitchFamily="66" charset="0"/>
              </a:rPr>
              <a:t>2</a:t>
            </a:r>
            <a:r>
              <a:rPr lang="en-US" altLang="en-US" sz="1800" b="1">
                <a:solidFill>
                  <a:srgbClr val="FF9900"/>
                </a:solidFill>
              </a:rPr>
              <a:t>) being negatively charged causes electric wind</a:t>
            </a:r>
            <a:r>
              <a:rPr lang="en-US" altLang="en-US" sz="1800" b="1">
                <a:solidFill>
                  <a:srgbClr val="99FFCC"/>
                </a:solidFill>
              </a:rPr>
              <a:t> by spraying negative charges due to action of points which </a:t>
            </a:r>
            <a:r>
              <a:rPr lang="en-US" altLang="en-US" sz="1800" b="1">
                <a:solidFill>
                  <a:srgbClr val="CCCCFF"/>
                </a:solidFill>
              </a:rPr>
              <a:t>neutralize the positive charges</a:t>
            </a:r>
            <a:r>
              <a:rPr lang="en-US" altLang="en-US" sz="1800" b="1">
                <a:solidFill>
                  <a:srgbClr val="99FFCC"/>
                </a:solidFill>
              </a:rPr>
              <a:t> on the belt.  Therefore the belt does not carry any charge back while descending. </a:t>
            </a:r>
            <a:r>
              <a:rPr lang="en-US" altLang="en-US" sz="1800" b="1">
                <a:solidFill>
                  <a:srgbClr val="FF99FF"/>
                </a:solidFill>
              </a:rPr>
              <a:t>(Thus the principle of conservation of charge is obeyed.)</a:t>
            </a:r>
          </a:p>
        </p:txBody>
      </p:sp>
      <p:sp>
        <p:nvSpPr>
          <p:cNvPr id="142341" name="Text Box 5">
            <a:extLst>
              <a:ext uri="{FF2B5EF4-FFF2-40B4-BE49-F238E27FC236}">
                <a16:creationId xmlns:a16="http://schemas.microsoft.com/office/drawing/2014/main" id="{AF599DE2-A7DD-4197-AFB8-62F11351129C}"/>
              </a:ext>
            </a:extLst>
          </p:cNvPr>
          <p:cNvSpPr txBox="1">
            <a:spLocks noChangeArrowheads="1"/>
          </p:cNvSpPr>
          <p:nvPr/>
        </p:nvSpPr>
        <p:spPr bwMode="auto">
          <a:xfrm>
            <a:off x="7391400" y="6172200"/>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1">
                <a:solidFill>
                  <a:srgbClr val="00FFFF"/>
                </a:solidFill>
              </a:rPr>
              <a:t>Contd..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42340">
                                            <p:txEl>
                                              <p:pRg st="0" end="0"/>
                                            </p:txEl>
                                          </p:spTgt>
                                        </p:tgtEl>
                                        <p:attrNameLst>
                                          <p:attrName>style.visibility</p:attrName>
                                        </p:attrNameLst>
                                      </p:cBhvr>
                                      <p:to>
                                        <p:strVal val="visible"/>
                                      </p:to>
                                    </p:set>
                                    <p:animEffect transition="in" filter="wipe(up)">
                                      <p:cBhvr>
                                        <p:cTn id="7" dur="500"/>
                                        <p:tgtEl>
                                          <p:spTgt spid="1423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42340">
                                            <p:txEl>
                                              <p:pRg st="2" end="2"/>
                                            </p:txEl>
                                          </p:spTgt>
                                        </p:tgtEl>
                                        <p:attrNameLst>
                                          <p:attrName>style.visibility</p:attrName>
                                        </p:attrNameLst>
                                      </p:cBhvr>
                                      <p:to>
                                        <p:strVal val="visible"/>
                                      </p:to>
                                    </p:set>
                                    <p:animEffect transition="in" filter="wipe(up)">
                                      <p:cBhvr>
                                        <p:cTn id="12" dur="500"/>
                                        <p:tgtEl>
                                          <p:spTgt spid="14234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42340">
                                            <p:txEl>
                                              <p:pRg st="4" end="4"/>
                                            </p:txEl>
                                          </p:spTgt>
                                        </p:tgtEl>
                                        <p:attrNameLst>
                                          <p:attrName>style.visibility</p:attrName>
                                        </p:attrNameLst>
                                      </p:cBhvr>
                                      <p:to>
                                        <p:strVal val="visible"/>
                                      </p:to>
                                    </p:set>
                                    <p:animEffect transition="in" filter="wipe(up)">
                                      <p:cBhvr>
                                        <p:cTn id="17" dur="500"/>
                                        <p:tgtEl>
                                          <p:spTgt spid="142340">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42340">
                                            <p:txEl>
                                              <p:pRg st="6" end="6"/>
                                            </p:txEl>
                                          </p:spTgt>
                                        </p:tgtEl>
                                        <p:attrNameLst>
                                          <p:attrName>style.visibility</p:attrName>
                                        </p:attrNameLst>
                                      </p:cBhvr>
                                      <p:to>
                                        <p:strVal val="visible"/>
                                      </p:to>
                                    </p:set>
                                    <p:animEffect transition="in" filter="wipe(up)">
                                      <p:cBhvr>
                                        <p:cTn id="22" dur="500"/>
                                        <p:tgtEl>
                                          <p:spTgt spid="142340">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142341"/>
                                        </p:tgtEl>
                                        <p:attrNameLst>
                                          <p:attrName>style.visibility</p:attrName>
                                        </p:attrNameLst>
                                      </p:cBhvr>
                                      <p:to>
                                        <p:strVal val="visible"/>
                                      </p:to>
                                    </p:set>
                                    <p:anim calcmode="lin" valueType="num">
                                      <p:cBhvr>
                                        <p:cTn id="27" dur="500" fill="hold"/>
                                        <p:tgtEl>
                                          <p:spTgt spid="142341"/>
                                        </p:tgtEl>
                                        <p:attrNameLst>
                                          <p:attrName>ppt_w</p:attrName>
                                        </p:attrNameLst>
                                      </p:cBhvr>
                                      <p:tavLst>
                                        <p:tav tm="0">
                                          <p:val>
                                            <p:fltVal val="0"/>
                                          </p:val>
                                        </p:tav>
                                        <p:tav tm="100000">
                                          <p:val>
                                            <p:strVal val="#ppt_w"/>
                                          </p:val>
                                        </p:tav>
                                      </p:tavLst>
                                    </p:anim>
                                    <p:anim calcmode="lin" valueType="num">
                                      <p:cBhvr>
                                        <p:cTn id="28" dur="500" fill="hold"/>
                                        <p:tgtEl>
                                          <p:spTgt spid="142341"/>
                                        </p:tgtEl>
                                        <p:attrNameLst>
                                          <p:attrName>ppt_h</p:attrName>
                                        </p:attrNameLst>
                                      </p:cBhvr>
                                      <p:tavLst>
                                        <p:tav tm="0">
                                          <p:val>
                                            <p:fltVal val="0"/>
                                          </p:val>
                                        </p:tav>
                                        <p:tav tm="100000">
                                          <p:val>
                                            <p:strVal val="#ppt_h"/>
                                          </p:val>
                                        </p:tav>
                                      </p:tavLst>
                                    </p:anim>
                                    <p:animEffect transition="in" filter="fade">
                                      <p:cBhvr>
                                        <p:cTn id="29" dur="500"/>
                                        <p:tgtEl>
                                          <p:spTgt spid="142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a:extLst>
              <a:ext uri="{FF2B5EF4-FFF2-40B4-BE49-F238E27FC236}">
                <a16:creationId xmlns:a16="http://schemas.microsoft.com/office/drawing/2014/main" id="{DFEA394C-76F4-45BD-8D04-6F718E5594CB}"/>
              </a:ext>
            </a:extLst>
          </p:cNvPr>
          <p:cNvSpPr>
            <a:spLocks noChangeArrowheads="1"/>
          </p:cNvSpPr>
          <p:nvPr/>
        </p:nvSpPr>
        <p:spPr bwMode="auto">
          <a:xfrm>
            <a:off x="685800" y="863600"/>
            <a:ext cx="74676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99FF66"/>
                </a:solidFill>
              </a:rPr>
              <a:t>The process continues for a longer time to store more and more charges on the sphere and the potential of the sphere increases considerably.  When the charge on the sphere is very high, the </a:t>
            </a:r>
            <a:r>
              <a:rPr lang="en-US" altLang="en-US" sz="1800" b="1">
                <a:solidFill>
                  <a:srgbClr val="FF99FF"/>
                </a:solidFill>
              </a:rPr>
              <a:t>leakage of charges due to ionization of surrounding air</a:t>
            </a:r>
            <a:r>
              <a:rPr lang="en-US" altLang="en-US" sz="1800" b="1">
                <a:solidFill>
                  <a:srgbClr val="99FF66"/>
                </a:solidFill>
              </a:rPr>
              <a:t> also increases. </a:t>
            </a:r>
          </a:p>
          <a:p>
            <a:pPr eaLnBrk="1" hangingPunct="1">
              <a:spcBef>
                <a:spcPct val="0"/>
              </a:spcBef>
              <a:buFontTx/>
              <a:buNone/>
            </a:pPr>
            <a:endParaRPr lang="en-US" altLang="en-US" sz="1800" b="1">
              <a:solidFill>
                <a:srgbClr val="99FF66"/>
              </a:solidFill>
            </a:endParaRPr>
          </a:p>
          <a:p>
            <a:pPr eaLnBrk="1" hangingPunct="1">
              <a:spcBef>
                <a:spcPct val="0"/>
              </a:spcBef>
              <a:buFontTx/>
              <a:buNone/>
            </a:pPr>
            <a:r>
              <a:rPr lang="en-US" altLang="en-US" sz="1800" b="1">
                <a:solidFill>
                  <a:srgbClr val="00FFFF"/>
                </a:solidFill>
              </a:rPr>
              <a:t>Maximum potential</a:t>
            </a:r>
            <a:r>
              <a:rPr lang="en-US" altLang="en-US" sz="1800" b="1">
                <a:solidFill>
                  <a:srgbClr val="FFCC00"/>
                </a:solidFill>
              </a:rPr>
              <a:t> occurs when the rate of charge carried in by the belt is equal to the rate at which charge leaks from the shell due to ionization of air.</a:t>
            </a:r>
          </a:p>
          <a:p>
            <a:pPr eaLnBrk="1" hangingPunct="1">
              <a:spcBef>
                <a:spcPct val="0"/>
              </a:spcBef>
              <a:buFontTx/>
              <a:buNone/>
            </a:pPr>
            <a:endParaRPr lang="en-US" altLang="en-US" sz="1800" b="1">
              <a:solidFill>
                <a:srgbClr val="FFCC00"/>
              </a:solidFill>
            </a:endParaRPr>
          </a:p>
          <a:p>
            <a:pPr eaLnBrk="1" hangingPunct="1">
              <a:spcBef>
                <a:spcPct val="0"/>
              </a:spcBef>
              <a:buFontTx/>
              <a:buNone/>
            </a:pPr>
            <a:endParaRPr lang="en-US" altLang="en-US" sz="1800" b="1">
              <a:solidFill>
                <a:srgbClr val="FFCC00"/>
              </a:solidFill>
            </a:endParaRPr>
          </a:p>
          <a:p>
            <a:pPr eaLnBrk="1" hangingPunct="1">
              <a:spcBef>
                <a:spcPct val="0"/>
              </a:spcBef>
              <a:buFontTx/>
              <a:buNone/>
            </a:pPr>
            <a:r>
              <a:rPr lang="en-US" altLang="en-US" sz="1800" b="1">
                <a:solidFill>
                  <a:srgbClr val="FF66FF"/>
                </a:solidFill>
              </a:rPr>
              <a:t>Now, if  the positively charged particles which are to be accelerated are kept at the top of the tube T, they get accelerated due to difference in potential (the lower end of the tube is connected to the earth and hence at the lower potential) and are made to hit the target for causing nuclear reactions, etc.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43364">
                                            <p:txEl>
                                              <p:pRg st="0" end="0"/>
                                            </p:txEl>
                                          </p:spTgt>
                                        </p:tgtEl>
                                        <p:attrNameLst>
                                          <p:attrName>style.visibility</p:attrName>
                                        </p:attrNameLst>
                                      </p:cBhvr>
                                      <p:to>
                                        <p:strVal val="visible"/>
                                      </p:to>
                                    </p:set>
                                    <p:animEffect transition="in" filter="wipe(up)">
                                      <p:cBhvr>
                                        <p:cTn id="7" dur="500"/>
                                        <p:tgtEl>
                                          <p:spTgt spid="1433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43364">
                                            <p:txEl>
                                              <p:pRg st="2" end="2"/>
                                            </p:txEl>
                                          </p:spTgt>
                                        </p:tgtEl>
                                        <p:attrNameLst>
                                          <p:attrName>style.visibility</p:attrName>
                                        </p:attrNameLst>
                                      </p:cBhvr>
                                      <p:to>
                                        <p:strVal val="visible"/>
                                      </p:to>
                                    </p:set>
                                    <p:animEffect transition="in" filter="wipe(up)">
                                      <p:cBhvr>
                                        <p:cTn id="12" dur="500"/>
                                        <p:tgtEl>
                                          <p:spTgt spid="14336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43364">
                                            <p:txEl>
                                              <p:pRg st="5" end="5"/>
                                            </p:txEl>
                                          </p:spTgt>
                                        </p:tgtEl>
                                        <p:attrNameLst>
                                          <p:attrName>style.visibility</p:attrName>
                                        </p:attrNameLst>
                                      </p:cBhvr>
                                      <p:to>
                                        <p:strVal val="visible"/>
                                      </p:to>
                                    </p:set>
                                    <p:animEffect transition="in" filter="wipe(up)">
                                      <p:cBhvr>
                                        <p:cTn id="17" dur="500"/>
                                        <p:tgtEl>
                                          <p:spTgt spid="14336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a:extLst>
              <a:ext uri="{FF2B5EF4-FFF2-40B4-BE49-F238E27FC236}">
                <a16:creationId xmlns:a16="http://schemas.microsoft.com/office/drawing/2014/main" id="{E33941FA-C0F7-432A-8B7F-520DF1AC8FE5}"/>
              </a:ext>
            </a:extLst>
          </p:cNvPr>
          <p:cNvSpPr>
            <a:spLocks noChangeArrowheads="1"/>
          </p:cNvSpPr>
          <p:nvPr/>
        </p:nvSpPr>
        <p:spPr bwMode="auto">
          <a:xfrm>
            <a:off x="228600" y="7078663"/>
            <a:ext cx="97599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spAutoFit/>
          </a:bodyPr>
          <a:lstStyle>
            <a:lvl1pPr>
              <a:spcBef>
                <a:spcPct val="20000"/>
              </a:spcBef>
              <a:buChar char="•"/>
              <a:tabLst>
                <a:tab pos="1143000" algn="l"/>
              </a:tabLst>
              <a:defRPr sz="3200">
                <a:solidFill>
                  <a:schemeClr val="tx1"/>
                </a:solidFill>
                <a:latin typeface="Arial" panose="020B0604020202020204" pitchFamily="34" charset="0"/>
              </a:defRPr>
            </a:lvl1pPr>
            <a:lvl2pPr marL="742950" indent="-285750">
              <a:spcBef>
                <a:spcPct val="20000"/>
              </a:spcBef>
              <a:buChar char="–"/>
              <a:tabLst>
                <a:tab pos="1143000" algn="l"/>
              </a:tabLst>
              <a:defRPr sz="2800">
                <a:solidFill>
                  <a:schemeClr val="tx1"/>
                </a:solidFill>
                <a:latin typeface="Arial" panose="020B0604020202020204" pitchFamily="34" charset="0"/>
              </a:defRPr>
            </a:lvl2pPr>
            <a:lvl3pPr marL="1143000" indent="-228600">
              <a:spcBef>
                <a:spcPct val="20000"/>
              </a:spcBef>
              <a:buChar char="•"/>
              <a:tabLst>
                <a:tab pos="1143000" algn="l"/>
              </a:tabLst>
              <a:defRPr sz="2400">
                <a:solidFill>
                  <a:schemeClr val="tx1"/>
                </a:solidFill>
                <a:latin typeface="Arial" panose="020B0604020202020204" pitchFamily="34" charset="0"/>
              </a:defRPr>
            </a:lvl3pPr>
            <a:lvl4pPr marL="1600200" indent="-228600">
              <a:spcBef>
                <a:spcPct val="20000"/>
              </a:spcBef>
              <a:buChar char="–"/>
              <a:tabLst>
                <a:tab pos="1143000" algn="l"/>
              </a:tabLst>
              <a:defRPr sz="2000">
                <a:solidFill>
                  <a:schemeClr val="tx1"/>
                </a:solidFill>
                <a:latin typeface="Arial" panose="020B0604020202020204" pitchFamily="34" charset="0"/>
              </a:defRPr>
            </a:lvl4pPr>
            <a:lvl5pPr marL="2057400" indent="-228600">
              <a:spcBef>
                <a:spcPct val="20000"/>
              </a:spcBef>
              <a:buChar char="»"/>
              <a:tabLst>
                <a:tab pos="11430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1430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1430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1430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143000" algn="l"/>
              </a:tabLst>
              <a:defRPr sz="2000">
                <a:solidFill>
                  <a:schemeClr val="tx1"/>
                </a:solidFill>
                <a:latin typeface="Arial" panose="020B0604020202020204" pitchFamily="34" charset="0"/>
              </a:defRPr>
            </a:lvl9pPr>
          </a:lstStyle>
          <a:p>
            <a:pPr algn="ctr">
              <a:spcBef>
                <a:spcPct val="0"/>
              </a:spcBef>
              <a:buFontTx/>
              <a:buNone/>
            </a:pPr>
            <a:endParaRPr lang="en-US" altLang="en-US" sz="1800">
              <a:solidFill>
                <a:srgbClr val="00FFFF"/>
              </a:solidFill>
            </a:endParaRPr>
          </a:p>
        </p:txBody>
      </p:sp>
      <p:sp>
        <p:nvSpPr>
          <p:cNvPr id="144389" name="Rectangle 5">
            <a:extLst>
              <a:ext uri="{FF2B5EF4-FFF2-40B4-BE49-F238E27FC236}">
                <a16:creationId xmlns:a16="http://schemas.microsoft.com/office/drawing/2014/main" id="{A2C1F8C6-6CA1-4C94-B4CD-E0AE66C7F1C8}"/>
              </a:ext>
            </a:extLst>
          </p:cNvPr>
          <p:cNvSpPr>
            <a:spLocks noChangeArrowheads="1"/>
          </p:cNvSpPr>
          <p:nvPr/>
        </p:nvSpPr>
        <p:spPr bwMode="auto">
          <a:xfrm>
            <a:off x="838200" y="1066800"/>
            <a:ext cx="7010400" cy="421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FF00"/>
                </a:solidFill>
              </a:rPr>
              <a:t>Uses:</a:t>
            </a:r>
          </a:p>
          <a:p>
            <a:pPr eaLnBrk="1" hangingPunct="1">
              <a:spcBef>
                <a:spcPct val="0"/>
              </a:spcBef>
              <a:buFontTx/>
              <a:buNone/>
            </a:pPr>
            <a:endParaRPr lang="en-US" altLang="en-US" sz="1800" b="1">
              <a:solidFill>
                <a:srgbClr val="00FFFF"/>
              </a:solidFill>
            </a:endParaRPr>
          </a:p>
          <a:p>
            <a:pPr eaLnBrk="1" hangingPunct="1">
              <a:spcBef>
                <a:spcPct val="0"/>
              </a:spcBef>
              <a:buFontTx/>
              <a:buNone/>
            </a:pPr>
            <a:r>
              <a:rPr lang="en-US" altLang="en-US" sz="1800" b="1">
                <a:solidFill>
                  <a:srgbClr val="FF9966"/>
                </a:solidFill>
              </a:rPr>
              <a:t>Van de Graaff Generator is used to produce very high potential difference (</a:t>
            </a:r>
            <a:r>
              <a:rPr lang="en-US" altLang="en-US" sz="1800" b="1">
                <a:solidFill>
                  <a:srgbClr val="66FF33"/>
                </a:solidFill>
              </a:rPr>
              <a:t>of the order of several million volts</a:t>
            </a:r>
            <a:r>
              <a:rPr lang="en-US" altLang="en-US" sz="1800" b="1">
                <a:solidFill>
                  <a:srgbClr val="FF9966"/>
                </a:solidFill>
              </a:rPr>
              <a:t>) for accelerating charged particles.</a:t>
            </a:r>
          </a:p>
          <a:p>
            <a:pPr eaLnBrk="1" hangingPunct="1">
              <a:spcBef>
                <a:spcPct val="0"/>
              </a:spcBef>
              <a:buFontTx/>
              <a:buNone/>
            </a:pPr>
            <a:endParaRPr lang="en-US" altLang="en-US" sz="1800" b="1">
              <a:solidFill>
                <a:srgbClr val="FF9966"/>
              </a:solidFill>
            </a:endParaRPr>
          </a:p>
          <a:p>
            <a:pPr lvl="1" eaLnBrk="1" hangingPunct="1">
              <a:spcBef>
                <a:spcPct val="0"/>
              </a:spcBef>
              <a:buFontTx/>
              <a:buNone/>
            </a:pPr>
            <a:r>
              <a:rPr lang="en-US" altLang="en-US" sz="1800" b="1">
                <a:solidFill>
                  <a:srgbClr val="00FFFF"/>
                </a:solidFill>
              </a:rPr>
              <a:t>The beam of accelerated charged particles are used to trigger nuclear reactions.</a:t>
            </a:r>
          </a:p>
          <a:p>
            <a:pPr lvl="1" eaLnBrk="1" hangingPunct="1">
              <a:spcBef>
                <a:spcPct val="0"/>
              </a:spcBef>
              <a:buFontTx/>
              <a:buNone/>
            </a:pPr>
            <a:endParaRPr lang="en-US" altLang="en-US" sz="1800" b="1">
              <a:solidFill>
                <a:srgbClr val="00FFFF"/>
              </a:solidFill>
            </a:endParaRPr>
          </a:p>
          <a:p>
            <a:pPr lvl="1" eaLnBrk="1" hangingPunct="1">
              <a:spcBef>
                <a:spcPct val="0"/>
              </a:spcBef>
              <a:buFontTx/>
              <a:buNone/>
            </a:pPr>
            <a:r>
              <a:rPr lang="en-US" altLang="en-US" sz="1800" b="1">
                <a:solidFill>
                  <a:srgbClr val="FF66FF"/>
                </a:solidFill>
              </a:rPr>
              <a:t>The beam is used to break atoms for various experiments in Physics.</a:t>
            </a:r>
          </a:p>
          <a:p>
            <a:pPr lvl="1" eaLnBrk="1" hangingPunct="1">
              <a:spcBef>
                <a:spcPct val="0"/>
              </a:spcBef>
              <a:buFontTx/>
              <a:buNone/>
            </a:pPr>
            <a:endParaRPr lang="en-US" altLang="en-US" sz="1800" b="1">
              <a:solidFill>
                <a:srgbClr val="FF66FF"/>
              </a:solidFill>
            </a:endParaRPr>
          </a:p>
          <a:p>
            <a:pPr lvl="1" eaLnBrk="1" hangingPunct="1">
              <a:spcBef>
                <a:spcPct val="0"/>
              </a:spcBef>
              <a:buFontTx/>
              <a:buNone/>
            </a:pPr>
            <a:r>
              <a:rPr lang="en-US" altLang="en-US" sz="1800" b="1">
                <a:solidFill>
                  <a:srgbClr val="FFCCCC"/>
                </a:solidFill>
              </a:rPr>
              <a:t>In medicine, such beams are used to treat cancer.</a:t>
            </a:r>
          </a:p>
          <a:p>
            <a:pPr lvl="1" eaLnBrk="1" hangingPunct="1">
              <a:spcBef>
                <a:spcPct val="0"/>
              </a:spcBef>
              <a:buFontTx/>
              <a:buNone/>
            </a:pPr>
            <a:endParaRPr lang="en-US" altLang="en-US" sz="1800" b="1">
              <a:solidFill>
                <a:srgbClr val="FFCCCC"/>
              </a:solidFill>
            </a:endParaRPr>
          </a:p>
          <a:p>
            <a:pPr eaLnBrk="1" hangingPunct="1">
              <a:spcBef>
                <a:spcPct val="0"/>
              </a:spcBef>
              <a:buFontTx/>
              <a:buNone/>
            </a:pPr>
            <a:r>
              <a:rPr lang="en-US" altLang="en-US" sz="1800" b="1">
                <a:solidFill>
                  <a:srgbClr val="9999FF"/>
                </a:solidFill>
              </a:rPr>
              <a:t>It is used for research purposes.</a:t>
            </a:r>
          </a:p>
        </p:txBody>
      </p:sp>
      <p:sp>
        <p:nvSpPr>
          <p:cNvPr id="144390" name="Text Box 6">
            <a:extLst>
              <a:ext uri="{FF2B5EF4-FFF2-40B4-BE49-F238E27FC236}">
                <a16:creationId xmlns:a16="http://schemas.microsoft.com/office/drawing/2014/main" id="{29B86F4A-5887-4F89-84B5-E76C235AC7FD}"/>
              </a:ext>
            </a:extLst>
          </p:cNvPr>
          <p:cNvSpPr txBox="1">
            <a:spLocks noChangeArrowheads="1"/>
          </p:cNvSpPr>
          <p:nvPr/>
        </p:nvSpPr>
        <p:spPr bwMode="auto">
          <a:xfrm>
            <a:off x="5562600" y="6110288"/>
            <a:ext cx="3429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99"/>
                </a:solidFill>
              </a:rPr>
              <a:t>END OF ELECTROSTATICS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44389">
                                            <p:txEl>
                                              <p:pRg st="0" end="0"/>
                                            </p:txEl>
                                          </p:spTgt>
                                        </p:tgtEl>
                                        <p:attrNameLst>
                                          <p:attrName>style.visibility</p:attrName>
                                        </p:attrNameLst>
                                      </p:cBhvr>
                                      <p:to>
                                        <p:strVal val="visible"/>
                                      </p:to>
                                    </p:set>
                                    <p:animEffect transition="in" filter="wipe(up)">
                                      <p:cBhvr>
                                        <p:cTn id="7" dur="500"/>
                                        <p:tgtEl>
                                          <p:spTgt spid="14438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44389">
                                            <p:txEl>
                                              <p:pRg st="2" end="2"/>
                                            </p:txEl>
                                          </p:spTgt>
                                        </p:tgtEl>
                                        <p:attrNameLst>
                                          <p:attrName>style.visibility</p:attrName>
                                        </p:attrNameLst>
                                      </p:cBhvr>
                                      <p:to>
                                        <p:strVal val="visible"/>
                                      </p:to>
                                    </p:set>
                                    <p:animEffect transition="in" filter="wipe(up)">
                                      <p:cBhvr>
                                        <p:cTn id="12" dur="500"/>
                                        <p:tgtEl>
                                          <p:spTgt spid="14438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44389">
                                            <p:txEl>
                                              <p:pRg st="4" end="4"/>
                                            </p:txEl>
                                          </p:spTgt>
                                        </p:tgtEl>
                                        <p:attrNameLst>
                                          <p:attrName>style.visibility</p:attrName>
                                        </p:attrNameLst>
                                      </p:cBhvr>
                                      <p:to>
                                        <p:strVal val="visible"/>
                                      </p:to>
                                    </p:set>
                                    <p:animEffect transition="in" filter="wipe(up)">
                                      <p:cBhvr>
                                        <p:cTn id="17" dur="500"/>
                                        <p:tgtEl>
                                          <p:spTgt spid="14438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44389">
                                            <p:txEl>
                                              <p:pRg st="6" end="6"/>
                                            </p:txEl>
                                          </p:spTgt>
                                        </p:tgtEl>
                                        <p:attrNameLst>
                                          <p:attrName>style.visibility</p:attrName>
                                        </p:attrNameLst>
                                      </p:cBhvr>
                                      <p:to>
                                        <p:strVal val="visible"/>
                                      </p:to>
                                    </p:set>
                                    <p:animEffect transition="in" filter="wipe(up)">
                                      <p:cBhvr>
                                        <p:cTn id="22" dur="500"/>
                                        <p:tgtEl>
                                          <p:spTgt spid="144389">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44389">
                                            <p:txEl>
                                              <p:pRg st="8" end="8"/>
                                            </p:txEl>
                                          </p:spTgt>
                                        </p:tgtEl>
                                        <p:attrNameLst>
                                          <p:attrName>style.visibility</p:attrName>
                                        </p:attrNameLst>
                                      </p:cBhvr>
                                      <p:to>
                                        <p:strVal val="visible"/>
                                      </p:to>
                                    </p:set>
                                    <p:animEffect transition="in" filter="wipe(up)">
                                      <p:cBhvr>
                                        <p:cTn id="27" dur="500"/>
                                        <p:tgtEl>
                                          <p:spTgt spid="144389">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144389">
                                            <p:txEl>
                                              <p:pRg st="10" end="10"/>
                                            </p:txEl>
                                          </p:spTgt>
                                        </p:tgtEl>
                                        <p:attrNameLst>
                                          <p:attrName>style.visibility</p:attrName>
                                        </p:attrNameLst>
                                      </p:cBhvr>
                                      <p:to>
                                        <p:strVal val="visible"/>
                                      </p:to>
                                    </p:set>
                                    <p:animEffect transition="in" filter="wipe(up)">
                                      <p:cBhvr>
                                        <p:cTn id="32" dur="500"/>
                                        <p:tgtEl>
                                          <p:spTgt spid="144389">
                                            <p:txEl>
                                              <p:pRg st="10" end="1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144390"/>
                                        </p:tgtEl>
                                        <p:attrNameLst>
                                          <p:attrName>style.visibility</p:attrName>
                                        </p:attrNameLst>
                                      </p:cBhvr>
                                      <p:to>
                                        <p:strVal val="visible"/>
                                      </p:to>
                                    </p:set>
                                  </p:childTnLst>
                                </p:cTn>
                              </p:par>
                            </p:childTnLst>
                          </p:cTn>
                        </p:par>
                        <p:par>
                          <p:cTn id="37" fill="hold" nodeType="afterGroup">
                            <p:stCondLst>
                              <p:cond delay="0"/>
                            </p:stCondLst>
                            <p:childTnLst>
                              <p:par>
                                <p:cTn id="38" presetID="26" presetClass="emph" presetSubtype="0" fill="hold" grpId="0" nodeType="afterEffect">
                                  <p:stCondLst>
                                    <p:cond delay="0"/>
                                  </p:stCondLst>
                                  <p:childTnLst>
                                    <p:animEffect transition="out" filter="fade">
                                      <p:cBhvr>
                                        <p:cTn id="39" dur="500" tmFilter="0, 0; .2, .5; .8, .5; 1, 0"/>
                                        <p:tgtEl>
                                          <p:spTgt spid="144390"/>
                                        </p:tgtEl>
                                      </p:cBhvr>
                                    </p:animEffect>
                                    <p:animScale>
                                      <p:cBhvr>
                                        <p:cTn id="40" dur="250" autoRev="1" fill="hold"/>
                                        <p:tgtEl>
                                          <p:spTgt spid="14439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0" grpId="0"/>
      <p:bldP spid="14439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Text Box 4">
            <a:extLst>
              <a:ext uri="{FF2B5EF4-FFF2-40B4-BE49-F238E27FC236}">
                <a16:creationId xmlns:a16="http://schemas.microsoft.com/office/drawing/2014/main" id="{7FF16FD3-46AD-468C-BF01-0192295A6781}"/>
              </a:ext>
            </a:extLst>
          </p:cNvPr>
          <p:cNvSpPr txBox="1">
            <a:spLocks noChangeArrowheads="1"/>
          </p:cNvSpPr>
          <p:nvPr/>
        </p:nvSpPr>
        <p:spPr bwMode="auto">
          <a:xfrm>
            <a:off x="152400" y="76200"/>
            <a:ext cx="59436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AutoNum type="arabicPeriod" startAt="3"/>
            </a:pPr>
            <a:r>
              <a:rPr lang="en-US" altLang="en-US" sz="1800" b="1">
                <a:solidFill>
                  <a:srgbClr val="66CCFF"/>
                </a:solidFill>
              </a:rPr>
              <a:t>Net charge in the interior of a conductor is zero.</a:t>
            </a:r>
          </a:p>
          <a:p>
            <a:pPr eaLnBrk="1" hangingPunct="1">
              <a:spcBef>
                <a:spcPct val="50000"/>
              </a:spcBef>
              <a:buFontTx/>
              <a:buNone/>
            </a:pPr>
            <a:r>
              <a:rPr lang="en-US" altLang="en-US" sz="1800" b="1">
                <a:solidFill>
                  <a:srgbClr val="FF99FF"/>
                </a:solidFill>
              </a:rPr>
              <a:t>     </a:t>
            </a:r>
            <a:r>
              <a:rPr lang="en-US" altLang="en-US" sz="1800" b="1">
                <a:solidFill>
                  <a:srgbClr val="66FF33"/>
                </a:solidFill>
              </a:rPr>
              <a:t>The charges are temporarily separated.  The total charge of the system is zero.</a:t>
            </a:r>
          </a:p>
        </p:txBody>
      </p:sp>
      <p:sp>
        <p:nvSpPr>
          <p:cNvPr id="102405" name="Freeform 5">
            <a:extLst>
              <a:ext uri="{FF2B5EF4-FFF2-40B4-BE49-F238E27FC236}">
                <a16:creationId xmlns:a16="http://schemas.microsoft.com/office/drawing/2014/main" id="{04F6B2EB-F4EB-4D1D-9553-E41B0451205C}"/>
              </a:ext>
            </a:extLst>
          </p:cNvPr>
          <p:cNvSpPr>
            <a:spLocks/>
          </p:cNvSpPr>
          <p:nvPr/>
        </p:nvSpPr>
        <p:spPr bwMode="auto">
          <a:xfrm>
            <a:off x="6438900" y="177800"/>
            <a:ext cx="1943100" cy="2336800"/>
          </a:xfrm>
          <a:custGeom>
            <a:avLst/>
            <a:gdLst>
              <a:gd name="T0" fmla="*/ 2147483646 w 1224"/>
              <a:gd name="T1" fmla="*/ 2147483646 h 1472"/>
              <a:gd name="T2" fmla="*/ 2147483646 w 1224"/>
              <a:gd name="T3" fmla="*/ 2147483646 h 1472"/>
              <a:gd name="T4" fmla="*/ 2147483646 w 1224"/>
              <a:gd name="T5" fmla="*/ 2147483646 h 1472"/>
              <a:gd name="T6" fmla="*/ 2147483646 w 1224"/>
              <a:gd name="T7" fmla="*/ 2147483646 h 1472"/>
              <a:gd name="T8" fmla="*/ 2147483646 w 1224"/>
              <a:gd name="T9" fmla="*/ 2147483646 h 1472"/>
              <a:gd name="T10" fmla="*/ 2147483646 w 1224"/>
              <a:gd name="T11" fmla="*/ 2147483646 h 1472"/>
              <a:gd name="T12" fmla="*/ 2147483646 w 1224"/>
              <a:gd name="T13" fmla="*/ 2147483646 h 1472"/>
              <a:gd name="T14" fmla="*/ 2147483646 w 1224"/>
              <a:gd name="T15" fmla="*/ 2147483646 h 1472"/>
              <a:gd name="T16" fmla="*/ 2147483646 w 1224"/>
              <a:gd name="T17" fmla="*/ 2147483646 h 1472"/>
              <a:gd name="T18" fmla="*/ 2147483646 w 1224"/>
              <a:gd name="T19" fmla="*/ 2147483646 h 1472"/>
              <a:gd name="T20" fmla="*/ 2147483646 w 1224"/>
              <a:gd name="T21" fmla="*/ 2147483646 h 1472"/>
              <a:gd name="T22" fmla="*/ 2147483646 w 1224"/>
              <a:gd name="T23" fmla="*/ 2147483646 h 1472"/>
              <a:gd name="T24" fmla="*/ 2147483646 w 1224"/>
              <a:gd name="T25" fmla="*/ 2147483646 h 14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24" h="1472">
                <a:moveTo>
                  <a:pt x="544" y="32"/>
                </a:moveTo>
                <a:cubicBezTo>
                  <a:pt x="624" y="40"/>
                  <a:pt x="792" y="32"/>
                  <a:pt x="880" y="80"/>
                </a:cubicBezTo>
                <a:cubicBezTo>
                  <a:pt x="968" y="128"/>
                  <a:pt x="1016" y="240"/>
                  <a:pt x="1072" y="320"/>
                </a:cubicBezTo>
                <a:cubicBezTo>
                  <a:pt x="1128" y="400"/>
                  <a:pt x="1208" y="456"/>
                  <a:pt x="1216" y="560"/>
                </a:cubicBezTo>
                <a:cubicBezTo>
                  <a:pt x="1224" y="664"/>
                  <a:pt x="1136" y="824"/>
                  <a:pt x="1120" y="944"/>
                </a:cubicBezTo>
                <a:cubicBezTo>
                  <a:pt x="1104" y="1064"/>
                  <a:pt x="1200" y="1192"/>
                  <a:pt x="1120" y="1280"/>
                </a:cubicBezTo>
                <a:cubicBezTo>
                  <a:pt x="1040" y="1368"/>
                  <a:pt x="800" y="1472"/>
                  <a:pt x="640" y="1472"/>
                </a:cubicBezTo>
                <a:cubicBezTo>
                  <a:pt x="480" y="1472"/>
                  <a:pt x="264" y="1384"/>
                  <a:pt x="160" y="1280"/>
                </a:cubicBezTo>
                <a:cubicBezTo>
                  <a:pt x="56" y="1176"/>
                  <a:pt x="0" y="960"/>
                  <a:pt x="16" y="848"/>
                </a:cubicBezTo>
                <a:cubicBezTo>
                  <a:pt x="32" y="736"/>
                  <a:pt x="232" y="712"/>
                  <a:pt x="256" y="608"/>
                </a:cubicBezTo>
                <a:cubicBezTo>
                  <a:pt x="280" y="504"/>
                  <a:pt x="136" y="320"/>
                  <a:pt x="160" y="224"/>
                </a:cubicBezTo>
                <a:cubicBezTo>
                  <a:pt x="184" y="128"/>
                  <a:pt x="336" y="64"/>
                  <a:pt x="400" y="32"/>
                </a:cubicBezTo>
                <a:cubicBezTo>
                  <a:pt x="464" y="0"/>
                  <a:pt x="464" y="24"/>
                  <a:pt x="544" y="32"/>
                </a:cubicBezTo>
                <a:close/>
              </a:path>
            </a:pathLst>
          </a:custGeom>
          <a:solidFill>
            <a:srgbClr val="FF9900"/>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02406" name="Group 6">
            <a:extLst>
              <a:ext uri="{FF2B5EF4-FFF2-40B4-BE49-F238E27FC236}">
                <a16:creationId xmlns:a16="http://schemas.microsoft.com/office/drawing/2014/main" id="{3860A523-9568-47D5-B3B4-46253C4B0CE3}"/>
              </a:ext>
            </a:extLst>
          </p:cNvPr>
          <p:cNvGrpSpPr>
            <a:grpSpLocks/>
          </p:cNvGrpSpPr>
          <p:nvPr/>
        </p:nvGrpSpPr>
        <p:grpSpPr bwMode="auto">
          <a:xfrm>
            <a:off x="6464300" y="304800"/>
            <a:ext cx="685800" cy="2057400"/>
            <a:chOff x="3664" y="960"/>
            <a:chExt cx="432" cy="1296"/>
          </a:xfrm>
        </p:grpSpPr>
        <p:sp>
          <p:nvSpPr>
            <p:cNvPr id="7349" name="Line 7">
              <a:extLst>
                <a:ext uri="{FF2B5EF4-FFF2-40B4-BE49-F238E27FC236}">
                  <a16:creationId xmlns:a16="http://schemas.microsoft.com/office/drawing/2014/main" id="{DE9D88A4-9A53-43FA-94B9-4DA69C86D099}"/>
                </a:ext>
              </a:extLst>
            </p:cNvPr>
            <p:cNvSpPr>
              <a:spLocks noChangeShapeType="1"/>
            </p:cNvSpPr>
            <p:nvPr/>
          </p:nvSpPr>
          <p:spPr bwMode="auto">
            <a:xfrm>
              <a:off x="3856" y="1056"/>
              <a:ext cx="96" cy="0"/>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350" name="Line 8">
              <a:extLst>
                <a:ext uri="{FF2B5EF4-FFF2-40B4-BE49-F238E27FC236}">
                  <a16:creationId xmlns:a16="http://schemas.microsoft.com/office/drawing/2014/main" id="{BB860C3C-6F11-45FC-8460-FC9AE484CFAD}"/>
                </a:ext>
              </a:extLst>
            </p:cNvPr>
            <p:cNvSpPr>
              <a:spLocks noChangeShapeType="1"/>
            </p:cNvSpPr>
            <p:nvPr/>
          </p:nvSpPr>
          <p:spPr bwMode="auto">
            <a:xfrm>
              <a:off x="3904" y="1344"/>
              <a:ext cx="96" cy="0"/>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351" name="Line 9">
              <a:extLst>
                <a:ext uri="{FF2B5EF4-FFF2-40B4-BE49-F238E27FC236}">
                  <a16:creationId xmlns:a16="http://schemas.microsoft.com/office/drawing/2014/main" id="{E0B88627-E5CD-4493-AEE1-65AF28601F72}"/>
                </a:ext>
              </a:extLst>
            </p:cNvPr>
            <p:cNvSpPr>
              <a:spLocks noChangeShapeType="1"/>
            </p:cNvSpPr>
            <p:nvPr/>
          </p:nvSpPr>
          <p:spPr bwMode="auto">
            <a:xfrm>
              <a:off x="3856" y="1200"/>
              <a:ext cx="96" cy="0"/>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352" name="Line 10">
              <a:extLst>
                <a:ext uri="{FF2B5EF4-FFF2-40B4-BE49-F238E27FC236}">
                  <a16:creationId xmlns:a16="http://schemas.microsoft.com/office/drawing/2014/main" id="{6C628B41-B12A-4AAE-850F-9A637D4EA967}"/>
                </a:ext>
              </a:extLst>
            </p:cNvPr>
            <p:cNvSpPr>
              <a:spLocks noChangeShapeType="1"/>
            </p:cNvSpPr>
            <p:nvPr/>
          </p:nvSpPr>
          <p:spPr bwMode="auto">
            <a:xfrm flipH="1" flipV="1">
              <a:off x="4000" y="960"/>
              <a:ext cx="96" cy="0"/>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353" name="Line 11">
              <a:extLst>
                <a:ext uri="{FF2B5EF4-FFF2-40B4-BE49-F238E27FC236}">
                  <a16:creationId xmlns:a16="http://schemas.microsoft.com/office/drawing/2014/main" id="{31686DC1-9410-458C-8AA9-234E8B7D296D}"/>
                </a:ext>
              </a:extLst>
            </p:cNvPr>
            <p:cNvSpPr>
              <a:spLocks noChangeShapeType="1"/>
            </p:cNvSpPr>
            <p:nvPr/>
          </p:nvSpPr>
          <p:spPr bwMode="auto">
            <a:xfrm flipH="1" flipV="1">
              <a:off x="3808" y="2112"/>
              <a:ext cx="96" cy="0"/>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354" name="Line 12">
              <a:extLst>
                <a:ext uri="{FF2B5EF4-FFF2-40B4-BE49-F238E27FC236}">
                  <a16:creationId xmlns:a16="http://schemas.microsoft.com/office/drawing/2014/main" id="{5FBB993B-9EC8-4AAA-84C8-1359C692DF9F}"/>
                </a:ext>
              </a:extLst>
            </p:cNvPr>
            <p:cNvSpPr>
              <a:spLocks noChangeShapeType="1"/>
            </p:cNvSpPr>
            <p:nvPr/>
          </p:nvSpPr>
          <p:spPr bwMode="auto">
            <a:xfrm flipH="1" flipV="1">
              <a:off x="4000" y="2256"/>
              <a:ext cx="96" cy="0"/>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355" name="Line 13">
              <a:extLst>
                <a:ext uri="{FF2B5EF4-FFF2-40B4-BE49-F238E27FC236}">
                  <a16:creationId xmlns:a16="http://schemas.microsoft.com/office/drawing/2014/main" id="{03844D76-4A2E-497F-AA9A-FE4FBF1AE025}"/>
                </a:ext>
              </a:extLst>
            </p:cNvPr>
            <p:cNvSpPr>
              <a:spLocks noChangeShapeType="1"/>
            </p:cNvSpPr>
            <p:nvPr/>
          </p:nvSpPr>
          <p:spPr bwMode="auto">
            <a:xfrm flipH="1" flipV="1">
              <a:off x="3904" y="1536"/>
              <a:ext cx="96" cy="0"/>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356" name="Line 14">
              <a:extLst>
                <a:ext uri="{FF2B5EF4-FFF2-40B4-BE49-F238E27FC236}">
                  <a16:creationId xmlns:a16="http://schemas.microsoft.com/office/drawing/2014/main" id="{7EBE1E16-5CAF-4462-A984-8EC94A9C3F3E}"/>
                </a:ext>
              </a:extLst>
            </p:cNvPr>
            <p:cNvSpPr>
              <a:spLocks noChangeShapeType="1"/>
            </p:cNvSpPr>
            <p:nvPr/>
          </p:nvSpPr>
          <p:spPr bwMode="auto">
            <a:xfrm flipH="1" flipV="1">
              <a:off x="3712" y="1680"/>
              <a:ext cx="96" cy="0"/>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357" name="Line 15">
              <a:extLst>
                <a:ext uri="{FF2B5EF4-FFF2-40B4-BE49-F238E27FC236}">
                  <a16:creationId xmlns:a16="http://schemas.microsoft.com/office/drawing/2014/main" id="{221449B3-5C80-49EA-8469-83EE1C4409E8}"/>
                </a:ext>
              </a:extLst>
            </p:cNvPr>
            <p:cNvSpPr>
              <a:spLocks noChangeShapeType="1"/>
            </p:cNvSpPr>
            <p:nvPr/>
          </p:nvSpPr>
          <p:spPr bwMode="auto">
            <a:xfrm flipH="1" flipV="1">
              <a:off x="3712" y="1968"/>
              <a:ext cx="96" cy="0"/>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358" name="Line 16">
              <a:extLst>
                <a:ext uri="{FF2B5EF4-FFF2-40B4-BE49-F238E27FC236}">
                  <a16:creationId xmlns:a16="http://schemas.microsoft.com/office/drawing/2014/main" id="{C29568B8-5B0B-4865-8D7C-EF5D2E9DE466}"/>
                </a:ext>
              </a:extLst>
            </p:cNvPr>
            <p:cNvSpPr>
              <a:spLocks noChangeShapeType="1"/>
            </p:cNvSpPr>
            <p:nvPr/>
          </p:nvSpPr>
          <p:spPr bwMode="auto">
            <a:xfrm flipH="1" flipV="1">
              <a:off x="3664" y="1824"/>
              <a:ext cx="96" cy="0"/>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02417" name="Group 17">
            <a:extLst>
              <a:ext uri="{FF2B5EF4-FFF2-40B4-BE49-F238E27FC236}">
                <a16:creationId xmlns:a16="http://schemas.microsoft.com/office/drawing/2014/main" id="{579784D0-EBEF-4A61-9C6E-F2F1464D58FC}"/>
              </a:ext>
            </a:extLst>
          </p:cNvPr>
          <p:cNvGrpSpPr>
            <a:grpSpLocks/>
          </p:cNvGrpSpPr>
          <p:nvPr/>
        </p:nvGrpSpPr>
        <p:grpSpPr bwMode="auto">
          <a:xfrm>
            <a:off x="7683500" y="304800"/>
            <a:ext cx="609600" cy="2057400"/>
            <a:chOff x="4432" y="960"/>
            <a:chExt cx="384" cy="1296"/>
          </a:xfrm>
        </p:grpSpPr>
        <p:grpSp>
          <p:nvGrpSpPr>
            <p:cNvPr id="7319" name="Group 18">
              <a:extLst>
                <a:ext uri="{FF2B5EF4-FFF2-40B4-BE49-F238E27FC236}">
                  <a16:creationId xmlns:a16="http://schemas.microsoft.com/office/drawing/2014/main" id="{43FD7DB4-31E0-4291-94D0-95C2DFF0A753}"/>
                </a:ext>
              </a:extLst>
            </p:cNvPr>
            <p:cNvGrpSpPr>
              <a:grpSpLocks/>
            </p:cNvGrpSpPr>
            <p:nvPr/>
          </p:nvGrpSpPr>
          <p:grpSpPr bwMode="auto">
            <a:xfrm>
              <a:off x="4528" y="1056"/>
              <a:ext cx="96" cy="96"/>
              <a:chOff x="672" y="1248"/>
              <a:chExt cx="96" cy="96"/>
            </a:xfrm>
          </p:grpSpPr>
          <p:sp>
            <p:nvSpPr>
              <p:cNvPr id="7347" name="Line 19">
                <a:extLst>
                  <a:ext uri="{FF2B5EF4-FFF2-40B4-BE49-F238E27FC236}">
                    <a16:creationId xmlns:a16="http://schemas.microsoft.com/office/drawing/2014/main" id="{0F38B25E-1FB8-4669-B1B6-AB7DECCB2313}"/>
                  </a:ext>
                </a:extLst>
              </p:cNvPr>
              <p:cNvSpPr>
                <a:spLocks noChangeShapeType="1"/>
              </p:cNvSpPr>
              <p:nvPr/>
            </p:nvSpPr>
            <p:spPr bwMode="auto">
              <a:xfrm>
                <a:off x="672" y="1296"/>
                <a:ext cx="96" cy="0"/>
              </a:xfrm>
              <a:prstGeom prst="line">
                <a:avLst/>
              </a:prstGeom>
              <a:noFill/>
              <a:ln w="2857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348" name="Line 20">
                <a:extLst>
                  <a:ext uri="{FF2B5EF4-FFF2-40B4-BE49-F238E27FC236}">
                    <a16:creationId xmlns:a16="http://schemas.microsoft.com/office/drawing/2014/main" id="{9895A89B-B1FC-4537-A67D-4C1D0A599D6A}"/>
                  </a:ext>
                </a:extLst>
              </p:cNvPr>
              <p:cNvSpPr>
                <a:spLocks noChangeShapeType="1"/>
              </p:cNvSpPr>
              <p:nvPr/>
            </p:nvSpPr>
            <p:spPr bwMode="auto">
              <a:xfrm rot="5400000">
                <a:off x="672" y="1296"/>
                <a:ext cx="96" cy="0"/>
              </a:xfrm>
              <a:prstGeom prst="line">
                <a:avLst/>
              </a:prstGeom>
              <a:noFill/>
              <a:ln w="2857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320" name="Group 21">
              <a:extLst>
                <a:ext uri="{FF2B5EF4-FFF2-40B4-BE49-F238E27FC236}">
                  <a16:creationId xmlns:a16="http://schemas.microsoft.com/office/drawing/2014/main" id="{E09D48CF-A32F-4007-BE32-ADC68563385D}"/>
                </a:ext>
              </a:extLst>
            </p:cNvPr>
            <p:cNvGrpSpPr>
              <a:grpSpLocks/>
            </p:cNvGrpSpPr>
            <p:nvPr/>
          </p:nvGrpSpPr>
          <p:grpSpPr bwMode="auto">
            <a:xfrm>
              <a:off x="4624" y="1200"/>
              <a:ext cx="96" cy="96"/>
              <a:chOff x="672" y="1248"/>
              <a:chExt cx="96" cy="96"/>
            </a:xfrm>
          </p:grpSpPr>
          <p:sp>
            <p:nvSpPr>
              <p:cNvPr id="7345" name="Line 22">
                <a:extLst>
                  <a:ext uri="{FF2B5EF4-FFF2-40B4-BE49-F238E27FC236}">
                    <a16:creationId xmlns:a16="http://schemas.microsoft.com/office/drawing/2014/main" id="{42FAE193-19E4-4217-B8C7-843A6543AD62}"/>
                  </a:ext>
                </a:extLst>
              </p:cNvPr>
              <p:cNvSpPr>
                <a:spLocks noChangeShapeType="1"/>
              </p:cNvSpPr>
              <p:nvPr/>
            </p:nvSpPr>
            <p:spPr bwMode="auto">
              <a:xfrm>
                <a:off x="672" y="1296"/>
                <a:ext cx="96" cy="0"/>
              </a:xfrm>
              <a:prstGeom prst="line">
                <a:avLst/>
              </a:prstGeom>
              <a:noFill/>
              <a:ln w="2857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346" name="Line 23">
                <a:extLst>
                  <a:ext uri="{FF2B5EF4-FFF2-40B4-BE49-F238E27FC236}">
                    <a16:creationId xmlns:a16="http://schemas.microsoft.com/office/drawing/2014/main" id="{1B6B3275-FCD0-4B68-AEDC-558B83B3D31F}"/>
                  </a:ext>
                </a:extLst>
              </p:cNvPr>
              <p:cNvSpPr>
                <a:spLocks noChangeShapeType="1"/>
              </p:cNvSpPr>
              <p:nvPr/>
            </p:nvSpPr>
            <p:spPr bwMode="auto">
              <a:xfrm rot="5400000">
                <a:off x="672" y="1296"/>
                <a:ext cx="96" cy="0"/>
              </a:xfrm>
              <a:prstGeom prst="line">
                <a:avLst/>
              </a:prstGeom>
              <a:noFill/>
              <a:ln w="2857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321" name="Group 24">
              <a:extLst>
                <a:ext uri="{FF2B5EF4-FFF2-40B4-BE49-F238E27FC236}">
                  <a16:creationId xmlns:a16="http://schemas.microsoft.com/office/drawing/2014/main" id="{6C9773F5-C57A-4726-A3F1-DE36FD151CDC}"/>
                </a:ext>
              </a:extLst>
            </p:cNvPr>
            <p:cNvGrpSpPr>
              <a:grpSpLocks/>
            </p:cNvGrpSpPr>
            <p:nvPr/>
          </p:nvGrpSpPr>
          <p:grpSpPr bwMode="auto">
            <a:xfrm>
              <a:off x="4720" y="1488"/>
              <a:ext cx="96" cy="96"/>
              <a:chOff x="672" y="1248"/>
              <a:chExt cx="96" cy="96"/>
            </a:xfrm>
          </p:grpSpPr>
          <p:sp>
            <p:nvSpPr>
              <p:cNvPr id="7343" name="Line 25">
                <a:extLst>
                  <a:ext uri="{FF2B5EF4-FFF2-40B4-BE49-F238E27FC236}">
                    <a16:creationId xmlns:a16="http://schemas.microsoft.com/office/drawing/2014/main" id="{DFFBBA01-50A3-44E6-AEC0-7D909C336A43}"/>
                  </a:ext>
                </a:extLst>
              </p:cNvPr>
              <p:cNvSpPr>
                <a:spLocks noChangeShapeType="1"/>
              </p:cNvSpPr>
              <p:nvPr/>
            </p:nvSpPr>
            <p:spPr bwMode="auto">
              <a:xfrm>
                <a:off x="672" y="1296"/>
                <a:ext cx="96" cy="0"/>
              </a:xfrm>
              <a:prstGeom prst="line">
                <a:avLst/>
              </a:prstGeom>
              <a:noFill/>
              <a:ln w="2857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344" name="Line 26">
                <a:extLst>
                  <a:ext uri="{FF2B5EF4-FFF2-40B4-BE49-F238E27FC236}">
                    <a16:creationId xmlns:a16="http://schemas.microsoft.com/office/drawing/2014/main" id="{B7315905-9E76-4474-B256-15B83B014E30}"/>
                  </a:ext>
                </a:extLst>
              </p:cNvPr>
              <p:cNvSpPr>
                <a:spLocks noChangeShapeType="1"/>
              </p:cNvSpPr>
              <p:nvPr/>
            </p:nvSpPr>
            <p:spPr bwMode="auto">
              <a:xfrm rot="5400000">
                <a:off x="672" y="1296"/>
                <a:ext cx="96" cy="0"/>
              </a:xfrm>
              <a:prstGeom prst="line">
                <a:avLst/>
              </a:prstGeom>
              <a:noFill/>
              <a:ln w="2857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322" name="Group 27">
              <a:extLst>
                <a:ext uri="{FF2B5EF4-FFF2-40B4-BE49-F238E27FC236}">
                  <a16:creationId xmlns:a16="http://schemas.microsoft.com/office/drawing/2014/main" id="{62792A58-0979-42B2-8EA6-4D26D000D176}"/>
                </a:ext>
              </a:extLst>
            </p:cNvPr>
            <p:cNvGrpSpPr>
              <a:grpSpLocks/>
            </p:cNvGrpSpPr>
            <p:nvPr/>
          </p:nvGrpSpPr>
          <p:grpSpPr bwMode="auto">
            <a:xfrm>
              <a:off x="4720" y="1344"/>
              <a:ext cx="96" cy="96"/>
              <a:chOff x="672" y="1248"/>
              <a:chExt cx="96" cy="96"/>
            </a:xfrm>
          </p:grpSpPr>
          <p:sp>
            <p:nvSpPr>
              <p:cNvPr id="7341" name="Line 28">
                <a:extLst>
                  <a:ext uri="{FF2B5EF4-FFF2-40B4-BE49-F238E27FC236}">
                    <a16:creationId xmlns:a16="http://schemas.microsoft.com/office/drawing/2014/main" id="{68F304F2-95D7-47E4-B009-251105C68949}"/>
                  </a:ext>
                </a:extLst>
              </p:cNvPr>
              <p:cNvSpPr>
                <a:spLocks noChangeShapeType="1"/>
              </p:cNvSpPr>
              <p:nvPr/>
            </p:nvSpPr>
            <p:spPr bwMode="auto">
              <a:xfrm>
                <a:off x="672" y="1296"/>
                <a:ext cx="96" cy="0"/>
              </a:xfrm>
              <a:prstGeom prst="line">
                <a:avLst/>
              </a:prstGeom>
              <a:noFill/>
              <a:ln w="2857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342" name="Line 29">
                <a:extLst>
                  <a:ext uri="{FF2B5EF4-FFF2-40B4-BE49-F238E27FC236}">
                    <a16:creationId xmlns:a16="http://schemas.microsoft.com/office/drawing/2014/main" id="{1AFD8DC2-5163-4BD4-8F37-7BF7368FC7C0}"/>
                  </a:ext>
                </a:extLst>
              </p:cNvPr>
              <p:cNvSpPr>
                <a:spLocks noChangeShapeType="1"/>
              </p:cNvSpPr>
              <p:nvPr/>
            </p:nvSpPr>
            <p:spPr bwMode="auto">
              <a:xfrm rot="5400000">
                <a:off x="672" y="1296"/>
                <a:ext cx="96" cy="0"/>
              </a:xfrm>
              <a:prstGeom prst="line">
                <a:avLst/>
              </a:prstGeom>
              <a:noFill/>
              <a:ln w="2857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323" name="Group 30">
              <a:extLst>
                <a:ext uri="{FF2B5EF4-FFF2-40B4-BE49-F238E27FC236}">
                  <a16:creationId xmlns:a16="http://schemas.microsoft.com/office/drawing/2014/main" id="{66047AE0-D245-4BE1-ABC4-8617B1332C48}"/>
                </a:ext>
              </a:extLst>
            </p:cNvPr>
            <p:cNvGrpSpPr>
              <a:grpSpLocks/>
            </p:cNvGrpSpPr>
            <p:nvPr/>
          </p:nvGrpSpPr>
          <p:grpSpPr bwMode="auto">
            <a:xfrm>
              <a:off x="4432" y="960"/>
              <a:ext cx="96" cy="96"/>
              <a:chOff x="672" y="1248"/>
              <a:chExt cx="96" cy="96"/>
            </a:xfrm>
          </p:grpSpPr>
          <p:sp>
            <p:nvSpPr>
              <p:cNvPr id="7339" name="Line 31">
                <a:extLst>
                  <a:ext uri="{FF2B5EF4-FFF2-40B4-BE49-F238E27FC236}">
                    <a16:creationId xmlns:a16="http://schemas.microsoft.com/office/drawing/2014/main" id="{F2BEF14E-EF5B-49DC-86E4-4AFB29AF7954}"/>
                  </a:ext>
                </a:extLst>
              </p:cNvPr>
              <p:cNvSpPr>
                <a:spLocks noChangeShapeType="1"/>
              </p:cNvSpPr>
              <p:nvPr/>
            </p:nvSpPr>
            <p:spPr bwMode="auto">
              <a:xfrm>
                <a:off x="672" y="1296"/>
                <a:ext cx="96" cy="0"/>
              </a:xfrm>
              <a:prstGeom prst="line">
                <a:avLst/>
              </a:prstGeom>
              <a:noFill/>
              <a:ln w="2857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340" name="Line 32">
                <a:extLst>
                  <a:ext uri="{FF2B5EF4-FFF2-40B4-BE49-F238E27FC236}">
                    <a16:creationId xmlns:a16="http://schemas.microsoft.com/office/drawing/2014/main" id="{8F6CCE7E-6345-4A5E-BEC0-6851C62A7C28}"/>
                  </a:ext>
                </a:extLst>
              </p:cNvPr>
              <p:cNvSpPr>
                <a:spLocks noChangeShapeType="1"/>
              </p:cNvSpPr>
              <p:nvPr/>
            </p:nvSpPr>
            <p:spPr bwMode="auto">
              <a:xfrm rot="5400000">
                <a:off x="672" y="1296"/>
                <a:ext cx="96" cy="0"/>
              </a:xfrm>
              <a:prstGeom prst="line">
                <a:avLst/>
              </a:prstGeom>
              <a:noFill/>
              <a:ln w="2857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324" name="Group 33">
              <a:extLst>
                <a:ext uri="{FF2B5EF4-FFF2-40B4-BE49-F238E27FC236}">
                  <a16:creationId xmlns:a16="http://schemas.microsoft.com/office/drawing/2014/main" id="{3E4ECDD2-F84D-445D-8F1C-3CAED53FE9FA}"/>
                </a:ext>
              </a:extLst>
            </p:cNvPr>
            <p:cNvGrpSpPr>
              <a:grpSpLocks/>
            </p:cNvGrpSpPr>
            <p:nvPr/>
          </p:nvGrpSpPr>
          <p:grpSpPr bwMode="auto">
            <a:xfrm flipH="1" flipV="1">
              <a:off x="4672" y="1632"/>
              <a:ext cx="96" cy="96"/>
              <a:chOff x="672" y="1248"/>
              <a:chExt cx="96" cy="96"/>
            </a:xfrm>
          </p:grpSpPr>
          <p:sp>
            <p:nvSpPr>
              <p:cNvPr id="7337" name="Line 34">
                <a:extLst>
                  <a:ext uri="{FF2B5EF4-FFF2-40B4-BE49-F238E27FC236}">
                    <a16:creationId xmlns:a16="http://schemas.microsoft.com/office/drawing/2014/main" id="{788EDB7C-4EDD-4D6B-A44F-B684EEC7E109}"/>
                  </a:ext>
                </a:extLst>
              </p:cNvPr>
              <p:cNvSpPr>
                <a:spLocks noChangeShapeType="1"/>
              </p:cNvSpPr>
              <p:nvPr/>
            </p:nvSpPr>
            <p:spPr bwMode="auto">
              <a:xfrm>
                <a:off x="672" y="1296"/>
                <a:ext cx="96" cy="0"/>
              </a:xfrm>
              <a:prstGeom prst="line">
                <a:avLst/>
              </a:prstGeom>
              <a:noFill/>
              <a:ln w="2857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338" name="Line 35">
                <a:extLst>
                  <a:ext uri="{FF2B5EF4-FFF2-40B4-BE49-F238E27FC236}">
                    <a16:creationId xmlns:a16="http://schemas.microsoft.com/office/drawing/2014/main" id="{94AB8216-DB5C-454E-9A46-B410EB013287}"/>
                  </a:ext>
                </a:extLst>
              </p:cNvPr>
              <p:cNvSpPr>
                <a:spLocks noChangeShapeType="1"/>
              </p:cNvSpPr>
              <p:nvPr/>
            </p:nvSpPr>
            <p:spPr bwMode="auto">
              <a:xfrm rot="5400000">
                <a:off x="672" y="1296"/>
                <a:ext cx="96" cy="0"/>
              </a:xfrm>
              <a:prstGeom prst="line">
                <a:avLst/>
              </a:prstGeom>
              <a:noFill/>
              <a:ln w="2857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325" name="Group 36">
              <a:extLst>
                <a:ext uri="{FF2B5EF4-FFF2-40B4-BE49-F238E27FC236}">
                  <a16:creationId xmlns:a16="http://schemas.microsoft.com/office/drawing/2014/main" id="{1780FE58-B08B-4D3A-8966-30F7B39B4A5C}"/>
                </a:ext>
              </a:extLst>
            </p:cNvPr>
            <p:cNvGrpSpPr>
              <a:grpSpLocks/>
            </p:cNvGrpSpPr>
            <p:nvPr/>
          </p:nvGrpSpPr>
          <p:grpSpPr bwMode="auto">
            <a:xfrm flipH="1" flipV="1">
              <a:off x="4624" y="2112"/>
              <a:ext cx="96" cy="96"/>
              <a:chOff x="672" y="1248"/>
              <a:chExt cx="96" cy="96"/>
            </a:xfrm>
          </p:grpSpPr>
          <p:sp>
            <p:nvSpPr>
              <p:cNvPr id="7335" name="Line 37">
                <a:extLst>
                  <a:ext uri="{FF2B5EF4-FFF2-40B4-BE49-F238E27FC236}">
                    <a16:creationId xmlns:a16="http://schemas.microsoft.com/office/drawing/2014/main" id="{6F95D4AF-8F1A-49DC-9612-87F6A505515D}"/>
                  </a:ext>
                </a:extLst>
              </p:cNvPr>
              <p:cNvSpPr>
                <a:spLocks noChangeShapeType="1"/>
              </p:cNvSpPr>
              <p:nvPr/>
            </p:nvSpPr>
            <p:spPr bwMode="auto">
              <a:xfrm>
                <a:off x="672" y="1296"/>
                <a:ext cx="96" cy="0"/>
              </a:xfrm>
              <a:prstGeom prst="line">
                <a:avLst/>
              </a:prstGeom>
              <a:noFill/>
              <a:ln w="2857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336" name="Line 38">
                <a:extLst>
                  <a:ext uri="{FF2B5EF4-FFF2-40B4-BE49-F238E27FC236}">
                    <a16:creationId xmlns:a16="http://schemas.microsoft.com/office/drawing/2014/main" id="{7398499C-8AD3-4DF3-84D5-B5F975FC2AA4}"/>
                  </a:ext>
                </a:extLst>
              </p:cNvPr>
              <p:cNvSpPr>
                <a:spLocks noChangeShapeType="1"/>
              </p:cNvSpPr>
              <p:nvPr/>
            </p:nvSpPr>
            <p:spPr bwMode="auto">
              <a:xfrm rot="5400000">
                <a:off x="672" y="1296"/>
                <a:ext cx="96" cy="0"/>
              </a:xfrm>
              <a:prstGeom prst="line">
                <a:avLst/>
              </a:prstGeom>
              <a:noFill/>
              <a:ln w="2857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326" name="Group 39">
              <a:extLst>
                <a:ext uri="{FF2B5EF4-FFF2-40B4-BE49-F238E27FC236}">
                  <a16:creationId xmlns:a16="http://schemas.microsoft.com/office/drawing/2014/main" id="{D9CCF0C3-DC7F-4BC5-9F9D-FDC5CA0C22D2}"/>
                </a:ext>
              </a:extLst>
            </p:cNvPr>
            <p:cNvGrpSpPr>
              <a:grpSpLocks/>
            </p:cNvGrpSpPr>
            <p:nvPr/>
          </p:nvGrpSpPr>
          <p:grpSpPr bwMode="auto">
            <a:xfrm flipH="1" flipV="1">
              <a:off x="4480" y="2160"/>
              <a:ext cx="96" cy="96"/>
              <a:chOff x="672" y="1248"/>
              <a:chExt cx="96" cy="96"/>
            </a:xfrm>
          </p:grpSpPr>
          <p:sp>
            <p:nvSpPr>
              <p:cNvPr id="7333" name="Line 40">
                <a:extLst>
                  <a:ext uri="{FF2B5EF4-FFF2-40B4-BE49-F238E27FC236}">
                    <a16:creationId xmlns:a16="http://schemas.microsoft.com/office/drawing/2014/main" id="{0BD65916-A356-4FC7-979A-36DEB45050BB}"/>
                  </a:ext>
                </a:extLst>
              </p:cNvPr>
              <p:cNvSpPr>
                <a:spLocks noChangeShapeType="1"/>
              </p:cNvSpPr>
              <p:nvPr/>
            </p:nvSpPr>
            <p:spPr bwMode="auto">
              <a:xfrm>
                <a:off x="672" y="1296"/>
                <a:ext cx="96" cy="0"/>
              </a:xfrm>
              <a:prstGeom prst="line">
                <a:avLst/>
              </a:prstGeom>
              <a:noFill/>
              <a:ln w="2857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334" name="Line 41">
                <a:extLst>
                  <a:ext uri="{FF2B5EF4-FFF2-40B4-BE49-F238E27FC236}">
                    <a16:creationId xmlns:a16="http://schemas.microsoft.com/office/drawing/2014/main" id="{C7E963EB-5174-4705-BDB5-628EBDADDEB2}"/>
                  </a:ext>
                </a:extLst>
              </p:cNvPr>
              <p:cNvSpPr>
                <a:spLocks noChangeShapeType="1"/>
              </p:cNvSpPr>
              <p:nvPr/>
            </p:nvSpPr>
            <p:spPr bwMode="auto">
              <a:xfrm rot="5400000">
                <a:off x="672" y="1296"/>
                <a:ext cx="96" cy="0"/>
              </a:xfrm>
              <a:prstGeom prst="line">
                <a:avLst/>
              </a:prstGeom>
              <a:noFill/>
              <a:ln w="2857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327" name="Group 42">
              <a:extLst>
                <a:ext uri="{FF2B5EF4-FFF2-40B4-BE49-F238E27FC236}">
                  <a16:creationId xmlns:a16="http://schemas.microsoft.com/office/drawing/2014/main" id="{CAA8D129-8FBF-4F9B-859C-376E7FC8D8C2}"/>
                </a:ext>
              </a:extLst>
            </p:cNvPr>
            <p:cNvGrpSpPr>
              <a:grpSpLocks/>
            </p:cNvGrpSpPr>
            <p:nvPr/>
          </p:nvGrpSpPr>
          <p:grpSpPr bwMode="auto">
            <a:xfrm flipH="1" flipV="1">
              <a:off x="4672" y="1968"/>
              <a:ext cx="96" cy="96"/>
              <a:chOff x="672" y="1248"/>
              <a:chExt cx="96" cy="96"/>
            </a:xfrm>
          </p:grpSpPr>
          <p:sp>
            <p:nvSpPr>
              <p:cNvPr id="7331" name="Line 43">
                <a:extLst>
                  <a:ext uri="{FF2B5EF4-FFF2-40B4-BE49-F238E27FC236}">
                    <a16:creationId xmlns:a16="http://schemas.microsoft.com/office/drawing/2014/main" id="{C9C0E7CA-72AA-4AB8-9CA7-B3566F51DAB2}"/>
                  </a:ext>
                </a:extLst>
              </p:cNvPr>
              <p:cNvSpPr>
                <a:spLocks noChangeShapeType="1"/>
              </p:cNvSpPr>
              <p:nvPr/>
            </p:nvSpPr>
            <p:spPr bwMode="auto">
              <a:xfrm>
                <a:off x="672" y="1296"/>
                <a:ext cx="96" cy="0"/>
              </a:xfrm>
              <a:prstGeom prst="line">
                <a:avLst/>
              </a:prstGeom>
              <a:noFill/>
              <a:ln w="2857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332" name="Line 44">
                <a:extLst>
                  <a:ext uri="{FF2B5EF4-FFF2-40B4-BE49-F238E27FC236}">
                    <a16:creationId xmlns:a16="http://schemas.microsoft.com/office/drawing/2014/main" id="{D23C9E84-314B-4DC6-987D-3083E64F516F}"/>
                  </a:ext>
                </a:extLst>
              </p:cNvPr>
              <p:cNvSpPr>
                <a:spLocks noChangeShapeType="1"/>
              </p:cNvSpPr>
              <p:nvPr/>
            </p:nvSpPr>
            <p:spPr bwMode="auto">
              <a:xfrm rot="5400000">
                <a:off x="672" y="1296"/>
                <a:ext cx="96" cy="0"/>
              </a:xfrm>
              <a:prstGeom prst="line">
                <a:avLst/>
              </a:prstGeom>
              <a:noFill/>
              <a:ln w="2857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328" name="Group 45">
              <a:extLst>
                <a:ext uri="{FF2B5EF4-FFF2-40B4-BE49-F238E27FC236}">
                  <a16:creationId xmlns:a16="http://schemas.microsoft.com/office/drawing/2014/main" id="{856F9BC9-6C6C-499F-97A2-D99BAC897461}"/>
                </a:ext>
              </a:extLst>
            </p:cNvPr>
            <p:cNvGrpSpPr>
              <a:grpSpLocks/>
            </p:cNvGrpSpPr>
            <p:nvPr/>
          </p:nvGrpSpPr>
          <p:grpSpPr bwMode="auto">
            <a:xfrm flipH="1" flipV="1">
              <a:off x="4624" y="1824"/>
              <a:ext cx="96" cy="96"/>
              <a:chOff x="672" y="1248"/>
              <a:chExt cx="96" cy="96"/>
            </a:xfrm>
          </p:grpSpPr>
          <p:sp>
            <p:nvSpPr>
              <p:cNvPr id="7329" name="Line 46">
                <a:extLst>
                  <a:ext uri="{FF2B5EF4-FFF2-40B4-BE49-F238E27FC236}">
                    <a16:creationId xmlns:a16="http://schemas.microsoft.com/office/drawing/2014/main" id="{B9FED522-A862-457D-9F0C-EA129DF1C792}"/>
                  </a:ext>
                </a:extLst>
              </p:cNvPr>
              <p:cNvSpPr>
                <a:spLocks noChangeShapeType="1"/>
              </p:cNvSpPr>
              <p:nvPr/>
            </p:nvSpPr>
            <p:spPr bwMode="auto">
              <a:xfrm>
                <a:off x="672" y="1296"/>
                <a:ext cx="96" cy="0"/>
              </a:xfrm>
              <a:prstGeom prst="line">
                <a:avLst/>
              </a:prstGeom>
              <a:noFill/>
              <a:ln w="2857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330" name="Line 47">
                <a:extLst>
                  <a:ext uri="{FF2B5EF4-FFF2-40B4-BE49-F238E27FC236}">
                    <a16:creationId xmlns:a16="http://schemas.microsoft.com/office/drawing/2014/main" id="{B3E98886-AF1E-453D-BB00-B95C1A438DDC}"/>
                  </a:ext>
                </a:extLst>
              </p:cNvPr>
              <p:cNvSpPr>
                <a:spLocks noChangeShapeType="1"/>
              </p:cNvSpPr>
              <p:nvPr/>
            </p:nvSpPr>
            <p:spPr bwMode="auto">
              <a:xfrm rot="5400000">
                <a:off x="672" y="1296"/>
                <a:ext cx="96" cy="0"/>
              </a:xfrm>
              <a:prstGeom prst="line">
                <a:avLst/>
              </a:prstGeom>
              <a:noFill/>
              <a:ln w="2857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102448" name="Group 48">
            <a:extLst>
              <a:ext uri="{FF2B5EF4-FFF2-40B4-BE49-F238E27FC236}">
                <a16:creationId xmlns:a16="http://schemas.microsoft.com/office/drawing/2014/main" id="{97CD997D-166D-46D8-9247-658DAC032662}"/>
              </a:ext>
            </a:extLst>
          </p:cNvPr>
          <p:cNvGrpSpPr>
            <a:grpSpLocks/>
          </p:cNvGrpSpPr>
          <p:nvPr/>
        </p:nvGrpSpPr>
        <p:grpSpPr bwMode="auto">
          <a:xfrm>
            <a:off x="1295400" y="1066800"/>
            <a:ext cx="2438400" cy="960438"/>
            <a:chOff x="384" y="547"/>
            <a:chExt cx="1536" cy="605"/>
          </a:xfrm>
        </p:grpSpPr>
        <p:sp>
          <p:nvSpPr>
            <p:cNvPr id="7303" name="Line 49">
              <a:extLst>
                <a:ext uri="{FF2B5EF4-FFF2-40B4-BE49-F238E27FC236}">
                  <a16:creationId xmlns:a16="http://schemas.microsoft.com/office/drawing/2014/main" id="{99ABBF20-A09C-46F0-84BE-72AB119CCE9E}"/>
                </a:ext>
              </a:extLst>
            </p:cNvPr>
            <p:cNvSpPr>
              <a:spLocks noChangeShapeType="1"/>
            </p:cNvSpPr>
            <p:nvPr/>
          </p:nvSpPr>
          <p:spPr bwMode="auto">
            <a:xfrm rot="10800000">
              <a:off x="888" y="699"/>
              <a:ext cx="0" cy="18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7304" name="Group 50">
              <a:extLst>
                <a:ext uri="{FF2B5EF4-FFF2-40B4-BE49-F238E27FC236}">
                  <a16:creationId xmlns:a16="http://schemas.microsoft.com/office/drawing/2014/main" id="{6274C36D-B8D4-4BF4-AC0C-BFF7D16A936D}"/>
                </a:ext>
              </a:extLst>
            </p:cNvPr>
            <p:cNvGrpSpPr>
              <a:grpSpLocks/>
            </p:cNvGrpSpPr>
            <p:nvPr/>
          </p:nvGrpSpPr>
          <p:grpSpPr bwMode="auto">
            <a:xfrm rot="10800000">
              <a:off x="815" y="884"/>
              <a:ext cx="72" cy="75"/>
              <a:chOff x="3168" y="3312"/>
              <a:chExt cx="96" cy="96"/>
            </a:xfrm>
          </p:grpSpPr>
          <p:sp>
            <p:nvSpPr>
              <p:cNvPr id="7317" name="Arc 51">
                <a:extLst>
                  <a:ext uri="{FF2B5EF4-FFF2-40B4-BE49-F238E27FC236}">
                    <a16:creationId xmlns:a16="http://schemas.microsoft.com/office/drawing/2014/main" id="{984A976C-A357-43DF-8BBA-CB7EA106551E}"/>
                  </a:ext>
                </a:extLst>
              </p:cNvPr>
              <p:cNvSpPr>
                <a:spLocks/>
              </p:cNvSpPr>
              <p:nvPr/>
            </p:nvSpPr>
            <p:spPr bwMode="auto">
              <a:xfrm>
                <a:off x="3216" y="3312"/>
                <a:ext cx="48"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318" name="Arc 52">
                <a:extLst>
                  <a:ext uri="{FF2B5EF4-FFF2-40B4-BE49-F238E27FC236}">
                    <a16:creationId xmlns:a16="http://schemas.microsoft.com/office/drawing/2014/main" id="{BB271BC7-D3C9-4F40-A760-716A6AEA9868}"/>
                  </a:ext>
                </a:extLst>
              </p:cNvPr>
              <p:cNvSpPr>
                <a:spLocks/>
              </p:cNvSpPr>
              <p:nvPr/>
            </p:nvSpPr>
            <p:spPr bwMode="auto">
              <a:xfrm flipH="1">
                <a:off x="3168" y="3312"/>
                <a:ext cx="48"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7305" name="Group 53">
              <a:extLst>
                <a:ext uri="{FF2B5EF4-FFF2-40B4-BE49-F238E27FC236}">
                  <a16:creationId xmlns:a16="http://schemas.microsoft.com/office/drawing/2014/main" id="{3E1845EB-4A31-48B8-87E8-FAB0E778A8CD}"/>
                </a:ext>
              </a:extLst>
            </p:cNvPr>
            <p:cNvGrpSpPr>
              <a:grpSpLocks/>
            </p:cNvGrpSpPr>
            <p:nvPr/>
          </p:nvGrpSpPr>
          <p:grpSpPr bwMode="auto">
            <a:xfrm rot="10800000" flipH="1" flipV="1">
              <a:off x="887" y="623"/>
              <a:ext cx="72" cy="75"/>
              <a:chOff x="3168" y="3312"/>
              <a:chExt cx="96" cy="96"/>
            </a:xfrm>
          </p:grpSpPr>
          <p:sp>
            <p:nvSpPr>
              <p:cNvPr id="7315" name="Arc 54">
                <a:extLst>
                  <a:ext uri="{FF2B5EF4-FFF2-40B4-BE49-F238E27FC236}">
                    <a16:creationId xmlns:a16="http://schemas.microsoft.com/office/drawing/2014/main" id="{96D8DE63-E4C5-430F-9289-3DE8AE4338A5}"/>
                  </a:ext>
                </a:extLst>
              </p:cNvPr>
              <p:cNvSpPr>
                <a:spLocks/>
              </p:cNvSpPr>
              <p:nvPr/>
            </p:nvSpPr>
            <p:spPr bwMode="auto">
              <a:xfrm>
                <a:off x="3216" y="3312"/>
                <a:ext cx="48"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316" name="Arc 55">
                <a:extLst>
                  <a:ext uri="{FF2B5EF4-FFF2-40B4-BE49-F238E27FC236}">
                    <a16:creationId xmlns:a16="http://schemas.microsoft.com/office/drawing/2014/main" id="{2B59458A-3EEE-4885-83F9-65250275F2B1}"/>
                  </a:ext>
                </a:extLst>
              </p:cNvPr>
              <p:cNvSpPr>
                <a:spLocks/>
              </p:cNvSpPr>
              <p:nvPr/>
            </p:nvSpPr>
            <p:spPr bwMode="auto">
              <a:xfrm flipH="1">
                <a:off x="3168" y="3312"/>
                <a:ext cx="48"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7306" name="Text Box 56">
              <a:extLst>
                <a:ext uri="{FF2B5EF4-FFF2-40B4-BE49-F238E27FC236}">
                  <a16:creationId xmlns:a16="http://schemas.microsoft.com/office/drawing/2014/main" id="{9BBB8AEE-0BD0-4B6F-AAE7-5BAB7787BDC9}"/>
                </a:ext>
              </a:extLst>
            </p:cNvPr>
            <p:cNvSpPr txBox="1">
              <a:spLocks noChangeArrowheads="1"/>
            </p:cNvSpPr>
            <p:nvPr/>
          </p:nvSpPr>
          <p:spPr bwMode="auto">
            <a:xfrm>
              <a:off x="960" y="720"/>
              <a:ext cx="8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CC"/>
                  </a:solidFill>
                </a:rPr>
                <a:t>E . dS</a:t>
              </a:r>
              <a:r>
                <a:rPr lang="en-US" altLang="en-US" sz="1800" b="1">
                  <a:solidFill>
                    <a:srgbClr val="FFFFCC"/>
                  </a:solidFill>
                  <a:latin typeface="ItalicC" pitchFamily="2" charset="0"/>
                </a:rPr>
                <a:t> </a:t>
              </a:r>
              <a:r>
                <a:rPr lang="en-US" altLang="en-US" sz="1800" b="1">
                  <a:solidFill>
                    <a:srgbClr val="FFFFCC"/>
                  </a:solidFill>
                </a:rPr>
                <a:t>=</a:t>
              </a:r>
            </a:p>
          </p:txBody>
        </p:sp>
        <p:sp>
          <p:nvSpPr>
            <p:cNvPr id="7307" name="Line 57">
              <a:extLst>
                <a:ext uri="{FF2B5EF4-FFF2-40B4-BE49-F238E27FC236}">
                  <a16:creationId xmlns:a16="http://schemas.microsoft.com/office/drawing/2014/main" id="{89132737-0836-49C2-90B4-96C7237BF3A9}"/>
                </a:ext>
              </a:extLst>
            </p:cNvPr>
            <p:cNvSpPr>
              <a:spLocks noChangeShapeType="1"/>
            </p:cNvSpPr>
            <p:nvPr/>
          </p:nvSpPr>
          <p:spPr bwMode="auto">
            <a:xfrm>
              <a:off x="1008" y="720"/>
              <a:ext cx="144" cy="0"/>
            </a:xfrm>
            <a:prstGeom prst="line">
              <a:avLst/>
            </a:prstGeom>
            <a:noFill/>
            <a:ln w="12700">
              <a:solidFill>
                <a:srgbClr val="FFFF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308" name="Line 58">
              <a:extLst>
                <a:ext uri="{FF2B5EF4-FFF2-40B4-BE49-F238E27FC236}">
                  <a16:creationId xmlns:a16="http://schemas.microsoft.com/office/drawing/2014/main" id="{4FE6263E-F762-48A2-AE4F-129726A3D25A}"/>
                </a:ext>
              </a:extLst>
            </p:cNvPr>
            <p:cNvSpPr>
              <a:spLocks noChangeShapeType="1"/>
            </p:cNvSpPr>
            <p:nvPr/>
          </p:nvSpPr>
          <p:spPr bwMode="auto">
            <a:xfrm>
              <a:off x="1248" y="720"/>
              <a:ext cx="144" cy="0"/>
            </a:xfrm>
            <a:prstGeom prst="line">
              <a:avLst/>
            </a:prstGeom>
            <a:noFill/>
            <a:ln w="12700">
              <a:solidFill>
                <a:srgbClr val="FFFF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309" name="Text Box 59">
              <a:extLst>
                <a:ext uri="{FF2B5EF4-FFF2-40B4-BE49-F238E27FC236}">
                  <a16:creationId xmlns:a16="http://schemas.microsoft.com/office/drawing/2014/main" id="{264B376B-8AE9-4D27-A7F4-0812C1D89291}"/>
                </a:ext>
              </a:extLst>
            </p:cNvPr>
            <p:cNvSpPr txBox="1">
              <a:spLocks noChangeArrowheads="1"/>
            </p:cNvSpPr>
            <p:nvPr/>
          </p:nvSpPr>
          <p:spPr bwMode="auto">
            <a:xfrm>
              <a:off x="768" y="960"/>
              <a:ext cx="15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a:solidFill>
                    <a:srgbClr val="FFFFCC"/>
                  </a:solidFill>
                </a:rPr>
                <a:t>S</a:t>
              </a:r>
            </a:p>
          </p:txBody>
        </p:sp>
        <p:sp>
          <p:nvSpPr>
            <p:cNvPr id="7310" name="Oval 60">
              <a:extLst>
                <a:ext uri="{FF2B5EF4-FFF2-40B4-BE49-F238E27FC236}">
                  <a16:creationId xmlns:a16="http://schemas.microsoft.com/office/drawing/2014/main" id="{3D9A1CA4-B772-4846-861A-E30E7503ADBF}"/>
                </a:ext>
              </a:extLst>
            </p:cNvPr>
            <p:cNvSpPr>
              <a:spLocks noChangeArrowheads="1"/>
            </p:cNvSpPr>
            <p:nvPr/>
          </p:nvSpPr>
          <p:spPr bwMode="auto">
            <a:xfrm>
              <a:off x="816" y="768"/>
              <a:ext cx="144" cy="48"/>
            </a:xfrm>
            <a:prstGeom prst="ellipse">
              <a:avLst/>
            </a:prstGeom>
            <a:noFill/>
            <a:ln w="190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311" name="Rectangle 61">
              <a:extLst>
                <a:ext uri="{FF2B5EF4-FFF2-40B4-BE49-F238E27FC236}">
                  <a16:creationId xmlns:a16="http://schemas.microsoft.com/office/drawing/2014/main" id="{98159805-D73D-4A8A-BFE5-66659810E500}"/>
                </a:ext>
              </a:extLst>
            </p:cNvPr>
            <p:cNvSpPr>
              <a:spLocks noChangeArrowheads="1"/>
            </p:cNvSpPr>
            <p:nvPr/>
          </p:nvSpPr>
          <p:spPr bwMode="auto">
            <a:xfrm>
              <a:off x="384" y="672"/>
              <a:ext cx="42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en-US" sz="1800" b="1">
                  <a:solidFill>
                    <a:srgbClr val="FFFFCC"/>
                  </a:solidFill>
                </a:rPr>
                <a:t>Φ</a:t>
              </a:r>
              <a:r>
                <a:rPr lang="en-US" altLang="en-US" sz="1800" b="1" baseline="-25000">
                  <a:solidFill>
                    <a:srgbClr val="FFFFCC"/>
                  </a:solidFill>
                </a:rPr>
                <a:t>E</a:t>
              </a:r>
              <a:r>
                <a:rPr lang="en-US" altLang="en-US" sz="1800" b="1">
                  <a:solidFill>
                    <a:srgbClr val="FFFFCC"/>
                  </a:solidFill>
                </a:rPr>
                <a:t> =</a:t>
              </a:r>
            </a:p>
          </p:txBody>
        </p:sp>
        <p:sp>
          <p:nvSpPr>
            <p:cNvPr id="7312" name="Rectangle 62">
              <a:extLst>
                <a:ext uri="{FF2B5EF4-FFF2-40B4-BE49-F238E27FC236}">
                  <a16:creationId xmlns:a16="http://schemas.microsoft.com/office/drawing/2014/main" id="{D05202EC-B4F0-400D-B65C-4FC6A841426E}"/>
                </a:ext>
              </a:extLst>
            </p:cNvPr>
            <p:cNvSpPr>
              <a:spLocks noChangeArrowheads="1"/>
            </p:cNvSpPr>
            <p:nvPr/>
          </p:nvSpPr>
          <p:spPr bwMode="auto">
            <a:xfrm>
              <a:off x="1680" y="54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FFCC"/>
                  </a:solidFill>
                </a:rPr>
                <a:t>q</a:t>
              </a:r>
              <a:endParaRPr lang="en-US" altLang="en-US" sz="1800">
                <a:solidFill>
                  <a:srgbClr val="FFFFCC"/>
                </a:solidFill>
              </a:endParaRPr>
            </a:p>
          </p:txBody>
        </p:sp>
        <p:sp>
          <p:nvSpPr>
            <p:cNvPr id="7313" name="Rectangle 63">
              <a:extLst>
                <a:ext uri="{FF2B5EF4-FFF2-40B4-BE49-F238E27FC236}">
                  <a16:creationId xmlns:a16="http://schemas.microsoft.com/office/drawing/2014/main" id="{D5FEF0E2-E006-480C-B120-7780FE99EC24}"/>
                </a:ext>
              </a:extLst>
            </p:cNvPr>
            <p:cNvSpPr>
              <a:spLocks noChangeArrowheads="1"/>
            </p:cNvSpPr>
            <p:nvPr/>
          </p:nvSpPr>
          <p:spPr bwMode="auto">
            <a:xfrm>
              <a:off x="1683" y="778"/>
              <a:ext cx="23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en-US" sz="1800" b="1">
                  <a:solidFill>
                    <a:srgbClr val="FFFFCC"/>
                  </a:solidFill>
                  <a:cs typeface="Arial" panose="020B0604020202020204" pitchFamily="34" charset="0"/>
                </a:rPr>
                <a:t>ε</a:t>
              </a:r>
              <a:r>
                <a:rPr lang="en-US" altLang="en-US" sz="1800" b="1" baseline="-25000">
                  <a:solidFill>
                    <a:srgbClr val="FFFFCC"/>
                  </a:solidFill>
                  <a:cs typeface="Arial" panose="020B0604020202020204" pitchFamily="34" charset="0"/>
                </a:rPr>
                <a:t>0</a:t>
              </a:r>
              <a:endParaRPr lang="el-GR" altLang="en-US" sz="1800" b="1" baseline="-25000">
                <a:solidFill>
                  <a:srgbClr val="FFFFCC"/>
                </a:solidFill>
                <a:cs typeface="Arial" panose="020B0604020202020204" pitchFamily="34" charset="0"/>
              </a:endParaRPr>
            </a:p>
          </p:txBody>
        </p:sp>
        <p:sp>
          <p:nvSpPr>
            <p:cNvPr id="7314" name="Line 64">
              <a:extLst>
                <a:ext uri="{FF2B5EF4-FFF2-40B4-BE49-F238E27FC236}">
                  <a16:creationId xmlns:a16="http://schemas.microsoft.com/office/drawing/2014/main" id="{9236EDE0-F5F1-467E-95B5-1FD2DC095D08}"/>
                </a:ext>
              </a:extLst>
            </p:cNvPr>
            <p:cNvSpPr>
              <a:spLocks noChangeShapeType="1"/>
            </p:cNvSpPr>
            <p:nvPr/>
          </p:nvSpPr>
          <p:spPr bwMode="auto">
            <a:xfrm>
              <a:off x="1680" y="816"/>
              <a:ext cx="240" cy="0"/>
            </a:xfrm>
            <a:prstGeom prst="line">
              <a:avLst/>
            </a:prstGeom>
            <a:noFill/>
            <a:ln w="9525">
              <a:solidFill>
                <a:srgbClr val="CC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02465" name="Text Box 65">
            <a:extLst>
              <a:ext uri="{FF2B5EF4-FFF2-40B4-BE49-F238E27FC236}">
                <a16:creationId xmlns:a16="http://schemas.microsoft.com/office/drawing/2014/main" id="{E539DBE6-5073-47D5-90A4-A5C56CA19D89}"/>
              </a:ext>
            </a:extLst>
          </p:cNvPr>
          <p:cNvSpPr txBox="1">
            <a:spLocks noChangeArrowheads="1"/>
          </p:cNvSpPr>
          <p:nvPr/>
        </p:nvSpPr>
        <p:spPr bwMode="auto">
          <a:xfrm>
            <a:off x="457200" y="1981200"/>
            <a:ext cx="510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9999FF"/>
                </a:solidFill>
              </a:rPr>
              <a:t>Since E = 0 in the interior of the conductor, therefore q = 0.</a:t>
            </a:r>
          </a:p>
        </p:txBody>
      </p:sp>
      <p:sp>
        <p:nvSpPr>
          <p:cNvPr id="102466" name="Text Box 66">
            <a:extLst>
              <a:ext uri="{FF2B5EF4-FFF2-40B4-BE49-F238E27FC236}">
                <a16:creationId xmlns:a16="http://schemas.microsoft.com/office/drawing/2014/main" id="{2FC614FF-8271-43D7-A3AF-9058EC545DCB}"/>
              </a:ext>
            </a:extLst>
          </p:cNvPr>
          <p:cNvSpPr txBox="1">
            <a:spLocks noChangeArrowheads="1"/>
          </p:cNvSpPr>
          <p:nvPr/>
        </p:nvSpPr>
        <p:spPr bwMode="auto">
          <a:xfrm>
            <a:off x="152400" y="2590800"/>
            <a:ext cx="5410200" cy="229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AutoNum type="arabicPeriod" startAt="4"/>
            </a:pPr>
            <a:r>
              <a:rPr lang="en-US" altLang="en-US" sz="1800" b="1">
                <a:solidFill>
                  <a:srgbClr val="FFFF00"/>
                </a:solidFill>
              </a:rPr>
              <a:t>Charge always resides on the surface of a conductor.</a:t>
            </a:r>
          </a:p>
          <a:p>
            <a:pPr eaLnBrk="1" hangingPunct="1">
              <a:spcBef>
                <a:spcPct val="50000"/>
              </a:spcBef>
              <a:buFontTx/>
              <a:buNone/>
            </a:pPr>
            <a:r>
              <a:rPr lang="en-US" altLang="en-US" sz="1800" b="1">
                <a:solidFill>
                  <a:srgbClr val="FF99FF"/>
                </a:solidFill>
              </a:rPr>
              <a:t>     Suppose a conductor is given some excess charge q. Construct a Gaussian surface just inside the conductor.</a:t>
            </a:r>
          </a:p>
          <a:p>
            <a:pPr eaLnBrk="1" hangingPunct="1">
              <a:spcBef>
                <a:spcPct val="50000"/>
              </a:spcBef>
              <a:buFontTx/>
              <a:buNone/>
            </a:pPr>
            <a:r>
              <a:rPr lang="en-US" altLang="en-US" sz="1800" b="1">
                <a:solidFill>
                  <a:srgbClr val="FF99FF"/>
                </a:solidFill>
              </a:rPr>
              <a:t>     </a:t>
            </a:r>
            <a:r>
              <a:rPr lang="en-US" altLang="en-US" sz="1800" b="1">
                <a:solidFill>
                  <a:srgbClr val="FF9966"/>
                </a:solidFill>
              </a:rPr>
              <a:t>Since E = 0 in the interior of the conductor, therefore q = 0 inside the conductor.</a:t>
            </a:r>
          </a:p>
        </p:txBody>
      </p:sp>
      <p:sp>
        <p:nvSpPr>
          <p:cNvPr id="102467" name="Freeform 67">
            <a:extLst>
              <a:ext uri="{FF2B5EF4-FFF2-40B4-BE49-F238E27FC236}">
                <a16:creationId xmlns:a16="http://schemas.microsoft.com/office/drawing/2014/main" id="{AF688809-337F-4A3D-BF45-04F4C2F14997}"/>
              </a:ext>
            </a:extLst>
          </p:cNvPr>
          <p:cNvSpPr>
            <a:spLocks/>
          </p:cNvSpPr>
          <p:nvPr/>
        </p:nvSpPr>
        <p:spPr bwMode="auto">
          <a:xfrm>
            <a:off x="7162800" y="3505200"/>
            <a:ext cx="1638300" cy="1752600"/>
          </a:xfrm>
          <a:custGeom>
            <a:avLst/>
            <a:gdLst>
              <a:gd name="T0" fmla="*/ 2147483646 w 1224"/>
              <a:gd name="T1" fmla="*/ 2147483646 h 1472"/>
              <a:gd name="T2" fmla="*/ 2147483646 w 1224"/>
              <a:gd name="T3" fmla="*/ 2147483646 h 1472"/>
              <a:gd name="T4" fmla="*/ 2147483646 w 1224"/>
              <a:gd name="T5" fmla="*/ 2147483646 h 1472"/>
              <a:gd name="T6" fmla="*/ 2147483646 w 1224"/>
              <a:gd name="T7" fmla="*/ 2147483646 h 1472"/>
              <a:gd name="T8" fmla="*/ 2147483646 w 1224"/>
              <a:gd name="T9" fmla="*/ 2147483646 h 1472"/>
              <a:gd name="T10" fmla="*/ 2147483646 w 1224"/>
              <a:gd name="T11" fmla="*/ 2147483646 h 1472"/>
              <a:gd name="T12" fmla="*/ 2147483646 w 1224"/>
              <a:gd name="T13" fmla="*/ 2147483646 h 1472"/>
              <a:gd name="T14" fmla="*/ 2147483646 w 1224"/>
              <a:gd name="T15" fmla="*/ 2147483646 h 1472"/>
              <a:gd name="T16" fmla="*/ 2147483646 w 1224"/>
              <a:gd name="T17" fmla="*/ 2147483646 h 1472"/>
              <a:gd name="T18" fmla="*/ 2147483646 w 1224"/>
              <a:gd name="T19" fmla="*/ 2147483646 h 1472"/>
              <a:gd name="T20" fmla="*/ 2147483646 w 1224"/>
              <a:gd name="T21" fmla="*/ 2147483646 h 1472"/>
              <a:gd name="T22" fmla="*/ 2147483646 w 1224"/>
              <a:gd name="T23" fmla="*/ 2147483646 h 1472"/>
              <a:gd name="T24" fmla="*/ 2147483646 w 1224"/>
              <a:gd name="T25" fmla="*/ 2147483646 h 14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24" h="1472">
                <a:moveTo>
                  <a:pt x="544" y="32"/>
                </a:moveTo>
                <a:cubicBezTo>
                  <a:pt x="624" y="40"/>
                  <a:pt x="792" y="32"/>
                  <a:pt x="880" y="80"/>
                </a:cubicBezTo>
                <a:cubicBezTo>
                  <a:pt x="968" y="128"/>
                  <a:pt x="1016" y="240"/>
                  <a:pt x="1072" y="320"/>
                </a:cubicBezTo>
                <a:cubicBezTo>
                  <a:pt x="1128" y="400"/>
                  <a:pt x="1208" y="456"/>
                  <a:pt x="1216" y="560"/>
                </a:cubicBezTo>
                <a:cubicBezTo>
                  <a:pt x="1224" y="664"/>
                  <a:pt x="1136" y="824"/>
                  <a:pt x="1120" y="944"/>
                </a:cubicBezTo>
                <a:cubicBezTo>
                  <a:pt x="1104" y="1064"/>
                  <a:pt x="1200" y="1192"/>
                  <a:pt x="1120" y="1280"/>
                </a:cubicBezTo>
                <a:cubicBezTo>
                  <a:pt x="1040" y="1368"/>
                  <a:pt x="800" y="1472"/>
                  <a:pt x="640" y="1472"/>
                </a:cubicBezTo>
                <a:cubicBezTo>
                  <a:pt x="480" y="1472"/>
                  <a:pt x="264" y="1384"/>
                  <a:pt x="160" y="1280"/>
                </a:cubicBezTo>
                <a:cubicBezTo>
                  <a:pt x="56" y="1176"/>
                  <a:pt x="0" y="960"/>
                  <a:pt x="16" y="848"/>
                </a:cubicBezTo>
                <a:cubicBezTo>
                  <a:pt x="32" y="736"/>
                  <a:pt x="232" y="712"/>
                  <a:pt x="256" y="608"/>
                </a:cubicBezTo>
                <a:cubicBezTo>
                  <a:pt x="280" y="504"/>
                  <a:pt x="136" y="320"/>
                  <a:pt x="160" y="224"/>
                </a:cubicBezTo>
                <a:cubicBezTo>
                  <a:pt x="184" y="128"/>
                  <a:pt x="336" y="64"/>
                  <a:pt x="400" y="32"/>
                </a:cubicBezTo>
                <a:cubicBezTo>
                  <a:pt x="464" y="0"/>
                  <a:pt x="464" y="24"/>
                  <a:pt x="544" y="32"/>
                </a:cubicBezTo>
                <a:close/>
              </a:path>
            </a:pathLst>
          </a:custGeom>
          <a:solidFill>
            <a:srgbClr val="FF9900"/>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68" name="Freeform 68">
            <a:extLst>
              <a:ext uri="{FF2B5EF4-FFF2-40B4-BE49-F238E27FC236}">
                <a16:creationId xmlns:a16="http://schemas.microsoft.com/office/drawing/2014/main" id="{0C1E63A9-A751-43BD-B511-6F69DC8C80C2}"/>
              </a:ext>
            </a:extLst>
          </p:cNvPr>
          <p:cNvSpPr>
            <a:spLocks/>
          </p:cNvSpPr>
          <p:nvPr/>
        </p:nvSpPr>
        <p:spPr bwMode="auto">
          <a:xfrm>
            <a:off x="7315200" y="3581400"/>
            <a:ext cx="1371600" cy="1600200"/>
          </a:xfrm>
          <a:custGeom>
            <a:avLst/>
            <a:gdLst>
              <a:gd name="T0" fmla="*/ 2147483646 w 1224"/>
              <a:gd name="T1" fmla="*/ 2147483646 h 1472"/>
              <a:gd name="T2" fmla="*/ 2147483646 w 1224"/>
              <a:gd name="T3" fmla="*/ 2147483646 h 1472"/>
              <a:gd name="T4" fmla="*/ 2147483646 w 1224"/>
              <a:gd name="T5" fmla="*/ 2147483646 h 1472"/>
              <a:gd name="T6" fmla="*/ 2147483646 w 1224"/>
              <a:gd name="T7" fmla="*/ 2147483646 h 1472"/>
              <a:gd name="T8" fmla="*/ 2147483646 w 1224"/>
              <a:gd name="T9" fmla="*/ 2147483646 h 1472"/>
              <a:gd name="T10" fmla="*/ 2147483646 w 1224"/>
              <a:gd name="T11" fmla="*/ 2147483646 h 1472"/>
              <a:gd name="T12" fmla="*/ 2147483646 w 1224"/>
              <a:gd name="T13" fmla="*/ 2147483646 h 1472"/>
              <a:gd name="T14" fmla="*/ 2147483646 w 1224"/>
              <a:gd name="T15" fmla="*/ 2147483646 h 1472"/>
              <a:gd name="T16" fmla="*/ 2147483646 w 1224"/>
              <a:gd name="T17" fmla="*/ 2147483646 h 1472"/>
              <a:gd name="T18" fmla="*/ 2147483646 w 1224"/>
              <a:gd name="T19" fmla="*/ 2147483646 h 1472"/>
              <a:gd name="T20" fmla="*/ 2147483646 w 1224"/>
              <a:gd name="T21" fmla="*/ 2147483646 h 1472"/>
              <a:gd name="T22" fmla="*/ 2147483646 w 1224"/>
              <a:gd name="T23" fmla="*/ 2147483646 h 1472"/>
              <a:gd name="T24" fmla="*/ 2147483646 w 1224"/>
              <a:gd name="T25" fmla="*/ 2147483646 h 14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24" h="1472">
                <a:moveTo>
                  <a:pt x="544" y="32"/>
                </a:moveTo>
                <a:cubicBezTo>
                  <a:pt x="624" y="40"/>
                  <a:pt x="792" y="32"/>
                  <a:pt x="880" y="80"/>
                </a:cubicBezTo>
                <a:cubicBezTo>
                  <a:pt x="968" y="128"/>
                  <a:pt x="1016" y="240"/>
                  <a:pt x="1072" y="320"/>
                </a:cubicBezTo>
                <a:cubicBezTo>
                  <a:pt x="1128" y="400"/>
                  <a:pt x="1208" y="456"/>
                  <a:pt x="1216" y="560"/>
                </a:cubicBezTo>
                <a:cubicBezTo>
                  <a:pt x="1224" y="664"/>
                  <a:pt x="1136" y="824"/>
                  <a:pt x="1120" y="944"/>
                </a:cubicBezTo>
                <a:cubicBezTo>
                  <a:pt x="1104" y="1064"/>
                  <a:pt x="1200" y="1192"/>
                  <a:pt x="1120" y="1280"/>
                </a:cubicBezTo>
                <a:cubicBezTo>
                  <a:pt x="1040" y="1368"/>
                  <a:pt x="800" y="1472"/>
                  <a:pt x="640" y="1472"/>
                </a:cubicBezTo>
                <a:cubicBezTo>
                  <a:pt x="480" y="1472"/>
                  <a:pt x="264" y="1384"/>
                  <a:pt x="160" y="1280"/>
                </a:cubicBezTo>
                <a:cubicBezTo>
                  <a:pt x="56" y="1176"/>
                  <a:pt x="0" y="960"/>
                  <a:pt x="16" y="848"/>
                </a:cubicBezTo>
                <a:cubicBezTo>
                  <a:pt x="32" y="736"/>
                  <a:pt x="232" y="712"/>
                  <a:pt x="256" y="608"/>
                </a:cubicBezTo>
                <a:cubicBezTo>
                  <a:pt x="280" y="504"/>
                  <a:pt x="136" y="320"/>
                  <a:pt x="160" y="224"/>
                </a:cubicBezTo>
                <a:cubicBezTo>
                  <a:pt x="184" y="128"/>
                  <a:pt x="336" y="64"/>
                  <a:pt x="400" y="32"/>
                </a:cubicBezTo>
                <a:cubicBezTo>
                  <a:pt x="464" y="0"/>
                  <a:pt x="464" y="24"/>
                  <a:pt x="544" y="32"/>
                </a:cubicBezTo>
                <a:close/>
              </a:path>
            </a:pathLst>
          </a:custGeom>
          <a:noFill/>
          <a:ln w="9525" cap="flat">
            <a:solidFill>
              <a:srgbClr val="800000"/>
            </a:solidFill>
            <a:prstDash val="dash"/>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69" name="Text Box 69">
            <a:extLst>
              <a:ext uri="{FF2B5EF4-FFF2-40B4-BE49-F238E27FC236}">
                <a16:creationId xmlns:a16="http://schemas.microsoft.com/office/drawing/2014/main" id="{49177A09-2DA0-4CFF-A0B3-90B658DF7DF9}"/>
              </a:ext>
            </a:extLst>
          </p:cNvPr>
          <p:cNvSpPr txBox="1">
            <a:spLocks noChangeArrowheads="1"/>
          </p:cNvSpPr>
          <p:nvPr/>
        </p:nvSpPr>
        <p:spPr bwMode="auto">
          <a:xfrm>
            <a:off x="7696200" y="44196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00FF"/>
                </a:solidFill>
              </a:rPr>
              <a:t>q = 0</a:t>
            </a:r>
          </a:p>
        </p:txBody>
      </p:sp>
      <p:grpSp>
        <p:nvGrpSpPr>
          <p:cNvPr id="102589" name="Group 189">
            <a:extLst>
              <a:ext uri="{FF2B5EF4-FFF2-40B4-BE49-F238E27FC236}">
                <a16:creationId xmlns:a16="http://schemas.microsoft.com/office/drawing/2014/main" id="{2ADC9B3D-C858-4015-BF1C-D5FE5143F6FC}"/>
              </a:ext>
            </a:extLst>
          </p:cNvPr>
          <p:cNvGrpSpPr>
            <a:grpSpLocks/>
          </p:cNvGrpSpPr>
          <p:nvPr/>
        </p:nvGrpSpPr>
        <p:grpSpPr bwMode="auto">
          <a:xfrm>
            <a:off x="7162800" y="2971800"/>
            <a:ext cx="1447800" cy="609600"/>
            <a:chOff x="4512" y="1872"/>
            <a:chExt cx="912" cy="384"/>
          </a:xfrm>
        </p:grpSpPr>
        <p:sp>
          <p:nvSpPr>
            <p:cNvPr id="7300" name="Line 71">
              <a:extLst>
                <a:ext uri="{FF2B5EF4-FFF2-40B4-BE49-F238E27FC236}">
                  <a16:creationId xmlns:a16="http://schemas.microsoft.com/office/drawing/2014/main" id="{7BD8FAD5-8708-4A4A-94C6-5BA9DAE4B601}"/>
                </a:ext>
              </a:extLst>
            </p:cNvPr>
            <p:cNvSpPr>
              <a:spLocks noChangeShapeType="1"/>
            </p:cNvSpPr>
            <p:nvPr/>
          </p:nvSpPr>
          <p:spPr bwMode="auto">
            <a:xfrm>
              <a:off x="4992" y="1872"/>
              <a:ext cx="0" cy="336"/>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301" name="Oval 72">
              <a:extLst>
                <a:ext uri="{FF2B5EF4-FFF2-40B4-BE49-F238E27FC236}">
                  <a16:creationId xmlns:a16="http://schemas.microsoft.com/office/drawing/2014/main" id="{DC6A402F-8BAA-4643-9A03-2E1F738747A0}"/>
                </a:ext>
              </a:extLst>
            </p:cNvPr>
            <p:cNvSpPr>
              <a:spLocks noChangeArrowheads="1"/>
            </p:cNvSpPr>
            <p:nvPr/>
          </p:nvSpPr>
          <p:spPr bwMode="auto">
            <a:xfrm>
              <a:off x="4944" y="2208"/>
              <a:ext cx="96" cy="48"/>
            </a:xfrm>
            <a:prstGeom prst="ellipse">
              <a:avLst/>
            </a:prstGeom>
            <a:solidFill>
              <a:srgbClr val="00FF00"/>
            </a:solidFill>
            <a:ln w="952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302" name="Line 73">
              <a:extLst>
                <a:ext uri="{FF2B5EF4-FFF2-40B4-BE49-F238E27FC236}">
                  <a16:creationId xmlns:a16="http://schemas.microsoft.com/office/drawing/2014/main" id="{E1DEFB7F-6BC3-49BD-BCFE-6DC3916583A3}"/>
                </a:ext>
              </a:extLst>
            </p:cNvPr>
            <p:cNvSpPr>
              <a:spLocks noChangeShapeType="1"/>
            </p:cNvSpPr>
            <p:nvPr/>
          </p:nvSpPr>
          <p:spPr bwMode="auto">
            <a:xfrm>
              <a:off x="4512" y="1872"/>
              <a:ext cx="912" cy="0"/>
            </a:xfrm>
            <a:prstGeom prst="line">
              <a:avLst/>
            </a:prstGeom>
            <a:noFill/>
            <a:ln w="38100">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02591" name="Group 191">
            <a:extLst>
              <a:ext uri="{FF2B5EF4-FFF2-40B4-BE49-F238E27FC236}">
                <a16:creationId xmlns:a16="http://schemas.microsoft.com/office/drawing/2014/main" id="{049DEFA9-77DE-47C8-8358-A7D706A16B18}"/>
              </a:ext>
            </a:extLst>
          </p:cNvPr>
          <p:cNvGrpSpPr>
            <a:grpSpLocks/>
          </p:cNvGrpSpPr>
          <p:nvPr/>
        </p:nvGrpSpPr>
        <p:grpSpPr bwMode="auto">
          <a:xfrm>
            <a:off x="7086600" y="3429000"/>
            <a:ext cx="1828800" cy="1981200"/>
            <a:chOff x="4464" y="2160"/>
            <a:chExt cx="1152" cy="1248"/>
          </a:xfrm>
        </p:grpSpPr>
        <p:grpSp>
          <p:nvGrpSpPr>
            <p:cNvPr id="7243" name="Group 131">
              <a:extLst>
                <a:ext uri="{FF2B5EF4-FFF2-40B4-BE49-F238E27FC236}">
                  <a16:creationId xmlns:a16="http://schemas.microsoft.com/office/drawing/2014/main" id="{7BDF7956-8BA6-4372-9DF6-BF6CB233500E}"/>
                </a:ext>
              </a:extLst>
            </p:cNvPr>
            <p:cNvGrpSpPr>
              <a:grpSpLocks/>
            </p:cNvGrpSpPr>
            <p:nvPr/>
          </p:nvGrpSpPr>
          <p:grpSpPr bwMode="auto">
            <a:xfrm>
              <a:off x="4608" y="2448"/>
              <a:ext cx="96" cy="96"/>
              <a:chOff x="672" y="1248"/>
              <a:chExt cx="96" cy="96"/>
            </a:xfrm>
          </p:grpSpPr>
          <p:sp>
            <p:nvSpPr>
              <p:cNvPr id="7298" name="Line 132">
                <a:extLst>
                  <a:ext uri="{FF2B5EF4-FFF2-40B4-BE49-F238E27FC236}">
                    <a16:creationId xmlns:a16="http://schemas.microsoft.com/office/drawing/2014/main" id="{D1302E54-65F8-405B-8445-E713A7493B5D}"/>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99" name="Line 133">
                <a:extLst>
                  <a:ext uri="{FF2B5EF4-FFF2-40B4-BE49-F238E27FC236}">
                    <a16:creationId xmlns:a16="http://schemas.microsoft.com/office/drawing/2014/main" id="{06C0E837-0E63-4761-A1C7-A13996B3C8D8}"/>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244" name="Group 134">
              <a:extLst>
                <a:ext uri="{FF2B5EF4-FFF2-40B4-BE49-F238E27FC236}">
                  <a16:creationId xmlns:a16="http://schemas.microsoft.com/office/drawing/2014/main" id="{C57E6133-A759-45CC-B8C2-028F5C890E35}"/>
                </a:ext>
              </a:extLst>
            </p:cNvPr>
            <p:cNvGrpSpPr>
              <a:grpSpLocks/>
            </p:cNvGrpSpPr>
            <p:nvPr/>
          </p:nvGrpSpPr>
          <p:grpSpPr bwMode="auto">
            <a:xfrm>
              <a:off x="4656" y="2592"/>
              <a:ext cx="96" cy="96"/>
              <a:chOff x="672" y="1248"/>
              <a:chExt cx="96" cy="96"/>
            </a:xfrm>
          </p:grpSpPr>
          <p:sp>
            <p:nvSpPr>
              <p:cNvPr id="7296" name="Line 135">
                <a:extLst>
                  <a:ext uri="{FF2B5EF4-FFF2-40B4-BE49-F238E27FC236}">
                    <a16:creationId xmlns:a16="http://schemas.microsoft.com/office/drawing/2014/main" id="{761BCD9D-9AC3-421C-AF72-32A21F0EF81D}"/>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97" name="Line 136">
                <a:extLst>
                  <a:ext uri="{FF2B5EF4-FFF2-40B4-BE49-F238E27FC236}">
                    <a16:creationId xmlns:a16="http://schemas.microsoft.com/office/drawing/2014/main" id="{7D86E8FB-9BD2-4FCA-87D2-1AC2D5D00642}"/>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245" name="Group 137">
              <a:extLst>
                <a:ext uri="{FF2B5EF4-FFF2-40B4-BE49-F238E27FC236}">
                  <a16:creationId xmlns:a16="http://schemas.microsoft.com/office/drawing/2014/main" id="{4802944E-D830-45E3-A8E5-2210E4F1548B}"/>
                </a:ext>
              </a:extLst>
            </p:cNvPr>
            <p:cNvGrpSpPr>
              <a:grpSpLocks/>
            </p:cNvGrpSpPr>
            <p:nvPr/>
          </p:nvGrpSpPr>
          <p:grpSpPr bwMode="auto">
            <a:xfrm>
              <a:off x="5232" y="2208"/>
              <a:ext cx="96" cy="96"/>
              <a:chOff x="672" y="1248"/>
              <a:chExt cx="96" cy="96"/>
            </a:xfrm>
          </p:grpSpPr>
          <p:sp>
            <p:nvSpPr>
              <p:cNvPr id="7294" name="Line 138">
                <a:extLst>
                  <a:ext uri="{FF2B5EF4-FFF2-40B4-BE49-F238E27FC236}">
                    <a16:creationId xmlns:a16="http://schemas.microsoft.com/office/drawing/2014/main" id="{31993F7A-A58A-44D8-9894-5B3CB1C8F1E0}"/>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95" name="Line 139">
                <a:extLst>
                  <a:ext uri="{FF2B5EF4-FFF2-40B4-BE49-F238E27FC236}">
                    <a16:creationId xmlns:a16="http://schemas.microsoft.com/office/drawing/2014/main" id="{F0219FB5-E1F7-4147-B7D9-25F6BD1006F2}"/>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246" name="Group 140">
              <a:extLst>
                <a:ext uri="{FF2B5EF4-FFF2-40B4-BE49-F238E27FC236}">
                  <a16:creationId xmlns:a16="http://schemas.microsoft.com/office/drawing/2014/main" id="{0303BF61-06DD-4260-BD3E-ECF4BE9A4A4C}"/>
                </a:ext>
              </a:extLst>
            </p:cNvPr>
            <p:cNvGrpSpPr>
              <a:grpSpLocks/>
            </p:cNvGrpSpPr>
            <p:nvPr/>
          </p:nvGrpSpPr>
          <p:grpSpPr bwMode="auto">
            <a:xfrm>
              <a:off x="4800" y="3264"/>
              <a:ext cx="96" cy="96"/>
              <a:chOff x="672" y="1248"/>
              <a:chExt cx="96" cy="96"/>
            </a:xfrm>
          </p:grpSpPr>
          <p:sp>
            <p:nvSpPr>
              <p:cNvPr id="7292" name="Line 141">
                <a:extLst>
                  <a:ext uri="{FF2B5EF4-FFF2-40B4-BE49-F238E27FC236}">
                    <a16:creationId xmlns:a16="http://schemas.microsoft.com/office/drawing/2014/main" id="{143C754C-EDF8-48C5-8231-4DDDA5A51639}"/>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93" name="Line 142">
                <a:extLst>
                  <a:ext uri="{FF2B5EF4-FFF2-40B4-BE49-F238E27FC236}">
                    <a16:creationId xmlns:a16="http://schemas.microsoft.com/office/drawing/2014/main" id="{6F81962D-9C15-42A7-A293-ED43A4BE4B16}"/>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247" name="Group 143">
              <a:extLst>
                <a:ext uri="{FF2B5EF4-FFF2-40B4-BE49-F238E27FC236}">
                  <a16:creationId xmlns:a16="http://schemas.microsoft.com/office/drawing/2014/main" id="{C374089C-64E2-4DA2-A407-36788CCE5084}"/>
                </a:ext>
              </a:extLst>
            </p:cNvPr>
            <p:cNvGrpSpPr>
              <a:grpSpLocks/>
            </p:cNvGrpSpPr>
            <p:nvPr/>
          </p:nvGrpSpPr>
          <p:grpSpPr bwMode="auto">
            <a:xfrm>
              <a:off x="5088" y="2160"/>
              <a:ext cx="96" cy="96"/>
              <a:chOff x="672" y="1248"/>
              <a:chExt cx="96" cy="96"/>
            </a:xfrm>
          </p:grpSpPr>
          <p:sp>
            <p:nvSpPr>
              <p:cNvPr id="7290" name="Line 144">
                <a:extLst>
                  <a:ext uri="{FF2B5EF4-FFF2-40B4-BE49-F238E27FC236}">
                    <a16:creationId xmlns:a16="http://schemas.microsoft.com/office/drawing/2014/main" id="{40DC3C2C-0339-4A59-8D7F-E629D9ECCF00}"/>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91" name="Line 145">
                <a:extLst>
                  <a:ext uri="{FF2B5EF4-FFF2-40B4-BE49-F238E27FC236}">
                    <a16:creationId xmlns:a16="http://schemas.microsoft.com/office/drawing/2014/main" id="{C2124378-A34B-4CC9-AFBE-60B7F5F4201A}"/>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248" name="Group 146">
              <a:extLst>
                <a:ext uri="{FF2B5EF4-FFF2-40B4-BE49-F238E27FC236}">
                  <a16:creationId xmlns:a16="http://schemas.microsoft.com/office/drawing/2014/main" id="{D0B30ABF-C2FA-4660-A9AE-D0ED6B645B8F}"/>
                </a:ext>
              </a:extLst>
            </p:cNvPr>
            <p:cNvGrpSpPr>
              <a:grpSpLocks/>
            </p:cNvGrpSpPr>
            <p:nvPr/>
          </p:nvGrpSpPr>
          <p:grpSpPr bwMode="auto">
            <a:xfrm>
              <a:off x="5376" y="2352"/>
              <a:ext cx="96" cy="96"/>
              <a:chOff x="672" y="1248"/>
              <a:chExt cx="96" cy="96"/>
            </a:xfrm>
          </p:grpSpPr>
          <p:sp>
            <p:nvSpPr>
              <p:cNvPr id="7288" name="Line 147">
                <a:extLst>
                  <a:ext uri="{FF2B5EF4-FFF2-40B4-BE49-F238E27FC236}">
                    <a16:creationId xmlns:a16="http://schemas.microsoft.com/office/drawing/2014/main" id="{3430E0FF-AF91-43BA-A18E-69987E6CDBBE}"/>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89" name="Line 148">
                <a:extLst>
                  <a:ext uri="{FF2B5EF4-FFF2-40B4-BE49-F238E27FC236}">
                    <a16:creationId xmlns:a16="http://schemas.microsoft.com/office/drawing/2014/main" id="{147B66AA-11F6-4A02-9C14-75CA2C745A0F}"/>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249" name="Group 149">
              <a:extLst>
                <a:ext uri="{FF2B5EF4-FFF2-40B4-BE49-F238E27FC236}">
                  <a16:creationId xmlns:a16="http://schemas.microsoft.com/office/drawing/2014/main" id="{1B6C5D1D-1744-478B-A8DA-CDD8C50B1BA3}"/>
                </a:ext>
              </a:extLst>
            </p:cNvPr>
            <p:cNvGrpSpPr>
              <a:grpSpLocks/>
            </p:cNvGrpSpPr>
            <p:nvPr/>
          </p:nvGrpSpPr>
          <p:grpSpPr bwMode="auto">
            <a:xfrm>
              <a:off x="4464" y="2736"/>
              <a:ext cx="96" cy="96"/>
              <a:chOff x="672" y="1248"/>
              <a:chExt cx="96" cy="96"/>
            </a:xfrm>
          </p:grpSpPr>
          <p:sp>
            <p:nvSpPr>
              <p:cNvPr id="7286" name="Line 150">
                <a:extLst>
                  <a:ext uri="{FF2B5EF4-FFF2-40B4-BE49-F238E27FC236}">
                    <a16:creationId xmlns:a16="http://schemas.microsoft.com/office/drawing/2014/main" id="{D5670A90-2F56-4AD8-BA67-156E38C66F1F}"/>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87" name="Line 151">
                <a:extLst>
                  <a:ext uri="{FF2B5EF4-FFF2-40B4-BE49-F238E27FC236}">
                    <a16:creationId xmlns:a16="http://schemas.microsoft.com/office/drawing/2014/main" id="{D2BF226A-FE7A-4D3A-BAC9-48D0511772EB}"/>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250" name="Group 152">
              <a:extLst>
                <a:ext uri="{FF2B5EF4-FFF2-40B4-BE49-F238E27FC236}">
                  <a16:creationId xmlns:a16="http://schemas.microsoft.com/office/drawing/2014/main" id="{3DC3A9F5-71EA-405D-9484-084FC09B1527}"/>
                </a:ext>
              </a:extLst>
            </p:cNvPr>
            <p:cNvGrpSpPr>
              <a:grpSpLocks/>
            </p:cNvGrpSpPr>
            <p:nvPr/>
          </p:nvGrpSpPr>
          <p:grpSpPr bwMode="auto">
            <a:xfrm>
              <a:off x="5424" y="3120"/>
              <a:ext cx="96" cy="96"/>
              <a:chOff x="672" y="1248"/>
              <a:chExt cx="96" cy="96"/>
            </a:xfrm>
          </p:grpSpPr>
          <p:sp>
            <p:nvSpPr>
              <p:cNvPr id="7284" name="Line 153">
                <a:extLst>
                  <a:ext uri="{FF2B5EF4-FFF2-40B4-BE49-F238E27FC236}">
                    <a16:creationId xmlns:a16="http://schemas.microsoft.com/office/drawing/2014/main" id="{881A7A5F-B823-41F9-9BD1-DA1ECB88F4DF}"/>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85" name="Line 154">
                <a:extLst>
                  <a:ext uri="{FF2B5EF4-FFF2-40B4-BE49-F238E27FC236}">
                    <a16:creationId xmlns:a16="http://schemas.microsoft.com/office/drawing/2014/main" id="{6823E745-9EDF-4708-AFDE-0EEA671D1A7F}"/>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251" name="Group 155">
              <a:extLst>
                <a:ext uri="{FF2B5EF4-FFF2-40B4-BE49-F238E27FC236}">
                  <a16:creationId xmlns:a16="http://schemas.microsoft.com/office/drawing/2014/main" id="{BF86A7A5-7880-4904-A813-7384797310CE}"/>
                </a:ext>
              </a:extLst>
            </p:cNvPr>
            <p:cNvGrpSpPr>
              <a:grpSpLocks/>
            </p:cNvGrpSpPr>
            <p:nvPr/>
          </p:nvGrpSpPr>
          <p:grpSpPr bwMode="auto">
            <a:xfrm>
              <a:off x="5136" y="3312"/>
              <a:ext cx="96" cy="96"/>
              <a:chOff x="672" y="1248"/>
              <a:chExt cx="96" cy="96"/>
            </a:xfrm>
          </p:grpSpPr>
          <p:sp>
            <p:nvSpPr>
              <p:cNvPr id="7282" name="Line 156">
                <a:extLst>
                  <a:ext uri="{FF2B5EF4-FFF2-40B4-BE49-F238E27FC236}">
                    <a16:creationId xmlns:a16="http://schemas.microsoft.com/office/drawing/2014/main" id="{DCFCCD59-F253-48B1-83E7-3E06CD98B972}"/>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83" name="Line 157">
                <a:extLst>
                  <a:ext uri="{FF2B5EF4-FFF2-40B4-BE49-F238E27FC236}">
                    <a16:creationId xmlns:a16="http://schemas.microsoft.com/office/drawing/2014/main" id="{BF858CED-72E4-449B-95A9-55D582F0E425}"/>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252" name="Group 158">
              <a:extLst>
                <a:ext uri="{FF2B5EF4-FFF2-40B4-BE49-F238E27FC236}">
                  <a16:creationId xmlns:a16="http://schemas.microsoft.com/office/drawing/2014/main" id="{086FF303-A9A8-4D9F-9C4C-C66151AB0CF7}"/>
                </a:ext>
              </a:extLst>
            </p:cNvPr>
            <p:cNvGrpSpPr>
              <a:grpSpLocks/>
            </p:cNvGrpSpPr>
            <p:nvPr/>
          </p:nvGrpSpPr>
          <p:grpSpPr bwMode="auto">
            <a:xfrm>
              <a:off x="5472" y="2736"/>
              <a:ext cx="96" cy="96"/>
              <a:chOff x="672" y="1248"/>
              <a:chExt cx="96" cy="96"/>
            </a:xfrm>
          </p:grpSpPr>
          <p:sp>
            <p:nvSpPr>
              <p:cNvPr id="7280" name="Line 159">
                <a:extLst>
                  <a:ext uri="{FF2B5EF4-FFF2-40B4-BE49-F238E27FC236}">
                    <a16:creationId xmlns:a16="http://schemas.microsoft.com/office/drawing/2014/main" id="{E2017B28-690F-41DD-8124-ADEE34EE1C01}"/>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81" name="Line 160">
                <a:extLst>
                  <a:ext uri="{FF2B5EF4-FFF2-40B4-BE49-F238E27FC236}">
                    <a16:creationId xmlns:a16="http://schemas.microsoft.com/office/drawing/2014/main" id="{70083DCE-368F-47ED-A61F-C4AE7ABC140A}"/>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253" name="Group 161">
              <a:extLst>
                <a:ext uri="{FF2B5EF4-FFF2-40B4-BE49-F238E27FC236}">
                  <a16:creationId xmlns:a16="http://schemas.microsoft.com/office/drawing/2014/main" id="{EC3D8C7C-D3F7-453E-8E86-053C62E755DC}"/>
                </a:ext>
              </a:extLst>
            </p:cNvPr>
            <p:cNvGrpSpPr>
              <a:grpSpLocks/>
            </p:cNvGrpSpPr>
            <p:nvPr/>
          </p:nvGrpSpPr>
          <p:grpSpPr bwMode="auto">
            <a:xfrm>
              <a:off x="5280" y="3216"/>
              <a:ext cx="96" cy="96"/>
              <a:chOff x="672" y="1248"/>
              <a:chExt cx="96" cy="96"/>
            </a:xfrm>
          </p:grpSpPr>
          <p:sp>
            <p:nvSpPr>
              <p:cNvPr id="7278" name="Line 162">
                <a:extLst>
                  <a:ext uri="{FF2B5EF4-FFF2-40B4-BE49-F238E27FC236}">
                    <a16:creationId xmlns:a16="http://schemas.microsoft.com/office/drawing/2014/main" id="{AF66E56C-318F-4CB7-857C-23C2CD739CA5}"/>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79" name="Line 163">
                <a:extLst>
                  <a:ext uri="{FF2B5EF4-FFF2-40B4-BE49-F238E27FC236}">
                    <a16:creationId xmlns:a16="http://schemas.microsoft.com/office/drawing/2014/main" id="{F91C4C3D-54CF-40EE-BDEF-3A5FC462695A}"/>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254" name="Group 164">
              <a:extLst>
                <a:ext uri="{FF2B5EF4-FFF2-40B4-BE49-F238E27FC236}">
                  <a16:creationId xmlns:a16="http://schemas.microsoft.com/office/drawing/2014/main" id="{465CD1E6-166A-4282-ABB3-C657350108C1}"/>
                </a:ext>
              </a:extLst>
            </p:cNvPr>
            <p:cNvGrpSpPr>
              <a:grpSpLocks/>
            </p:cNvGrpSpPr>
            <p:nvPr/>
          </p:nvGrpSpPr>
          <p:grpSpPr bwMode="auto">
            <a:xfrm>
              <a:off x="4656" y="3168"/>
              <a:ext cx="96" cy="96"/>
              <a:chOff x="672" y="1248"/>
              <a:chExt cx="96" cy="96"/>
            </a:xfrm>
          </p:grpSpPr>
          <p:sp>
            <p:nvSpPr>
              <p:cNvPr id="7276" name="Line 165">
                <a:extLst>
                  <a:ext uri="{FF2B5EF4-FFF2-40B4-BE49-F238E27FC236}">
                    <a16:creationId xmlns:a16="http://schemas.microsoft.com/office/drawing/2014/main" id="{D9E12C4A-57D0-4B47-9895-4F3D830C8F34}"/>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77" name="Line 166">
                <a:extLst>
                  <a:ext uri="{FF2B5EF4-FFF2-40B4-BE49-F238E27FC236}">
                    <a16:creationId xmlns:a16="http://schemas.microsoft.com/office/drawing/2014/main" id="{7A95A985-EE12-4246-8C52-D4D00D9555EF}"/>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255" name="Group 167">
              <a:extLst>
                <a:ext uri="{FF2B5EF4-FFF2-40B4-BE49-F238E27FC236}">
                  <a16:creationId xmlns:a16="http://schemas.microsoft.com/office/drawing/2014/main" id="{48D34274-103A-42C6-889E-A272F81662FF}"/>
                </a:ext>
              </a:extLst>
            </p:cNvPr>
            <p:cNvGrpSpPr>
              <a:grpSpLocks/>
            </p:cNvGrpSpPr>
            <p:nvPr/>
          </p:nvGrpSpPr>
          <p:grpSpPr bwMode="auto">
            <a:xfrm>
              <a:off x="4992" y="3312"/>
              <a:ext cx="96" cy="96"/>
              <a:chOff x="672" y="1248"/>
              <a:chExt cx="96" cy="96"/>
            </a:xfrm>
          </p:grpSpPr>
          <p:sp>
            <p:nvSpPr>
              <p:cNvPr id="7274" name="Line 168">
                <a:extLst>
                  <a:ext uri="{FF2B5EF4-FFF2-40B4-BE49-F238E27FC236}">
                    <a16:creationId xmlns:a16="http://schemas.microsoft.com/office/drawing/2014/main" id="{850BA701-E1F4-4F34-8BF0-AAC214DA9EEF}"/>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75" name="Line 169">
                <a:extLst>
                  <a:ext uri="{FF2B5EF4-FFF2-40B4-BE49-F238E27FC236}">
                    <a16:creationId xmlns:a16="http://schemas.microsoft.com/office/drawing/2014/main" id="{7A5D5BEB-FA93-46C8-BC52-1E981E48F761}"/>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256" name="Group 170">
              <a:extLst>
                <a:ext uri="{FF2B5EF4-FFF2-40B4-BE49-F238E27FC236}">
                  <a16:creationId xmlns:a16="http://schemas.microsoft.com/office/drawing/2014/main" id="{F1C2881A-E30B-40AF-934F-F46FE958BED7}"/>
                </a:ext>
              </a:extLst>
            </p:cNvPr>
            <p:cNvGrpSpPr>
              <a:grpSpLocks/>
            </p:cNvGrpSpPr>
            <p:nvPr/>
          </p:nvGrpSpPr>
          <p:grpSpPr bwMode="auto">
            <a:xfrm>
              <a:off x="5520" y="2496"/>
              <a:ext cx="96" cy="96"/>
              <a:chOff x="672" y="1248"/>
              <a:chExt cx="96" cy="96"/>
            </a:xfrm>
          </p:grpSpPr>
          <p:sp>
            <p:nvSpPr>
              <p:cNvPr id="7272" name="Line 171">
                <a:extLst>
                  <a:ext uri="{FF2B5EF4-FFF2-40B4-BE49-F238E27FC236}">
                    <a16:creationId xmlns:a16="http://schemas.microsoft.com/office/drawing/2014/main" id="{77F27EA4-745D-4C12-8672-EBD7A6ADC979}"/>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73" name="Line 172">
                <a:extLst>
                  <a:ext uri="{FF2B5EF4-FFF2-40B4-BE49-F238E27FC236}">
                    <a16:creationId xmlns:a16="http://schemas.microsoft.com/office/drawing/2014/main" id="{968DE38D-EB1C-4BBC-969A-88F278E1A500}"/>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257" name="Group 173">
              <a:extLst>
                <a:ext uri="{FF2B5EF4-FFF2-40B4-BE49-F238E27FC236}">
                  <a16:creationId xmlns:a16="http://schemas.microsoft.com/office/drawing/2014/main" id="{C7194D2E-829C-4789-9023-EC876CC982EC}"/>
                </a:ext>
              </a:extLst>
            </p:cNvPr>
            <p:cNvGrpSpPr>
              <a:grpSpLocks/>
            </p:cNvGrpSpPr>
            <p:nvPr/>
          </p:nvGrpSpPr>
          <p:grpSpPr bwMode="auto">
            <a:xfrm>
              <a:off x="4608" y="2256"/>
              <a:ext cx="96" cy="96"/>
              <a:chOff x="672" y="1248"/>
              <a:chExt cx="96" cy="96"/>
            </a:xfrm>
          </p:grpSpPr>
          <p:sp>
            <p:nvSpPr>
              <p:cNvPr id="7270" name="Line 174">
                <a:extLst>
                  <a:ext uri="{FF2B5EF4-FFF2-40B4-BE49-F238E27FC236}">
                    <a16:creationId xmlns:a16="http://schemas.microsoft.com/office/drawing/2014/main" id="{19BE2DAA-4050-431F-929E-9A6A6BC255B7}"/>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71" name="Line 175">
                <a:extLst>
                  <a:ext uri="{FF2B5EF4-FFF2-40B4-BE49-F238E27FC236}">
                    <a16:creationId xmlns:a16="http://schemas.microsoft.com/office/drawing/2014/main" id="{56C9A29F-7C2A-48D0-8B68-9EFD7E243E0E}"/>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258" name="Group 176">
              <a:extLst>
                <a:ext uri="{FF2B5EF4-FFF2-40B4-BE49-F238E27FC236}">
                  <a16:creationId xmlns:a16="http://schemas.microsoft.com/office/drawing/2014/main" id="{A6D0E64C-6BD9-4AF6-A15F-8DBB086BFF5E}"/>
                </a:ext>
              </a:extLst>
            </p:cNvPr>
            <p:cNvGrpSpPr>
              <a:grpSpLocks/>
            </p:cNvGrpSpPr>
            <p:nvPr/>
          </p:nvGrpSpPr>
          <p:grpSpPr bwMode="auto">
            <a:xfrm>
              <a:off x="4464" y="2928"/>
              <a:ext cx="96" cy="96"/>
              <a:chOff x="672" y="1248"/>
              <a:chExt cx="96" cy="96"/>
            </a:xfrm>
          </p:grpSpPr>
          <p:sp>
            <p:nvSpPr>
              <p:cNvPr id="7268" name="Line 177">
                <a:extLst>
                  <a:ext uri="{FF2B5EF4-FFF2-40B4-BE49-F238E27FC236}">
                    <a16:creationId xmlns:a16="http://schemas.microsoft.com/office/drawing/2014/main" id="{D5741E8C-BEAE-4690-B2E6-C99E0328BB9D}"/>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69" name="Line 178">
                <a:extLst>
                  <a:ext uri="{FF2B5EF4-FFF2-40B4-BE49-F238E27FC236}">
                    <a16:creationId xmlns:a16="http://schemas.microsoft.com/office/drawing/2014/main" id="{29B1E6B4-75C0-4B0C-A23F-61F2654D52C2}"/>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259" name="Group 179">
              <a:extLst>
                <a:ext uri="{FF2B5EF4-FFF2-40B4-BE49-F238E27FC236}">
                  <a16:creationId xmlns:a16="http://schemas.microsoft.com/office/drawing/2014/main" id="{175E6C0C-09D1-4A33-AA66-77E6560767E9}"/>
                </a:ext>
              </a:extLst>
            </p:cNvPr>
            <p:cNvGrpSpPr>
              <a:grpSpLocks/>
            </p:cNvGrpSpPr>
            <p:nvPr/>
          </p:nvGrpSpPr>
          <p:grpSpPr bwMode="auto">
            <a:xfrm>
              <a:off x="4512" y="3072"/>
              <a:ext cx="96" cy="96"/>
              <a:chOff x="672" y="1248"/>
              <a:chExt cx="96" cy="96"/>
            </a:xfrm>
          </p:grpSpPr>
          <p:sp>
            <p:nvSpPr>
              <p:cNvPr id="7266" name="Line 180">
                <a:extLst>
                  <a:ext uri="{FF2B5EF4-FFF2-40B4-BE49-F238E27FC236}">
                    <a16:creationId xmlns:a16="http://schemas.microsoft.com/office/drawing/2014/main" id="{B48DE43C-E3CA-4403-BC90-7A07D9D7C437}"/>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67" name="Line 181">
                <a:extLst>
                  <a:ext uri="{FF2B5EF4-FFF2-40B4-BE49-F238E27FC236}">
                    <a16:creationId xmlns:a16="http://schemas.microsoft.com/office/drawing/2014/main" id="{6078B583-DE32-451F-9D90-0112CDF543E0}"/>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260" name="Group 182">
              <a:extLst>
                <a:ext uri="{FF2B5EF4-FFF2-40B4-BE49-F238E27FC236}">
                  <a16:creationId xmlns:a16="http://schemas.microsoft.com/office/drawing/2014/main" id="{645DAE2C-995B-40F1-8366-6C1B420D3E72}"/>
                </a:ext>
              </a:extLst>
            </p:cNvPr>
            <p:cNvGrpSpPr>
              <a:grpSpLocks/>
            </p:cNvGrpSpPr>
            <p:nvPr/>
          </p:nvGrpSpPr>
          <p:grpSpPr bwMode="auto">
            <a:xfrm>
              <a:off x="5424" y="2928"/>
              <a:ext cx="96" cy="96"/>
              <a:chOff x="672" y="1248"/>
              <a:chExt cx="96" cy="96"/>
            </a:xfrm>
          </p:grpSpPr>
          <p:sp>
            <p:nvSpPr>
              <p:cNvPr id="7264" name="Line 183">
                <a:extLst>
                  <a:ext uri="{FF2B5EF4-FFF2-40B4-BE49-F238E27FC236}">
                    <a16:creationId xmlns:a16="http://schemas.microsoft.com/office/drawing/2014/main" id="{2776D5C1-9B7A-4129-898C-B09547AE94D3}"/>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65" name="Line 184">
                <a:extLst>
                  <a:ext uri="{FF2B5EF4-FFF2-40B4-BE49-F238E27FC236}">
                    <a16:creationId xmlns:a16="http://schemas.microsoft.com/office/drawing/2014/main" id="{29A9E644-0827-40C4-A678-DB9979458D29}"/>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261" name="Group 185">
              <a:extLst>
                <a:ext uri="{FF2B5EF4-FFF2-40B4-BE49-F238E27FC236}">
                  <a16:creationId xmlns:a16="http://schemas.microsoft.com/office/drawing/2014/main" id="{143D44A2-A732-485A-89CB-B8032C3BE6C4}"/>
                </a:ext>
              </a:extLst>
            </p:cNvPr>
            <p:cNvGrpSpPr>
              <a:grpSpLocks/>
            </p:cNvGrpSpPr>
            <p:nvPr/>
          </p:nvGrpSpPr>
          <p:grpSpPr bwMode="auto">
            <a:xfrm>
              <a:off x="4800" y="2160"/>
              <a:ext cx="96" cy="96"/>
              <a:chOff x="672" y="1248"/>
              <a:chExt cx="96" cy="96"/>
            </a:xfrm>
          </p:grpSpPr>
          <p:sp>
            <p:nvSpPr>
              <p:cNvPr id="7262" name="Line 186">
                <a:extLst>
                  <a:ext uri="{FF2B5EF4-FFF2-40B4-BE49-F238E27FC236}">
                    <a16:creationId xmlns:a16="http://schemas.microsoft.com/office/drawing/2014/main" id="{11B4B784-1EF1-4DEC-A370-503E38730ABA}"/>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63" name="Line 187">
                <a:extLst>
                  <a:ext uri="{FF2B5EF4-FFF2-40B4-BE49-F238E27FC236}">
                    <a16:creationId xmlns:a16="http://schemas.microsoft.com/office/drawing/2014/main" id="{B611D721-824C-4E34-97BA-80503B1D12C9}"/>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102599" name="Group 199">
            <a:extLst>
              <a:ext uri="{FF2B5EF4-FFF2-40B4-BE49-F238E27FC236}">
                <a16:creationId xmlns:a16="http://schemas.microsoft.com/office/drawing/2014/main" id="{E9F30A64-D22F-4E2D-8731-481BBB19066A}"/>
              </a:ext>
            </a:extLst>
          </p:cNvPr>
          <p:cNvGrpSpPr>
            <a:grpSpLocks/>
          </p:cNvGrpSpPr>
          <p:nvPr/>
        </p:nvGrpSpPr>
        <p:grpSpPr bwMode="auto">
          <a:xfrm>
            <a:off x="5715000" y="3505200"/>
            <a:ext cx="914400" cy="1143000"/>
            <a:chOff x="3600" y="2208"/>
            <a:chExt cx="576" cy="720"/>
          </a:xfrm>
        </p:grpSpPr>
        <p:grpSp>
          <p:nvGrpSpPr>
            <p:cNvPr id="7188" name="Group 74">
              <a:extLst>
                <a:ext uri="{FF2B5EF4-FFF2-40B4-BE49-F238E27FC236}">
                  <a16:creationId xmlns:a16="http://schemas.microsoft.com/office/drawing/2014/main" id="{0BA9AC9C-A219-4BC0-8851-08F2766C9B45}"/>
                </a:ext>
              </a:extLst>
            </p:cNvPr>
            <p:cNvGrpSpPr>
              <a:grpSpLocks/>
            </p:cNvGrpSpPr>
            <p:nvPr/>
          </p:nvGrpSpPr>
          <p:grpSpPr bwMode="auto">
            <a:xfrm>
              <a:off x="3888" y="2352"/>
              <a:ext cx="96" cy="96"/>
              <a:chOff x="672" y="1248"/>
              <a:chExt cx="96" cy="96"/>
            </a:xfrm>
          </p:grpSpPr>
          <p:sp>
            <p:nvSpPr>
              <p:cNvPr id="7241" name="Line 75">
                <a:extLst>
                  <a:ext uri="{FF2B5EF4-FFF2-40B4-BE49-F238E27FC236}">
                    <a16:creationId xmlns:a16="http://schemas.microsoft.com/office/drawing/2014/main" id="{CA80697A-1018-4D90-9AD2-98BEAF201B21}"/>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42" name="Line 76">
                <a:extLst>
                  <a:ext uri="{FF2B5EF4-FFF2-40B4-BE49-F238E27FC236}">
                    <a16:creationId xmlns:a16="http://schemas.microsoft.com/office/drawing/2014/main" id="{4C641576-EBE6-42CB-8056-0A218625DB99}"/>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189" name="Group 77">
              <a:extLst>
                <a:ext uri="{FF2B5EF4-FFF2-40B4-BE49-F238E27FC236}">
                  <a16:creationId xmlns:a16="http://schemas.microsoft.com/office/drawing/2014/main" id="{F26294D6-0271-415C-8D98-A6D3078F1957}"/>
                </a:ext>
              </a:extLst>
            </p:cNvPr>
            <p:cNvGrpSpPr>
              <a:grpSpLocks/>
            </p:cNvGrpSpPr>
            <p:nvPr/>
          </p:nvGrpSpPr>
          <p:grpSpPr bwMode="auto">
            <a:xfrm>
              <a:off x="3648" y="2448"/>
              <a:ext cx="96" cy="96"/>
              <a:chOff x="672" y="1248"/>
              <a:chExt cx="96" cy="96"/>
            </a:xfrm>
          </p:grpSpPr>
          <p:sp>
            <p:nvSpPr>
              <p:cNvPr id="7239" name="Line 78">
                <a:extLst>
                  <a:ext uri="{FF2B5EF4-FFF2-40B4-BE49-F238E27FC236}">
                    <a16:creationId xmlns:a16="http://schemas.microsoft.com/office/drawing/2014/main" id="{A26DDEF5-7E62-4B5D-AC24-1BAC37A86B74}"/>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40" name="Line 79">
                <a:extLst>
                  <a:ext uri="{FF2B5EF4-FFF2-40B4-BE49-F238E27FC236}">
                    <a16:creationId xmlns:a16="http://schemas.microsoft.com/office/drawing/2014/main" id="{64F1469B-B038-41AD-8E15-7273C0A32732}"/>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190" name="Group 80">
              <a:extLst>
                <a:ext uri="{FF2B5EF4-FFF2-40B4-BE49-F238E27FC236}">
                  <a16:creationId xmlns:a16="http://schemas.microsoft.com/office/drawing/2014/main" id="{78DA63E3-5A79-43A5-8AE5-CED045691609}"/>
                </a:ext>
              </a:extLst>
            </p:cNvPr>
            <p:cNvGrpSpPr>
              <a:grpSpLocks/>
            </p:cNvGrpSpPr>
            <p:nvPr/>
          </p:nvGrpSpPr>
          <p:grpSpPr bwMode="auto">
            <a:xfrm>
              <a:off x="3744" y="2400"/>
              <a:ext cx="96" cy="96"/>
              <a:chOff x="672" y="1248"/>
              <a:chExt cx="96" cy="96"/>
            </a:xfrm>
          </p:grpSpPr>
          <p:sp>
            <p:nvSpPr>
              <p:cNvPr id="7237" name="Line 81">
                <a:extLst>
                  <a:ext uri="{FF2B5EF4-FFF2-40B4-BE49-F238E27FC236}">
                    <a16:creationId xmlns:a16="http://schemas.microsoft.com/office/drawing/2014/main" id="{482EA6FD-6041-44C4-A5DB-DDE84CC724B9}"/>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38" name="Line 82">
                <a:extLst>
                  <a:ext uri="{FF2B5EF4-FFF2-40B4-BE49-F238E27FC236}">
                    <a16:creationId xmlns:a16="http://schemas.microsoft.com/office/drawing/2014/main" id="{DA51DF1A-9B7F-420C-BAF2-7E25ABEE07BB}"/>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191" name="Group 86">
              <a:extLst>
                <a:ext uri="{FF2B5EF4-FFF2-40B4-BE49-F238E27FC236}">
                  <a16:creationId xmlns:a16="http://schemas.microsoft.com/office/drawing/2014/main" id="{85ECB349-C5A8-4CF6-9982-D8A6282A61F0}"/>
                </a:ext>
              </a:extLst>
            </p:cNvPr>
            <p:cNvGrpSpPr>
              <a:grpSpLocks/>
            </p:cNvGrpSpPr>
            <p:nvPr/>
          </p:nvGrpSpPr>
          <p:grpSpPr bwMode="auto">
            <a:xfrm>
              <a:off x="3744" y="2736"/>
              <a:ext cx="96" cy="96"/>
              <a:chOff x="672" y="1248"/>
              <a:chExt cx="96" cy="96"/>
            </a:xfrm>
          </p:grpSpPr>
          <p:sp>
            <p:nvSpPr>
              <p:cNvPr id="7235" name="Line 87">
                <a:extLst>
                  <a:ext uri="{FF2B5EF4-FFF2-40B4-BE49-F238E27FC236}">
                    <a16:creationId xmlns:a16="http://schemas.microsoft.com/office/drawing/2014/main" id="{E9160293-ACA3-4DF5-A03C-3A97FE88505A}"/>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36" name="Line 88">
                <a:extLst>
                  <a:ext uri="{FF2B5EF4-FFF2-40B4-BE49-F238E27FC236}">
                    <a16:creationId xmlns:a16="http://schemas.microsoft.com/office/drawing/2014/main" id="{D1253F6B-4EF8-40FD-A070-57674B96B341}"/>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192" name="Group 89">
              <a:extLst>
                <a:ext uri="{FF2B5EF4-FFF2-40B4-BE49-F238E27FC236}">
                  <a16:creationId xmlns:a16="http://schemas.microsoft.com/office/drawing/2014/main" id="{C03B8253-DC9C-4569-ACD9-9EE61BC10E59}"/>
                </a:ext>
              </a:extLst>
            </p:cNvPr>
            <p:cNvGrpSpPr>
              <a:grpSpLocks/>
            </p:cNvGrpSpPr>
            <p:nvPr/>
          </p:nvGrpSpPr>
          <p:grpSpPr bwMode="auto">
            <a:xfrm>
              <a:off x="3696" y="2832"/>
              <a:ext cx="96" cy="96"/>
              <a:chOff x="672" y="1248"/>
              <a:chExt cx="96" cy="96"/>
            </a:xfrm>
          </p:grpSpPr>
          <p:sp>
            <p:nvSpPr>
              <p:cNvPr id="7233" name="Line 90">
                <a:extLst>
                  <a:ext uri="{FF2B5EF4-FFF2-40B4-BE49-F238E27FC236}">
                    <a16:creationId xmlns:a16="http://schemas.microsoft.com/office/drawing/2014/main" id="{4E5B948D-B185-49A4-9F13-E556AAAD8378}"/>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34" name="Line 91">
                <a:extLst>
                  <a:ext uri="{FF2B5EF4-FFF2-40B4-BE49-F238E27FC236}">
                    <a16:creationId xmlns:a16="http://schemas.microsoft.com/office/drawing/2014/main" id="{4FEEFA39-AFE1-4573-81EE-0CC919AC4B31}"/>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193" name="Group 92">
              <a:extLst>
                <a:ext uri="{FF2B5EF4-FFF2-40B4-BE49-F238E27FC236}">
                  <a16:creationId xmlns:a16="http://schemas.microsoft.com/office/drawing/2014/main" id="{600DD30B-DE2B-40C5-AE9A-1F4EE9C81C0F}"/>
                </a:ext>
              </a:extLst>
            </p:cNvPr>
            <p:cNvGrpSpPr>
              <a:grpSpLocks/>
            </p:cNvGrpSpPr>
            <p:nvPr/>
          </p:nvGrpSpPr>
          <p:grpSpPr bwMode="auto">
            <a:xfrm>
              <a:off x="3840" y="2496"/>
              <a:ext cx="96" cy="96"/>
              <a:chOff x="672" y="1248"/>
              <a:chExt cx="96" cy="96"/>
            </a:xfrm>
          </p:grpSpPr>
          <p:sp>
            <p:nvSpPr>
              <p:cNvPr id="7231" name="Line 93">
                <a:extLst>
                  <a:ext uri="{FF2B5EF4-FFF2-40B4-BE49-F238E27FC236}">
                    <a16:creationId xmlns:a16="http://schemas.microsoft.com/office/drawing/2014/main" id="{C82E4FB2-320F-4307-9537-095216704802}"/>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32" name="Line 94">
                <a:extLst>
                  <a:ext uri="{FF2B5EF4-FFF2-40B4-BE49-F238E27FC236}">
                    <a16:creationId xmlns:a16="http://schemas.microsoft.com/office/drawing/2014/main" id="{3CB5C5AB-2DF6-4A97-83DB-5141F0C5DDFE}"/>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194" name="Group 95">
              <a:extLst>
                <a:ext uri="{FF2B5EF4-FFF2-40B4-BE49-F238E27FC236}">
                  <a16:creationId xmlns:a16="http://schemas.microsoft.com/office/drawing/2014/main" id="{C7C07FD7-F773-453D-B518-614AD3F9A2FB}"/>
                </a:ext>
              </a:extLst>
            </p:cNvPr>
            <p:cNvGrpSpPr>
              <a:grpSpLocks/>
            </p:cNvGrpSpPr>
            <p:nvPr/>
          </p:nvGrpSpPr>
          <p:grpSpPr bwMode="auto">
            <a:xfrm>
              <a:off x="4032" y="2496"/>
              <a:ext cx="96" cy="96"/>
              <a:chOff x="672" y="1248"/>
              <a:chExt cx="96" cy="96"/>
            </a:xfrm>
          </p:grpSpPr>
          <p:sp>
            <p:nvSpPr>
              <p:cNvPr id="7229" name="Line 96">
                <a:extLst>
                  <a:ext uri="{FF2B5EF4-FFF2-40B4-BE49-F238E27FC236}">
                    <a16:creationId xmlns:a16="http://schemas.microsoft.com/office/drawing/2014/main" id="{115A89A1-2279-4F4A-B215-A452C5D27108}"/>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30" name="Line 97">
                <a:extLst>
                  <a:ext uri="{FF2B5EF4-FFF2-40B4-BE49-F238E27FC236}">
                    <a16:creationId xmlns:a16="http://schemas.microsoft.com/office/drawing/2014/main" id="{B591608F-C854-480E-BE98-9D5F37F000D2}"/>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195" name="Group 98">
              <a:extLst>
                <a:ext uri="{FF2B5EF4-FFF2-40B4-BE49-F238E27FC236}">
                  <a16:creationId xmlns:a16="http://schemas.microsoft.com/office/drawing/2014/main" id="{8E8AFAEC-5D9E-45F8-AFE6-A4B79288FCFF}"/>
                </a:ext>
              </a:extLst>
            </p:cNvPr>
            <p:cNvGrpSpPr>
              <a:grpSpLocks/>
            </p:cNvGrpSpPr>
            <p:nvPr/>
          </p:nvGrpSpPr>
          <p:grpSpPr bwMode="auto">
            <a:xfrm>
              <a:off x="3840" y="2640"/>
              <a:ext cx="96" cy="96"/>
              <a:chOff x="672" y="1248"/>
              <a:chExt cx="96" cy="96"/>
            </a:xfrm>
          </p:grpSpPr>
          <p:sp>
            <p:nvSpPr>
              <p:cNvPr id="7227" name="Line 99">
                <a:extLst>
                  <a:ext uri="{FF2B5EF4-FFF2-40B4-BE49-F238E27FC236}">
                    <a16:creationId xmlns:a16="http://schemas.microsoft.com/office/drawing/2014/main" id="{9647C969-ED74-46C3-ABA5-A6971D688644}"/>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28" name="Line 100">
                <a:extLst>
                  <a:ext uri="{FF2B5EF4-FFF2-40B4-BE49-F238E27FC236}">
                    <a16:creationId xmlns:a16="http://schemas.microsoft.com/office/drawing/2014/main" id="{42A00151-6488-4CBA-986B-33E3DBD8187B}"/>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196" name="Group 101">
              <a:extLst>
                <a:ext uri="{FF2B5EF4-FFF2-40B4-BE49-F238E27FC236}">
                  <a16:creationId xmlns:a16="http://schemas.microsoft.com/office/drawing/2014/main" id="{E405CEE2-C3DD-40D7-9C3C-112EBED3BDF8}"/>
                </a:ext>
              </a:extLst>
            </p:cNvPr>
            <p:cNvGrpSpPr>
              <a:grpSpLocks/>
            </p:cNvGrpSpPr>
            <p:nvPr/>
          </p:nvGrpSpPr>
          <p:grpSpPr bwMode="auto">
            <a:xfrm>
              <a:off x="3936" y="2592"/>
              <a:ext cx="96" cy="96"/>
              <a:chOff x="672" y="1248"/>
              <a:chExt cx="96" cy="96"/>
            </a:xfrm>
          </p:grpSpPr>
          <p:sp>
            <p:nvSpPr>
              <p:cNvPr id="7225" name="Line 102">
                <a:extLst>
                  <a:ext uri="{FF2B5EF4-FFF2-40B4-BE49-F238E27FC236}">
                    <a16:creationId xmlns:a16="http://schemas.microsoft.com/office/drawing/2014/main" id="{2BC070C6-8EB3-4D60-8C34-8C9F11340D5B}"/>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26" name="Line 103">
                <a:extLst>
                  <a:ext uri="{FF2B5EF4-FFF2-40B4-BE49-F238E27FC236}">
                    <a16:creationId xmlns:a16="http://schemas.microsoft.com/office/drawing/2014/main" id="{3A5B8D41-6B89-4A36-900A-52B6F85B5831}"/>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197" name="Group 104">
              <a:extLst>
                <a:ext uri="{FF2B5EF4-FFF2-40B4-BE49-F238E27FC236}">
                  <a16:creationId xmlns:a16="http://schemas.microsoft.com/office/drawing/2014/main" id="{F02B54AD-5C15-4B0F-BF8B-B78EE41A6291}"/>
                </a:ext>
              </a:extLst>
            </p:cNvPr>
            <p:cNvGrpSpPr>
              <a:grpSpLocks/>
            </p:cNvGrpSpPr>
            <p:nvPr/>
          </p:nvGrpSpPr>
          <p:grpSpPr bwMode="auto">
            <a:xfrm>
              <a:off x="3888" y="2736"/>
              <a:ext cx="96" cy="96"/>
              <a:chOff x="672" y="1248"/>
              <a:chExt cx="96" cy="96"/>
            </a:xfrm>
          </p:grpSpPr>
          <p:sp>
            <p:nvSpPr>
              <p:cNvPr id="7223" name="Line 105">
                <a:extLst>
                  <a:ext uri="{FF2B5EF4-FFF2-40B4-BE49-F238E27FC236}">
                    <a16:creationId xmlns:a16="http://schemas.microsoft.com/office/drawing/2014/main" id="{792A6B11-F927-4A05-9EDA-91AE596E40D1}"/>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24" name="Line 106">
                <a:extLst>
                  <a:ext uri="{FF2B5EF4-FFF2-40B4-BE49-F238E27FC236}">
                    <a16:creationId xmlns:a16="http://schemas.microsoft.com/office/drawing/2014/main" id="{CC118232-2DC9-4DE2-AE8B-7A1030B9AA5F}"/>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198" name="Group 107">
              <a:extLst>
                <a:ext uri="{FF2B5EF4-FFF2-40B4-BE49-F238E27FC236}">
                  <a16:creationId xmlns:a16="http://schemas.microsoft.com/office/drawing/2014/main" id="{CA392404-26C3-4466-B4FA-DF7886D2F8EA}"/>
                </a:ext>
              </a:extLst>
            </p:cNvPr>
            <p:cNvGrpSpPr>
              <a:grpSpLocks/>
            </p:cNvGrpSpPr>
            <p:nvPr/>
          </p:nvGrpSpPr>
          <p:grpSpPr bwMode="auto">
            <a:xfrm>
              <a:off x="3840" y="2832"/>
              <a:ext cx="96" cy="96"/>
              <a:chOff x="672" y="1248"/>
              <a:chExt cx="96" cy="96"/>
            </a:xfrm>
          </p:grpSpPr>
          <p:sp>
            <p:nvSpPr>
              <p:cNvPr id="7221" name="Line 108">
                <a:extLst>
                  <a:ext uri="{FF2B5EF4-FFF2-40B4-BE49-F238E27FC236}">
                    <a16:creationId xmlns:a16="http://schemas.microsoft.com/office/drawing/2014/main" id="{062EFF5C-72AF-459B-AB8A-1C667AA587CC}"/>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22" name="Line 109">
                <a:extLst>
                  <a:ext uri="{FF2B5EF4-FFF2-40B4-BE49-F238E27FC236}">
                    <a16:creationId xmlns:a16="http://schemas.microsoft.com/office/drawing/2014/main" id="{9428550B-D695-43A4-A109-6C7FE41D855F}"/>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199" name="Group 110">
              <a:extLst>
                <a:ext uri="{FF2B5EF4-FFF2-40B4-BE49-F238E27FC236}">
                  <a16:creationId xmlns:a16="http://schemas.microsoft.com/office/drawing/2014/main" id="{246C9123-450D-4172-B7CD-BF9FF6EF0F5A}"/>
                </a:ext>
              </a:extLst>
            </p:cNvPr>
            <p:cNvGrpSpPr>
              <a:grpSpLocks/>
            </p:cNvGrpSpPr>
            <p:nvPr/>
          </p:nvGrpSpPr>
          <p:grpSpPr bwMode="auto">
            <a:xfrm>
              <a:off x="4080" y="2592"/>
              <a:ext cx="96" cy="96"/>
              <a:chOff x="672" y="1248"/>
              <a:chExt cx="96" cy="96"/>
            </a:xfrm>
          </p:grpSpPr>
          <p:sp>
            <p:nvSpPr>
              <p:cNvPr id="7219" name="Line 111">
                <a:extLst>
                  <a:ext uri="{FF2B5EF4-FFF2-40B4-BE49-F238E27FC236}">
                    <a16:creationId xmlns:a16="http://schemas.microsoft.com/office/drawing/2014/main" id="{A7102735-FC11-46A2-A29C-E5801E705A2C}"/>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20" name="Line 112">
                <a:extLst>
                  <a:ext uri="{FF2B5EF4-FFF2-40B4-BE49-F238E27FC236}">
                    <a16:creationId xmlns:a16="http://schemas.microsoft.com/office/drawing/2014/main" id="{05F7E6E8-3524-4752-BE26-A637943475C5}"/>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200" name="Group 113">
              <a:extLst>
                <a:ext uri="{FF2B5EF4-FFF2-40B4-BE49-F238E27FC236}">
                  <a16:creationId xmlns:a16="http://schemas.microsoft.com/office/drawing/2014/main" id="{4B452F5D-CFE3-4C91-9152-5005C6AA9EC8}"/>
                </a:ext>
              </a:extLst>
            </p:cNvPr>
            <p:cNvGrpSpPr>
              <a:grpSpLocks/>
            </p:cNvGrpSpPr>
            <p:nvPr/>
          </p:nvGrpSpPr>
          <p:grpSpPr bwMode="auto">
            <a:xfrm>
              <a:off x="3600" y="2736"/>
              <a:ext cx="96" cy="96"/>
              <a:chOff x="672" y="1248"/>
              <a:chExt cx="96" cy="96"/>
            </a:xfrm>
          </p:grpSpPr>
          <p:sp>
            <p:nvSpPr>
              <p:cNvPr id="7217" name="Line 114">
                <a:extLst>
                  <a:ext uri="{FF2B5EF4-FFF2-40B4-BE49-F238E27FC236}">
                    <a16:creationId xmlns:a16="http://schemas.microsoft.com/office/drawing/2014/main" id="{E7708B97-A2C0-4FD9-9BEB-9876D38309FA}"/>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18" name="Line 115">
                <a:extLst>
                  <a:ext uri="{FF2B5EF4-FFF2-40B4-BE49-F238E27FC236}">
                    <a16:creationId xmlns:a16="http://schemas.microsoft.com/office/drawing/2014/main" id="{EFD5EBCB-1EA1-46A9-B50B-4CC76409C9A2}"/>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201" name="Group 116">
              <a:extLst>
                <a:ext uri="{FF2B5EF4-FFF2-40B4-BE49-F238E27FC236}">
                  <a16:creationId xmlns:a16="http://schemas.microsoft.com/office/drawing/2014/main" id="{7461627C-5ADA-4BDD-82CC-93FF70BD5F25}"/>
                </a:ext>
              </a:extLst>
            </p:cNvPr>
            <p:cNvGrpSpPr>
              <a:grpSpLocks/>
            </p:cNvGrpSpPr>
            <p:nvPr/>
          </p:nvGrpSpPr>
          <p:grpSpPr bwMode="auto">
            <a:xfrm>
              <a:off x="3984" y="2688"/>
              <a:ext cx="96" cy="96"/>
              <a:chOff x="672" y="1248"/>
              <a:chExt cx="96" cy="96"/>
            </a:xfrm>
          </p:grpSpPr>
          <p:sp>
            <p:nvSpPr>
              <p:cNvPr id="7215" name="Line 117">
                <a:extLst>
                  <a:ext uri="{FF2B5EF4-FFF2-40B4-BE49-F238E27FC236}">
                    <a16:creationId xmlns:a16="http://schemas.microsoft.com/office/drawing/2014/main" id="{660562B2-3742-4494-9689-ABE3BB771153}"/>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16" name="Line 118">
                <a:extLst>
                  <a:ext uri="{FF2B5EF4-FFF2-40B4-BE49-F238E27FC236}">
                    <a16:creationId xmlns:a16="http://schemas.microsoft.com/office/drawing/2014/main" id="{7E60286C-7EC6-4959-A1FA-CE6502F5E7CE}"/>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202" name="Group 119">
              <a:extLst>
                <a:ext uri="{FF2B5EF4-FFF2-40B4-BE49-F238E27FC236}">
                  <a16:creationId xmlns:a16="http://schemas.microsoft.com/office/drawing/2014/main" id="{90D31A76-0654-4D09-9ED7-947D7546BE07}"/>
                </a:ext>
              </a:extLst>
            </p:cNvPr>
            <p:cNvGrpSpPr>
              <a:grpSpLocks/>
            </p:cNvGrpSpPr>
            <p:nvPr/>
          </p:nvGrpSpPr>
          <p:grpSpPr bwMode="auto">
            <a:xfrm>
              <a:off x="3600" y="2592"/>
              <a:ext cx="96" cy="96"/>
              <a:chOff x="672" y="1248"/>
              <a:chExt cx="96" cy="96"/>
            </a:xfrm>
          </p:grpSpPr>
          <p:sp>
            <p:nvSpPr>
              <p:cNvPr id="7213" name="Line 120">
                <a:extLst>
                  <a:ext uri="{FF2B5EF4-FFF2-40B4-BE49-F238E27FC236}">
                    <a16:creationId xmlns:a16="http://schemas.microsoft.com/office/drawing/2014/main" id="{A0D664FE-F904-485A-B695-3966FB619BF2}"/>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14" name="Line 121">
                <a:extLst>
                  <a:ext uri="{FF2B5EF4-FFF2-40B4-BE49-F238E27FC236}">
                    <a16:creationId xmlns:a16="http://schemas.microsoft.com/office/drawing/2014/main" id="{364C7C95-7D2E-46D3-8C96-D4F1D657F639}"/>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203" name="Group 122">
              <a:extLst>
                <a:ext uri="{FF2B5EF4-FFF2-40B4-BE49-F238E27FC236}">
                  <a16:creationId xmlns:a16="http://schemas.microsoft.com/office/drawing/2014/main" id="{BB3A0445-8B69-4D1F-AB9C-E3ADECDF4040}"/>
                </a:ext>
              </a:extLst>
            </p:cNvPr>
            <p:cNvGrpSpPr>
              <a:grpSpLocks/>
            </p:cNvGrpSpPr>
            <p:nvPr/>
          </p:nvGrpSpPr>
          <p:grpSpPr bwMode="auto">
            <a:xfrm>
              <a:off x="3744" y="2544"/>
              <a:ext cx="96" cy="96"/>
              <a:chOff x="672" y="1248"/>
              <a:chExt cx="96" cy="96"/>
            </a:xfrm>
          </p:grpSpPr>
          <p:sp>
            <p:nvSpPr>
              <p:cNvPr id="7211" name="Line 123">
                <a:extLst>
                  <a:ext uri="{FF2B5EF4-FFF2-40B4-BE49-F238E27FC236}">
                    <a16:creationId xmlns:a16="http://schemas.microsoft.com/office/drawing/2014/main" id="{41ADAA4D-B188-488F-B75F-B0BD34AFF698}"/>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12" name="Line 124">
                <a:extLst>
                  <a:ext uri="{FF2B5EF4-FFF2-40B4-BE49-F238E27FC236}">
                    <a16:creationId xmlns:a16="http://schemas.microsoft.com/office/drawing/2014/main" id="{DD93A36A-2ABB-4954-85D7-B68E65233239}"/>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204" name="Group 125">
              <a:extLst>
                <a:ext uri="{FF2B5EF4-FFF2-40B4-BE49-F238E27FC236}">
                  <a16:creationId xmlns:a16="http://schemas.microsoft.com/office/drawing/2014/main" id="{AEE694EF-E6B8-4862-A049-9B0DC4040BAF}"/>
                </a:ext>
              </a:extLst>
            </p:cNvPr>
            <p:cNvGrpSpPr>
              <a:grpSpLocks/>
            </p:cNvGrpSpPr>
            <p:nvPr/>
          </p:nvGrpSpPr>
          <p:grpSpPr bwMode="auto">
            <a:xfrm>
              <a:off x="3696" y="2640"/>
              <a:ext cx="96" cy="96"/>
              <a:chOff x="672" y="1248"/>
              <a:chExt cx="96" cy="96"/>
            </a:xfrm>
          </p:grpSpPr>
          <p:sp>
            <p:nvSpPr>
              <p:cNvPr id="7209" name="Line 126">
                <a:extLst>
                  <a:ext uri="{FF2B5EF4-FFF2-40B4-BE49-F238E27FC236}">
                    <a16:creationId xmlns:a16="http://schemas.microsoft.com/office/drawing/2014/main" id="{8D5A6302-26C8-4164-BD23-02AD08907FDA}"/>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10" name="Line 127">
                <a:extLst>
                  <a:ext uri="{FF2B5EF4-FFF2-40B4-BE49-F238E27FC236}">
                    <a16:creationId xmlns:a16="http://schemas.microsoft.com/office/drawing/2014/main" id="{62F6344F-5051-4C25-AB9E-60421B01E52A}"/>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205" name="Group 128">
              <a:extLst>
                <a:ext uri="{FF2B5EF4-FFF2-40B4-BE49-F238E27FC236}">
                  <a16:creationId xmlns:a16="http://schemas.microsoft.com/office/drawing/2014/main" id="{8C987393-DA54-40CF-B3FD-DCA74554061D}"/>
                </a:ext>
              </a:extLst>
            </p:cNvPr>
            <p:cNvGrpSpPr>
              <a:grpSpLocks/>
            </p:cNvGrpSpPr>
            <p:nvPr/>
          </p:nvGrpSpPr>
          <p:grpSpPr bwMode="auto">
            <a:xfrm>
              <a:off x="3936" y="2448"/>
              <a:ext cx="96" cy="96"/>
              <a:chOff x="672" y="1248"/>
              <a:chExt cx="96" cy="96"/>
            </a:xfrm>
          </p:grpSpPr>
          <p:sp>
            <p:nvSpPr>
              <p:cNvPr id="7207" name="Line 129">
                <a:extLst>
                  <a:ext uri="{FF2B5EF4-FFF2-40B4-BE49-F238E27FC236}">
                    <a16:creationId xmlns:a16="http://schemas.microsoft.com/office/drawing/2014/main" id="{DEA07DFA-826F-4AC4-BB14-2629B14D835E}"/>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08" name="Line 130">
                <a:extLst>
                  <a:ext uri="{FF2B5EF4-FFF2-40B4-BE49-F238E27FC236}">
                    <a16:creationId xmlns:a16="http://schemas.microsoft.com/office/drawing/2014/main" id="{C1A453E5-3E5E-464F-8A99-586E97EA38F8}"/>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7206" name="Text Box 192">
              <a:extLst>
                <a:ext uri="{FF2B5EF4-FFF2-40B4-BE49-F238E27FC236}">
                  <a16:creationId xmlns:a16="http://schemas.microsoft.com/office/drawing/2014/main" id="{BD31FE22-B3FA-4066-B79E-475D319D4E9E}"/>
                </a:ext>
              </a:extLst>
            </p:cNvPr>
            <p:cNvSpPr txBox="1">
              <a:spLocks noChangeArrowheads="1"/>
            </p:cNvSpPr>
            <p:nvPr/>
          </p:nvSpPr>
          <p:spPr bwMode="auto">
            <a:xfrm>
              <a:off x="3984" y="2208"/>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66FFFF"/>
                  </a:solidFill>
                </a:rPr>
                <a:t>q</a:t>
              </a:r>
            </a:p>
          </p:txBody>
        </p:sp>
      </p:grpSp>
      <p:sp>
        <p:nvSpPr>
          <p:cNvPr id="102593" name="Text Box 193">
            <a:extLst>
              <a:ext uri="{FF2B5EF4-FFF2-40B4-BE49-F238E27FC236}">
                <a16:creationId xmlns:a16="http://schemas.microsoft.com/office/drawing/2014/main" id="{F705A0FF-0511-408B-B56B-9327AF540515}"/>
              </a:ext>
            </a:extLst>
          </p:cNvPr>
          <p:cNvSpPr txBox="1">
            <a:spLocks noChangeArrowheads="1"/>
          </p:cNvSpPr>
          <p:nvPr/>
        </p:nvSpPr>
        <p:spPr bwMode="auto">
          <a:xfrm>
            <a:off x="8610600" y="35052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66FFFF"/>
                </a:solidFill>
              </a:rPr>
              <a:t>q</a:t>
            </a:r>
          </a:p>
        </p:txBody>
      </p:sp>
      <p:sp>
        <p:nvSpPr>
          <p:cNvPr id="102594" name="Text Box 194">
            <a:extLst>
              <a:ext uri="{FF2B5EF4-FFF2-40B4-BE49-F238E27FC236}">
                <a16:creationId xmlns:a16="http://schemas.microsoft.com/office/drawing/2014/main" id="{97D05468-689E-4A49-BA64-453EEFE16F23}"/>
              </a:ext>
            </a:extLst>
          </p:cNvPr>
          <p:cNvSpPr txBox="1">
            <a:spLocks noChangeArrowheads="1"/>
          </p:cNvSpPr>
          <p:nvPr/>
        </p:nvSpPr>
        <p:spPr bwMode="auto">
          <a:xfrm>
            <a:off x="152400" y="4953000"/>
            <a:ext cx="5410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AutoNum type="arabicPeriod" startAt="5"/>
            </a:pPr>
            <a:r>
              <a:rPr lang="en-US" altLang="en-US" sz="1800" b="1">
                <a:solidFill>
                  <a:srgbClr val="66FFFF"/>
                </a:solidFill>
              </a:rPr>
              <a:t>Electric potential is constant for the entire conductor.</a:t>
            </a:r>
          </a:p>
          <a:p>
            <a:pPr eaLnBrk="1" hangingPunct="1">
              <a:spcBef>
                <a:spcPct val="50000"/>
              </a:spcBef>
              <a:buFontTx/>
              <a:buNone/>
            </a:pPr>
            <a:r>
              <a:rPr lang="en-US" altLang="en-US" sz="1800" b="1">
                <a:solidFill>
                  <a:srgbClr val="FF99FF"/>
                </a:solidFill>
              </a:rPr>
              <a:t>      </a:t>
            </a:r>
            <a:r>
              <a:rPr lang="en-US" altLang="en-US" sz="1800" b="1">
                <a:solidFill>
                  <a:srgbClr val="00CC00"/>
                </a:solidFill>
              </a:rPr>
              <a:t>dV = - E . dr</a:t>
            </a:r>
          </a:p>
        </p:txBody>
      </p:sp>
      <p:sp>
        <p:nvSpPr>
          <p:cNvPr id="102595" name="Text Box 195">
            <a:extLst>
              <a:ext uri="{FF2B5EF4-FFF2-40B4-BE49-F238E27FC236}">
                <a16:creationId xmlns:a16="http://schemas.microsoft.com/office/drawing/2014/main" id="{02C8C64D-D880-4227-A8E5-7ACFD81FC544}"/>
              </a:ext>
            </a:extLst>
          </p:cNvPr>
          <p:cNvSpPr txBox="1">
            <a:spLocks noChangeArrowheads="1"/>
          </p:cNvSpPr>
          <p:nvPr/>
        </p:nvSpPr>
        <p:spPr bwMode="auto">
          <a:xfrm>
            <a:off x="457200" y="5988050"/>
            <a:ext cx="510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CC"/>
                </a:solidFill>
              </a:rPr>
              <a:t>Since E = 0 in the interior of the conductor, therefore dV = 0. i.e. V = constant</a:t>
            </a:r>
          </a:p>
        </p:txBody>
      </p:sp>
      <p:sp>
        <p:nvSpPr>
          <p:cNvPr id="102596" name="Rectangle 196">
            <a:extLst>
              <a:ext uri="{FF2B5EF4-FFF2-40B4-BE49-F238E27FC236}">
                <a16:creationId xmlns:a16="http://schemas.microsoft.com/office/drawing/2014/main" id="{72F4C9A9-5847-4D15-8C99-38389A3E1676}"/>
              </a:ext>
            </a:extLst>
          </p:cNvPr>
          <p:cNvSpPr>
            <a:spLocks noChangeArrowheads="1"/>
          </p:cNvSpPr>
          <p:nvPr/>
        </p:nvSpPr>
        <p:spPr bwMode="auto">
          <a:xfrm>
            <a:off x="6324600" y="152400"/>
            <a:ext cx="2133600" cy="24384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597" name="Rectangle 197">
            <a:extLst>
              <a:ext uri="{FF2B5EF4-FFF2-40B4-BE49-F238E27FC236}">
                <a16:creationId xmlns:a16="http://schemas.microsoft.com/office/drawing/2014/main" id="{969C3CF1-5C94-4051-A4F9-0A3E9FADBFFD}"/>
              </a:ext>
            </a:extLst>
          </p:cNvPr>
          <p:cNvSpPr>
            <a:spLocks noChangeArrowheads="1"/>
          </p:cNvSpPr>
          <p:nvPr/>
        </p:nvSpPr>
        <p:spPr bwMode="auto">
          <a:xfrm>
            <a:off x="5562600" y="2819400"/>
            <a:ext cx="3429000" cy="27432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2404">
                                            <p:txEl>
                                              <p:pRg st="0" end="0"/>
                                            </p:txEl>
                                          </p:spTgt>
                                        </p:tgtEl>
                                        <p:attrNameLst>
                                          <p:attrName>style.visibility</p:attrName>
                                        </p:attrNameLst>
                                      </p:cBhvr>
                                      <p:to>
                                        <p:strVal val="visible"/>
                                      </p:to>
                                    </p:set>
                                    <p:animEffect transition="in" filter="wipe(left)">
                                      <p:cBhvr>
                                        <p:cTn id="7" dur="500"/>
                                        <p:tgtEl>
                                          <p:spTgt spid="1024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02596"/>
                                        </p:tgtEl>
                                        <p:attrNameLst>
                                          <p:attrName>style.visibility</p:attrName>
                                        </p:attrNameLst>
                                      </p:cBhvr>
                                      <p:to>
                                        <p:strVal val="visible"/>
                                      </p:to>
                                    </p:set>
                                    <p:anim calcmode="lin" valueType="num">
                                      <p:cBhvr>
                                        <p:cTn id="12" dur="500" fill="hold"/>
                                        <p:tgtEl>
                                          <p:spTgt spid="102596"/>
                                        </p:tgtEl>
                                        <p:attrNameLst>
                                          <p:attrName>ppt_w</p:attrName>
                                        </p:attrNameLst>
                                      </p:cBhvr>
                                      <p:tavLst>
                                        <p:tav tm="0">
                                          <p:val>
                                            <p:fltVal val="0"/>
                                          </p:val>
                                        </p:tav>
                                        <p:tav tm="100000">
                                          <p:val>
                                            <p:strVal val="#ppt_w"/>
                                          </p:val>
                                        </p:tav>
                                      </p:tavLst>
                                    </p:anim>
                                    <p:anim calcmode="lin" valueType="num">
                                      <p:cBhvr>
                                        <p:cTn id="13" dur="500" fill="hold"/>
                                        <p:tgtEl>
                                          <p:spTgt spid="102596"/>
                                        </p:tgtEl>
                                        <p:attrNameLst>
                                          <p:attrName>ppt_h</p:attrName>
                                        </p:attrNameLst>
                                      </p:cBhvr>
                                      <p:tavLst>
                                        <p:tav tm="0">
                                          <p:val>
                                            <p:fltVal val="0"/>
                                          </p:val>
                                        </p:tav>
                                        <p:tav tm="100000">
                                          <p:val>
                                            <p:strVal val="#ppt_h"/>
                                          </p:val>
                                        </p:tav>
                                      </p:tavLst>
                                    </p:anim>
                                    <p:animEffect transition="in" filter="fade">
                                      <p:cBhvr>
                                        <p:cTn id="14" dur="500"/>
                                        <p:tgtEl>
                                          <p:spTgt spid="10259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02405"/>
                                        </p:tgtEl>
                                        <p:attrNameLst>
                                          <p:attrName>style.visibility</p:attrName>
                                        </p:attrNameLst>
                                      </p:cBhvr>
                                      <p:to>
                                        <p:strVal val="visible"/>
                                      </p:to>
                                    </p:set>
                                    <p:anim calcmode="lin" valueType="num">
                                      <p:cBhvr>
                                        <p:cTn id="19" dur="500" fill="hold"/>
                                        <p:tgtEl>
                                          <p:spTgt spid="102405"/>
                                        </p:tgtEl>
                                        <p:attrNameLst>
                                          <p:attrName>ppt_w</p:attrName>
                                        </p:attrNameLst>
                                      </p:cBhvr>
                                      <p:tavLst>
                                        <p:tav tm="0">
                                          <p:val>
                                            <p:fltVal val="0"/>
                                          </p:val>
                                        </p:tav>
                                        <p:tav tm="100000">
                                          <p:val>
                                            <p:strVal val="#ppt_w"/>
                                          </p:val>
                                        </p:tav>
                                      </p:tavLst>
                                    </p:anim>
                                    <p:anim calcmode="lin" valueType="num">
                                      <p:cBhvr>
                                        <p:cTn id="20" dur="500" fill="hold"/>
                                        <p:tgtEl>
                                          <p:spTgt spid="102405"/>
                                        </p:tgtEl>
                                        <p:attrNameLst>
                                          <p:attrName>ppt_h</p:attrName>
                                        </p:attrNameLst>
                                      </p:cBhvr>
                                      <p:tavLst>
                                        <p:tav tm="0">
                                          <p:val>
                                            <p:fltVal val="0"/>
                                          </p:val>
                                        </p:tav>
                                        <p:tav tm="100000">
                                          <p:val>
                                            <p:strVal val="#ppt_h"/>
                                          </p:val>
                                        </p:tav>
                                      </p:tavLst>
                                    </p:anim>
                                    <p:animEffect transition="in" filter="fade">
                                      <p:cBhvr>
                                        <p:cTn id="21" dur="500"/>
                                        <p:tgtEl>
                                          <p:spTgt spid="10240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102406"/>
                                        </p:tgtEl>
                                        <p:attrNameLst>
                                          <p:attrName>style.visibility</p:attrName>
                                        </p:attrNameLst>
                                      </p:cBhvr>
                                      <p:to>
                                        <p:strVal val="visible"/>
                                      </p:to>
                                    </p:set>
                                    <p:animEffect transition="in" filter="dissolve">
                                      <p:cBhvr>
                                        <p:cTn id="26" dur="500"/>
                                        <p:tgtEl>
                                          <p:spTgt spid="102406"/>
                                        </p:tgtEl>
                                      </p:cBhvr>
                                    </p:animEffect>
                                  </p:childTnLst>
                                </p:cTn>
                              </p:par>
                              <p:par>
                                <p:cTn id="27" presetID="9" presetClass="entr" presetSubtype="0" fill="hold" nodeType="withEffect">
                                  <p:stCondLst>
                                    <p:cond delay="0"/>
                                  </p:stCondLst>
                                  <p:childTnLst>
                                    <p:set>
                                      <p:cBhvr>
                                        <p:cTn id="28" dur="1" fill="hold">
                                          <p:stCondLst>
                                            <p:cond delay="0"/>
                                          </p:stCondLst>
                                        </p:cTn>
                                        <p:tgtEl>
                                          <p:spTgt spid="102417"/>
                                        </p:tgtEl>
                                        <p:attrNameLst>
                                          <p:attrName>style.visibility</p:attrName>
                                        </p:attrNameLst>
                                      </p:cBhvr>
                                      <p:to>
                                        <p:strVal val="visible"/>
                                      </p:to>
                                    </p:set>
                                    <p:animEffect transition="in" filter="dissolve">
                                      <p:cBhvr>
                                        <p:cTn id="29" dur="500"/>
                                        <p:tgtEl>
                                          <p:spTgt spid="10241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nodeType="clickEffect">
                                  <p:stCondLst>
                                    <p:cond delay="0"/>
                                  </p:stCondLst>
                                  <p:childTnLst>
                                    <p:set>
                                      <p:cBhvr>
                                        <p:cTn id="33" dur="1" fill="hold">
                                          <p:stCondLst>
                                            <p:cond delay="0"/>
                                          </p:stCondLst>
                                        </p:cTn>
                                        <p:tgtEl>
                                          <p:spTgt spid="102404">
                                            <p:txEl>
                                              <p:pRg st="1" end="1"/>
                                            </p:txEl>
                                          </p:spTgt>
                                        </p:tgtEl>
                                        <p:attrNameLst>
                                          <p:attrName>style.visibility</p:attrName>
                                        </p:attrNameLst>
                                      </p:cBhvr>
                                      <p:to>
                                        <p:strVal val="visible"/>
                                      </p:to>
                                    </p:set>
                                    <p:animEffect transition="in" filter="wipe(up)">
                                      <p:cBhvr>
                                        <p:cTn id="34" dur="500"/>
                                        <p:tgtEl>
                                          <p:spTgt spid="102404">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nodeType="clickEffect">
                                  <p:stCondLst>
                                    <p:cond delay="0"/>
                                  </p:stCondLst>
                                  <p:childTnLst>
                                    <p:set>
                                      <p:cBhvr>
                                        <p:cTn id="38" dur="1" fill="hold">
                                          <p:stCondLst>
                                            <p:cond delay="0"/>
                                          </p:stCondLst>
                                        </p:cTn>
                                        <p:tgtEl>
                                          <p:spTgt spid="102448"/>
                                        </p:tgtEl>
                                        <p:attrNameLst>
                                          <p:attrName>style.visibility</p:attrName>
                                        </p:attrNameLst>
                                      </p:cBhvr>
                                      <p:to>
                                        <p:strVal val="visible"/>
                                      </p:to>
                                    </p:set>
                                    <p:anim calcmode="lin" valueType="num">
                                      <p:cBhvr>
                                        <p:cTn id="39" dur="500" fill="hold"/>
                                        <p:tgtEl>
                                          <p:spTgt spid="102448"/>
                                        </p:tgtEl>
                                        <p:attrNameLst>
                                          <p:attrName>ppt_w</p:attrName>
                                        </p:attrNameLst>
                                      </p:cBhvr>
                                      <p:tavLst>
                                        <p:tav tm="0">
                                          <p:val>
                                            <p:fltVal val="0"/>
                                          </p:val>
                                        </p:tav>
                                        <p:tav tm="100000">
                                          <p:val>
                                            <p:strVal val="#ppt_w"/>
                                          </p:val>
                                        </p:tav>
                                      </p:tavLst>
                                    </p:anim>
                                    <p:anim calcmode="lin" valueType="num">
                                      <p:cBhvr>
                                        <p:cTn id="40" dur="500" fill="hold"/>
                                        <p:tgtEl>
                                          <p:spTgt spid="102448"/>
                                        </p:tgtEl>
                                        <p:attrNameLst>
                                          <p:attrName>ppt_h</p:attrName>
                                        </p:attrNameLst>
                                      </p:cBhvr>
                                      <p:tavLst>
                                        <p:tav tm="0">
                                          <p:val>
                                            <p:fltVal val="0"/>
                                          </p:val>
                                        </p:tav>
                                        <p:tav tm="100000">
                                          <p:val>
                                            <p:strVal val="#ppt_h"/>
                                          </p:val>
                                        </p:tav>
                                      </p:tavLst>
                                    </p:anim>
                                    <p:animEffect transition="in" filter="fade">
                                      <p:cBhvr>
                                        <p:cTn id="41" dur="500"/>
                                        <p:tgtEl>
                                          <p:spTgt spid="10244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102465"/>
                                        </p:tgtEl>
                                        <p:attrNameLst>
                                          <p:attrName>style.visibility</p:attrName>
                                        </p:attrNameLst>
                                      </p:cBhvr>
                                      <p:to>
                                        <p:strVal val="visible"/>
                                      </p:to>
                                    </p:set>
                                    <p:anim calcmode="lin" valueType="num">
                                      <p:cBhvr>
                                        <p:cTn id="46" dur="500" fill="hold"/>
                                        <p:tgtEl>
                                          <p:spTgt spid="102465"/>
                                        </p:tgtEl>
                                        <p:attrNameLst>
                                          <p:attrName>ppt_w</p:attrName>
                                        </p:attrNameLst>
                                      </p:cBhvr>
                                      <p:tavLst>
                                        <p:tav tm="0">
                                          <p:val>
                                            <p:fltVal val="0"/>
                                          </p:val>
                                        </p:tav>
                                        <p:tav tm="100000">
                                          <p:val>
                                            <p:strVal val="#ppt_w"/>
                                          </p:val>
                                        </p:tav>
                                      </p:tavLst>
                                    </p:anim>
                                    <p:anim calcmode="lin" valueType="num">
                                      <p:cBhvr>
                                        <p:cTn id="47" dur="500" fill="hold"/>
                                        <p:tgtEl>
                                          <p:spTgt spid="102465"/>
                                        </p:tgtEl>
                                        <p:attrNameLst>
                                          <p:attrName>ppt_h</p:attrName>
                                        </p:attrNameLst>
                                      </p:cBhvr>
                                      <p:tavLst>
                                        <p:tav tm="0">
                                          <p:val>
                                            <p:fltVal val="0"/>
                                          </p:val>
                                        </p:tav>
                                        <p:tav tm="100000">
                                          <p:val>
                                            <p:strVal val="#ppt_h"/>
                                          </p:val>
                                        </p:tav>
                                      </p:tavLst>
                                    </p:anim>
                                    <p:animEffect transition="in" filter="fade">
                                      <p:cBhvr>
                                        <p:cTn id="48" dur="500"/>
                                        <p:tgtEl>
                                          <p:spTgt spid="10246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102466">
                                            <p:txEl>
                                              <p:pRg st="0" end="0"/>
                                            </p:txEl>
                                          </p:spTgt>
                                        </p:tgtEl>
                                        <p:attrNameLst>
                                          <p:attrName>style.visibility</p:attrName>
                                        </p:attrNameLst>
                                      </p:cBhvr>
                                      <p:to>
                                        <p:strVal val="visible"/>
                                      </p:to>
                                    </p:set>
                                    <p:animEffect transition="in" filter="wipe(left)">
                                      <p:cBhvr>
                                        <p:cTn id="53" dur="500"/>
                                        <p:tgtEl>
                                          <p:spTgt spid="102466">
                                            <p:txEl>
                                              <p:pRg st="0" end="0"/>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102597"/>
                                        </p:tgtEl>
                                        <p:attrNameLst>
                                          <p:attrName>style.visibility</p:attrName>
                                        </p:attrNameLst>
                                      </p:cBhvr>
                                      <p:to>
                                        <p:strVal val="visible"/>
                                      </p:to>
                                    </p:set>
                                    <p:anim calcmode="lin" valueType="num">
                                      <p:cBhvr>
                                        <p:cTn id="58" dur="500" fill="hold"/>
                                        <p:tgtEl>
                                          <p:spTgt spid="102597"/>
                                        </p:tgtEl>
                                        <p:attrNameLst>
                                          <p:attrName>ppt_w</p:attrName>
                                        </p:attrNameLst>
                                      </p:cBhvr>
                                      <p:tavLst>
                                        <p:tav tm="0">
                                          <p:val>
                                            <p:fltVal val="0"/>
                                          </p:val>
                                        </p:tav>
                                        <p:tav tm="100000">
                                          <p:val>
                                            <p:strVal val="#ppt_w"/>
                                          </p:val>
                                        </p:tav>
                                      </p:tavLst>
                                    </p:anim>
                                    <p:anim calcmode="lin" valueType="num">
                                      <p:cBhvr>
                                        <p:cTn id="59" dur="500" fill="hold"/>
                                        <p:tgtEl>
                                          <p:spTgt spid="102597"/>
                                        </p:tgtEl>
                                        <p:attrNameLst>
                                          <p:attrName>ppt_h</p:attrName>
                                        </p:attrNameLst>
                                      </p:cBhvr>
                                      <p:tavLst>
                                        <p:tav tm="0">
                                          <p:val>
                                            <p:fltVal val="0"/>
                                          </p:val>
                                        </p:tav>
                                        <p:tav tm="100000">
                                          <p:val>
                                            <p:strVal val="#ppt_h"/>
                                          </p:val>
                                        </p:tav>
                                      </p:tavLst>
                                    </p:anim>
                                    <p:animEffect transition="in" filter="fade">
                                      <p:cBhvr>
                                        <p:cTn id="60" dur="500"/>
                                        <p:tgtEl>
                                          <p:spTgt spid="102597"/>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1" fill="hold" nodeType="clickEffect">
                                  <p:stCondLst>
                                    <p:cond delay="0"/>
                                  </p:stCondLst>
                                  <p:childTnLst>
                                    <p:set>
                                      <p:cBhvr>
                                        <p:cTn id="64" dur="1" fill="hold">
                                          <p:stCondLst>
                                            <p:cond delay="0"/>
                                          </p:stCondLst>
                                        </p:cTn>
                                        <p:tgtEl>
                                          <p:spTgt spid="102589"/>
                                        </p:tgtEl>
                                        <p:attrNameLst>
                                          <p:attrName>style.visibility</p:attrName>
                                        </p:attrNameLst>
                                      </p:cBhvr>
                                      <p:to>
                                        <p:strVal val="visible"/>
                                      </p:to>
                                    </p:set>
                                    <p:animEffect transition="in" filter="wipe(up)">
                                      <p:cBhvr>
                                        <p:cTn id="65" dur="500"/>
                                        <p:tgtEl>
                                          <p:spTgt spid="102589"/>
                                        </p:tgtEl>
                                      </p:cBhvr>
                                    </p:animEffect>
                                  </p:childTnLst>
                                </p:cTn>
                              </p:par>
                            </p:childTnLst>
                          </p:cTn>
                        </p:par>
                        <p:par>
                          <p:cTn id="66" fill="hold" nodeType="afterGroup">
                            <p:stCondLst>
                              <p:cond delay="500"/>
                            </p:stCondLst>
                            <p:childTnLst>
                              <p:par>
                                <p:cTn id="67" presetID="22" presetClass="entr" presetSubtype="1" fill="hold" nodeType="afterEffect">
                                  <p:stCondLst>
                                    <p:cond delay="0"/>
                                  </p:stCondLst>
                                  <p:childTnLst>
                                    <p:set>
                                      <p:cBhvr>
                                        <p:cTn id="68" dur="1" fill="hold">
                                          <p:stCondLst>
                                            <p:cond delay="0"/>
                                          </p:stCondLst>
                                        </p:cTn>
                                        <p:tgtEl>
                                          <p:spTgt spid="102467"/>
                                        </p:tgtEl>
                                        <p:attrNameLst>
                                          <p:attrName>style.visibility</p:attrName>
                                        </p:attrNameLst>
                                      </p:cBhvr>
                                      <p:to>
                                        <p:strVal val="visible"/>
                                      </p:to>
                                    </p:set>
                                    <p:animEffect transition="in" filter="wipe(up)">
                                      <p:cBhvr>
                                        <p:cTn id="69" dur="500"/>
                                        <p:tgtEl>
                                          <p:spTgt spid="102467"/>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nodeType="clickEffect">
                                  <p:stCondLst>
                                    <p:cond delay="0"/>
                                  </p:stCondLst>
                                  <p:childTnLst>
                                    <p:set>
                                      <p:cBhvr>
                                        <p:cTn id="73" dur="1" fill="hold">
                                          <p:stCondLst>
                                            <p:cond delay="0"/>
                                          </p:stCondLst>
                                        </p:cTn>
                                        <p:tgtEl>
                                          <p:spTgt spid="102599"/>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0" presetClass="path" presetSubtype="0" accel="50000" decel="50000" fill="hold" nodeType="clickEffect">
                                  <p:stCondLst>
                                    <p:cond delay="0"/>
                                  </p:stCondLst>
                                  <p:childTnLst>
                                    <p:animMotion origin="layout" path="M 3.33333E-6 3.33333E-6 L 0.1 3.33333E-6 " pathEditMode="relative" ptsTypes="AA">
                                      <p:cBhvr>
                                        <p:cTn id="77" dur="1000" fill="hold"/>
                                        <p:tgtEl>
                                          <p:spTgt spid="102599"/>
                                        </p:tgtEl>
                                        <p:attrNameLst>
                                          <p:attrName>ppt_x</p:attrName>
                                          <p:attrName>ppt_y</p:attrName>
                                        </p:attrNameLst>
                                      </p:cBhvr>
                                    </p:animMotion>
                                  </p:childTnLst>
                                  <p:subTnLst>
                                    <p:set>
                                      <p:cBhvr override="childStyle">
                                        <p:cTn dur="1" fill="hold" display="0" masterRel="sameClick" afterEffect="1">
                                          <p:stCondLst>
                                            <p:cond evt="end" delay="0">
                                              <p:tn val="76"/>
                                            </p:cond>
                                          </p:stCondLst>
                                        </p:cTn>
                                        <p:tgtEl>
                                          <p:spTgt spid="102599"/>
                                        </p:tgtEl>
                                        <p:attrNameLst>
                                          <p:attrName>style.visibility</p:attrName>
                                        </p:attrNameLst>
                                      </p:cBhvr>
                                      <p:to>
                                        <p:strVal val="hidden"/>
                                      </p:to>
                                    </p:set>
                                  </p:subTnLst>
                                </p:cTn>
                              </p:par>
                            </p:childTnLst>
                          </p:cTn>
                        </p:par>
                        <p:par>
                          <p:cTn id="78" fill="hold" nodeType="afterGroup">
                            <p:stCondLst>
                              <p:cond delay="1000"/>
                            </p:stCondLst>
                            <p:childTnLst>
                              <p:par>
                                <p:cTn id="79" presetID="1" presetClass="entr" presetSubtype="0" fill="hold" nodeType="afterEffect">
                                  <p:stCondLst>
                                    <p:cond delay="0"/>
                                  </p:stCondLst>
                                  <p:childTnLst>
                                    <p:set>
                                      <p:cBhvr>
                                        <p:cTn id="80" dur="1" fill="hold">
                                          <p:stCondLst>
                                            <p:cond delay="0"/>
                                          </p:stCondLst>
                                        </p:cTn>
                                        <p:tgtEl>
                                          <p:spTgt spid="102591"/>
                                        </p:tgtEl>
                                        <p:attrNameLst>
                                          <p:attrName>style.visibility</p:attrName>
                                        </p:attrNameLst>
                                      </p:cBhvr>
                                      <p:to>
                                        <p:strVal val="visible"/>
                                      </p:to>
                                    </p:set>
                                  </p:childTnLst>
                                </p:cTn>
                              </p:par>
                            </p:childTnLst>
                          </p:cTn>
                        </p:par>
                        <p:par>
                          <p:cTn id="81" fill="hold" nodeType="afterGroup">
                            <p:stCondLst>
                              <p:cond delay="1000"/>
                            </p:stCondLst>
                            <p:childTnLst>
                              <p:par>
                                <p:cTn id="82" presetID="9" presetClass="entr" presetSubtype="0" fill="hold" grpId="0" nodeType="afterEffect">
                                  <p:stCondLst>
                                    <p:cond delay="0"/>
                                  </p:stCondLst>
                                  <p:childTnLst>
                                    <p:set>
                                      <p:cBhvr>
                                        <p:cTn id="83" dur="1" fill="hold">
                                          <p:stCondLst>
                                            <p:cond delay="0"/>
                                          </p:stCondLst>
                                        </p:cTn>
                                        <p:tgtEl>
                                          <p:spTgt spid="102593"/>
                                        </p:tgtEl>
                                        <p:attrNameLst>
                                          <p:attrName>style.visibility</p:attrName>
                                        </p:attrNameLst>
                                      </p:cBhvr>
                                      <p:to>
                                        <p:strVal val="visible"/>
                                      </p:to>
                                    </p:set>
                                    <p:animEffect transition="in" filter="dissolve">
                                      <p:cBhvr>
                                        <p:cTn id="84" dur="500"/>
                                        <p:tgtEl>
                                          <p:spTgt spid="102593"/>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9" presetClass="entr" presetSubtype="0" fill="hold" nodeType="clickEffect">
                                  <p:stCondLst>
                                    <p:cond delay="0"/>
                                  </p:stCondLst>
                                  <p:childTnLst>
                                    <p:set>
                                      <p:cBhvr>
                                        <p:cTn id="88" dur="1" fill="hold">
                                          <p:stCondLst>
                                            <p:cond delay="0"/>
                                          </p:stCondLst>
                                        </p:cTn>
                                        <p:tgtEl>
                                          <p:spTgt spid="102468"/>
                                        </p:tgtEl>
                                        <p:attrNameLst>
                                          <p:attrName>style.visibility</p:attrName>
                                        </p:attrNameLst>
                                      </p:cBhvr>
                                      <p:to>
                                        <p:strVal val="visible"/>
                                      </p:to>
                                    </p:set>
                                    <p:animEffect transition="in" filter="dissolve">
                                      <p:cBhvr>
                                        <p:cTn id="89" dur="500"/>
                                        <p:tgtEl>
                                          <p:spTgt spid="102468"/>
                                        </p:tgtEl>
                                      </p:cBhvr>
                                    </p:animEffect>
                                  </p:childTnLst>
                                </p:cTn>
                              </p:par>
                            </p:childTnLst>
                          </p:cTn>
                        </p:par>
                        <p:par>
                          <p:cTn id="90" fill="hold" nodeType="afterGroup">
                            <p:stCondLst>
                              <p:cond delay="500"/>
                            </p:stCondLst>
                            <p:childTnLst>
                              <p:par>
                                <p:cTn id="91" presetID="53" presetClass="entr" presetSubtype="0" fill="hold" grpId="0" nodeType="afterEffect">
                                  <p:stCondLst>
                                    <p:cond delay="0"/>
                                  </p:stCondLst>
                                  <p:childTnLst>
                                    <p:set>
                                      <p:cBhvr>
                                        <p:cTn id="92" dur="1" fill="hold">
                                          <p:stCondLst>
                                            <p:cond delay="0"/>
                                          </p:stCondLst>
                                        </p:cTn>
                                        <p:tgtEl>
                                          <p:spTgt spid="102469"/>
                                        </p:tgtEl>
                                        <p:attrNameLst>
                                          <p:attrName>style.visibility</p:attrName>
                                        </p:attrNameLst>
                                      </p:cBhvr>
                                      <p:to>
                                        <p:strVal val="visible"/>
                                      </p:to>
                                    </p:set>
                                    <p:anim calcmode="lin" valueType="num">
                                      <p:cBhvr>
                                        <p:cTn id="93" dur="500" fill="hold"/>
                                        <p:tgtEl>
                                          <p:spTgt spid="102469"/>
                                        </p:tgtEl>
                                        <p:attrNameLst>
                                          <p:attrName>ppt_w</p:attrName>
                                        </p:attrNameLst>
                                      </p:cBhvr>
                                      <p:tavLst>
                                        <p:tav tm="0">
                                          <p:val>
                                            <p:fltVal val="0"/>
                                          </p:val>
                                        </p:tav>
                                        <p:tav tm="100000">
                                          <p:val>
                                            <p:strVal val="#ppt_w"/>
                                          </p:val>
                                        </p:tav>
                                      </p:tavLst>
                                    </p:anim>
                                    <p:anim calcmode="lin" valueType="num">
                                      <p:cBhvr>
                                        <p:cTn id="94" dur="500" fill="hold"/>
                                        <p:tgtEl>
                                          <p:spTgt spid="102469"/>
                                        </p:tgtEl>
                                        <p:attrNameLst>
                                          <p:attrName>ppt_h</p:attrName>
                                        </p:attrNameLst>
                                      </p:cBhvr>
                                      <p:tavLst>
                                        <p:tav tm="0">
                                          <p:val>
                                            <p:fltVal val="0"/>
                                          </p:val>
                                        </p:tav>
                                        <p:tav tm="100000">
                                          <p:val>
                                            <p:strVal val="#ppt_h"/>
                                          </p:val>
                                        </p:tav>
                                      </p:tavLst>
                                    </p:anim>
                                    <p:animEffect transition="in" filter="fade">
                                      <p:cBhvr>
                                        <p:cTn id="95" dur="500"/>
                                        <p:tgtEl>
                                          <p:spTgt spid="102469"/>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1" fill="hold" nodeType="clickEffect">
                                  <p:stCondLst>
                                    <p:cond delay="0"/>
                                  </p:stCondLst>
                                  <p:childTnLst>
                                    <p:set>
                                      <p:cBhvr>
                                        <p:cTn id="99" dur="1" fill="hold">
                                          <p:stCondLst>
                                            <p:cond delay="0"/>
                                          </p:stCondLst>
                                        </p:cTn>
                                        <p:tgtEl>
                                          <p:spTgt spid="102466">
                                            <p:txEl>
                                              <p:pRg st="1" end="1"/>
                                            </p:txEl>
                                          </p:spTgt>
                                        </p:tgtEl>
                                        <p:attrNameLst>
                                          <p:attrName>style.visibility</p:attrName>
                                        </p:attrNameLst>
                                      </p:cBhvr>
                                      <p:to>
                                        <p:strVal val="visible"/>
                                      </p:to>
                                    </p:set>
                                    <p:animEffect transition="in" filter="wipe(up)">
                                      <p:cBhvr>
                                        <p:cTn id="100" dur="500"/>
                                        <p:tgtEl>
                                          <p:spTgt spid="102466">
                                            <p:txEl>
                                              <p:pRg st="1" end="1"/>
                                            </p:txEl>
                                          </p:spTgt>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1" fill="hold" nodeType="clickEffect">
                                  <p:stCondLst>
                                    <p:cond delay="0"/>
                                  </p:stCondLst>
                                  <p:childTnLst>
                                    <p:set>
                                      <p:cBhvr>
                                        <p:cTn id="104" dur="1" fill="hold">
                                          <p:stCondLst>
                                            <p:cond delay="0"/>
                                          </p:stCondLst>
                                        </p:cTn>
                                        <p:tgtEl>
                                          <p:spTgt spid="102466">
                                            <p:txEl>
                                              <p:pRg st="2" end="2"/>
                                            </p:txEl>
                                          </p:spTgt>
                                        </p:tgtEl>
                                        <p:attrNameLst>
                                          <p:attrName>style.visibility</p:attrName>
                                        </p:attrNameLst>
                                      </p:cBhvr>
                                      <p:to>
                                        <p:strVal val="visible"/>
                                      </p:to>
                                    </p:set>
                                    <p:animEffect transition="in" filter="wipe(up)">
                                      <p:cBhvr>
                                        <p:cTn id="105" dur="500"/>
                                        <p:tgtEl>
                                          <p:spTgt spid="102466">
                                            <p:txEl>
                                              <p:pRg st="2" end="2"/>
                                            </p:txEl>
                                          </p:spTgt>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1" fill="hold" nodeType="clickEffect">
                                  <p:stCondLst>
                                    <p:cond delay="0"/>
                                  </p:stCondLst>
                                  <p:childTnLst>
                                    <p:set>
                                      <p:cBhvr>
                                        <p:cTn id="109" dur="1" fill="hold">
                                          <p:stCondLst>
                                            <p:cond delay="0"/>
                                          </p:stCondLst>
                                        </p:cTn>
                                        <p:tgtEl>
                                          <p:spTgt spid="102594">
                                            <p:txEl>
                                              <p:pRg st="0" end="0"/>
                                            </p:txEl>
                                          </p:spTgt>
                                        </p:tgtEl>
                                        <p:attrNameLst>
                                          <p:attrName>style.visibility</p:attrName>
                                        </p:attrNameLst>
                                      </p:cBhvr>
                                      <p:to>
                                        <p:strVal val="visible"/>
                                      </p:to>
                                    </p:set>
                                    <p:animEffect transition="in" filter="wipe(up)">
                                      <p:cBhvr>
                                        <p:cTn id="110" dur="500"/>
                                        <p:tgtEl>
                                          <p:spTgt spid="102594">
                                            <p:txEl>
                                              <p:pRg st="0" end="0"/>
                                            </p:txEl>
                                          </p:spTgt>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1" fill="hold" nodeType="clickEffect">
                                  <p:stCondLst>
                                    <p:cond delay="0"/>
                                  </p:stCondLst>
                                  <p:childTnLst>
                                    <p:set>
                                      <p:cBhvr>
                                        <p:cTn id="114" dur="1" fill="hold">
                                          <p:stCondLst>
                                            <p:cond delay="0"/>
                                          </p:stCondLst>
                                        </p:cTn>
                                        <p:tgtEl>
                                          <p:spTgt spid="102594">
                                            <p:txEl>
                                              <p:pRg st="1" end="1"/>
                                            </p:txEl>
                                          </p:spTgt>
                                        </p:tgtEl>
                                        <p:attrNameLst>
                                          <p:attrName>style.visibility</p:attrName>
                                        </p:attrNameLst>
                                      </p:cBhvr>
                                      <p:to>
                                        <p:strVal val="visible"/>
                                      </p:to>
                                    </p:set>
                                    <p:animEffect transition="in" filter="wipe(up)">
                                      <p:cBhvr>
                                        <p:cTn id="115" dur="500"/>
                                        <p:tgtEl>
                                          <p:spTgt spid="102594">
                                            <p:txEl>
                                              <p:pRg st="1" end="1"/>
                                            </p:txEl>
                                          </p:spTgt>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53" presetClass="entr" presetSubtype="0" fill="hold" grpId="0" nodeType="clickEffect">
                                  <p:stCondLst>
                                    <p:cond delay="0"/>
                                  </p:stCondLst>
                                  <p:childTnLst>
                                    <p:set>
                                      <p:cBhvr>
                                        <p:cTn id="119" dur="1" fill="hold">
                                          <p:stCondLst>
                                            <p:cond delay="0"/>
                                          </p:stCondLst>
                                        </p:cTn>
                                        <p:tgtEl>
                                          <p:spTgt spid="102595"/>
                                        </p:tgtEl>
                                        <p:attrNameLst>
                                          <p:attrName>style.visibility</p:attrName>
                                        </p:attrNameLst>
                                      </p:cBhvr>
                                      <p:to>
                                        <p:strVal val="visible"/>
                                      </p:to>
                                    </p:set>
                                    <p:anim calcmode="lin" valueType="num">
                                      <p:cBhvr>
                                        <p:cTn id="120" dur="500" fill="hold"/>
                                        <p:tgtEl>
                                          <p:spTgt spid="102595"/>
                                        </p:tgtEl>
                                        <p:attrNameLst>
                                          <p:attrName>ppt_w</p:attrName>
                                        </p:attrNameLst>
                                      </p:cBhvr>
                                      <p:tavLst>
                                        <p:tav tm="0">
                                          <p:val>
                                            <p:fltVal val="0"/>
                                          </p:val>
                                        </p:tav>
                                        <p:tav tm="100000">
                                          <p:val>
                                            <p:strVal val="#ppt_w"/>
                                          </p:val>
                                        </p:tav>
                                      </p:tavLst>
                                    </p:anim>
                                    <p:anim calcmode="lin" valueType="num">
                                      <p:cBhvr>
                                        <p:cTn id="121" dur="500" fill="hold"/>
                                        <p:tgtEl>
                                          <p:spTgt spid="102595"/>
                                        </p:tgtEl>
                                        <p:attrNameLst>
                                          <p:attrName>ppt_h</p:attrName>
                                        </p:attrNameLst>
                                      </p:cBhvr>
                                      <p:tavLst>
                                        <p:tav tm="0">
                                          <p:val>
                                            <p:fltVal val="0"/>
                                          </p:val>
                                        </p:tav>
                                        <p:tav tm="100000">
                                          <p:val>
                                            <p:strVal val="#ppt_h"/>
                                          </p:val>
                                        </p:tav>
                                      </p:tavLst>
                                    </p:anim>
                                    <p:animEffect transition="in" filter="fade">
                                      <p:cBhvr>
                                        <p:cTn id="122" dur="500"/>
                                        <p:tgtEl>
                                          <p:spTgt spid="102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5" grpId="0"/>
      <p:bldP spid="102469" grpId="0"/>
      <p:bldP spid="102593" grpId="0"/>
      <p:bldP spid="102595" grpId="0"/>
      <p:bldP spid="102596" grpId="0" animBg="1"/>
      <p:bldP spid="10259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Text Box 4">
            <a:extLst>
              <a:ext uri="{FF2B5EF4-FFF2-40B4-BE49-F238E27FC236}">
                <a16:creationId xmlns:a16="http://schemas.microsoft.com/office/drawing/2014/main" id="{A6C7DC35-8390-4310-88C4-2F82F3CB0780}"/>
              </a:ext>
            </a:extLst>
          </p:cNvPr>
          <p:cNvSpPr txBox="1">
            <a:spLocks noChangeArrowheads="1"/>
          </p:cNvSpPr>
          <p:nvPr/>
        </p:nvSpPr>
        <p:spPr bwMode="auto">
          <a:xfrm>
            <a:off x="76200" y="71438"/>
            <a:ext cx="541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AutoNum type="arabicPeriod" startAt="6"/>
            </a:pPr>
            <a:r>
              <a:rPr lang="en-US" altLang="en-US" sz="1800" b="1">
                <a:solidFill>
                  <a:srgbClr val="FFFFCC"/>
                </a:solidFill>
              </a:rPr>
              <a:t>Surface charge distribution may be different at different points.      </a:t>
            </a:r>
          </a:p>
        </p:txBody>
      </p:sp>
      <p:grpSp>
        <p:nvGrpSpPr>
          <p:cNvPr id="103429" name="Group 5">
            <a:extLst>
              <a:ext uri="{FF2B5EF4-FFF2-40B4-BE49-F238E27FC236}">
                <a16:creationId xmlns:a16="http://schemas.microsoft.com/office/drawing/2014/main" id="{3C57EC9E-86AE-42E7-A720-66A508A8D696}"/>
              </a:ext>
            </a:extLst>
          </p:cNvPr>
          <p:cNvGrpSpPr>
            <a:grpSpLocks/>
          </p:cNvGrpSpPr>
          <p:nvPr/>
        </p:nvGrpSpPr>
        <p:grpSpPr bwMode="auto">
          <a:xfrm>
            <a:off x="2819400" y="457200"/>
            <a:ext cx="952500" cy="809625"/>
            <a:chOff x="1176" y="2610"/>
            <a:chExt cx="600" cy="510"/>
          </a:xfrm>
        </p:grpSpPr>
        <p:sp>
          <p:nvSpPr>
            <p:cNvPr id="9301" name="Rectangle 6">
              <a:extLst>
                <a:ext uri="{FF2B5EF4-FFF2-40B4-BE49-F238E27FC236}">
                  <a16:creationId xmlns:a16="http://schemas.microsoft.com/office/drawing/2014/main" id="{4FEB8350-4DB2-4F79-A9B9-6FE15C776C30}"/>
                </a:ext>
              </a:extLst>
            </p:cNvPr>
            <p:cNvSpPr>
              <a:spLocks noChangeArrowheads="1"/>
            </p:cNvSpPr>
            <p:nvPr/>
          </p:nvSpPr>
          <p:spPr bwMode="auto">
            <a:xfrm>
              <a:off x="1176" y="2754"/>
              <a:ext cx="37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a:solidFill>
                    <a:srgbClr val="9999FF"/>
                  </a:solidFill>
                  <a:cs typeface="Arial" panose="020B0604020202020204" pitchFamily="34" charset="0"/>
                </a:rPr>
                <a:t>σ</a:t>
              </a:r>
              <a:r>
                <a:rPr lang="en-US" altLang="en-US" sz="1800" b="1">
                  <a:solidFill>
                    <a:srgbClr val="9999FF"/>
                  </a:solidFill>
                </a:rPr>
                <a:t> = </a:t>
              </a:r>
              <a:endParaRPr lang="el-GR" altLang="en-US" sz="1800" b="1">
                <a:solidFill>
                  <a:srgbClr val="9999FF"/>
                </a:solidFill>
              </a:endParaRPr>
            </a:p>
          </p:txBody>
        </p:sp>
        <p:sp>
          <p:nvSpPr>
            <p:cNvPr id="9302" name="Rectangle 7">
              <a:extLst>
                <a:ext uri="{FF2B5EF4-FFF2-40B4-BE49-F238E27FC236}">
                  <a16:creationId xmlns:a16="http://schemas.microsoft.com/office/drawing/2014/main" id="{1C82AFFD-416F-4A7E-BC0C-D5A7F75ACA4E}"/>
                </a:ext>
              </a:extLst>
            </p:cNvPr>
            <p:cNvSpPr>
              <a:spLocks noChangeArrowheads="1"/>
            </p:cNvSpPr>
            <p:nvPr/>
          </p:nvSpPr>
          <p:spPr bwMode="auto">
            <a:xfrm>
              <a:off x="1536" y="261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9999FF"/>
                  </a:solidFill>
                </a:rPr>
                <a:t>q</a:t>
              </a:r>
              <a:endParaRPr lang="el-GR" altLang="en-US" sz="1800">
                <a:solidFill>
                  <a:srgbClr val="9999FF"/>
                </a:solidFill>
              </a:endParaRPr>
            </a:p>
          </p:txBody>
        </p:sp>
        <p:sp>
          <p:nvSpPr>
            <p:cNvPr id="9303" name="Rectangle 8">
              <a:extLst>
                <a:ext uri="{FF2B5EF4-FFF2-40B4-BE49-F238E27FC236}">
                  <a16:creationId xmlns:a16="http://schemas.microsoft.com/office/drawing/2014/main" id="{E084A7D9-A3FB-4100-8444-05A27B9BBF71}"/>
                </a:ext>
              </a:extLst>
            </p:cNvPr>
            <p:cNvSpPr>
              <a:spLocks noChangeArrowheads="1"/>
            </p:cNvSpPr>
            <p:nvPr/>
          </p:nvSpPr>
          <p:spPr bwMode="auto">
            <a:xfrm>
              <a:off x="1549" y="2889"/>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9999FF"/>
                  </a:solidFill>
                </a:rPr>
                <a:t>S</a:t>
              </a:r>
              <a:endParaRPr lang="el-GR" altLang="en-US" sz="1800" b="1" baseline="-25000">
                <a:solidFill>
                  <a:srgbClr val="9999FF"/>
                </a:solidFill>
              </a:endParaRPr>
            </a:p>
          </p:txBody>
        </p:sp>
        <p:sp>
          <p:nvSpPr>
            <p:cNvPr id="9304" name="Line 9">
              <a:extLst>
                <a:ext uri="{FF2B5EF4-FFF2-40B4-BE49-F238E27FC236}">
                  <a16:creationId xmlns:a16="http://schemas.microsoft.com/office/drawing/2014/main" id="{43291120-84EC-465A-BD00-5F97B7732FE6}"/>
                </a:ext>
              </a:extLst>
            </p:cNvPr>
            <p:cNvSpPr>
              <a:spLocks noChangeShapeType="1"/>
            </p:cNvSpPr>
            <p:nvPr/>
          </p:nvSpPr>
          <p:spPr bwMode="auto">
            <a:xfrm>
              <a:off x="1536" y="2889"/>
              <a:ext cx="240" cy="9"/>
            </a:xfrm>
            <a:prstGeom prst="line">
              <a:avLst/>
            </a:prstGeom>
            <a:noFill/>
            <a:ln w="19050">
              <a:solidFill>
                <a:srgbClr val="99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03440" name="Group 16">
            <a:extLst>
              <a:ext uri="{FF2B5EF4-FFF2-40B4-BE49-F238E27FC236}">
                <a16:creationId xmlns:a16="http://schemas.microsoft.com/office/drawing/2014/main" id="{0B02E542-C410-45F4-B6D0-E16782E5C0D0}"/>
              </a:ext>
            </a:extLst>
          </p:cNvPr>
          <p:cNvGrpSpPr>
            <a:grpSpLocks/>
          </p:cNvGrpSpPr>
          <p:nvPr/>
        </p:nvGrpSpPr>
        <p:grpSpPr bwMode="auto">
          <a:xfrm>
            <a:off x="6172200" y="838200"/>
            <a:ext cx="1981200" cy="914400"/>
            <a:chOff x="3168" y="1824"/>
            <a:chExt cx="1248" cy="576"/>
          </a:xfrm>
        </p:grpSpPr>
        <p:sp>
          <p:nvSpPr>
            <p:cNvPr id="9299" name="Oval 14">
              <a:extLst>
                <a:ext uri="{FF2B5EF4-FFF2-40B4-BE49-F238E27FC236}">
                  <a16:creationId xmlns:a16="http://schemas.microsoft.com/office/drawing/2014/main" id="{79008BA7-CA39-4A6B-BF7C-EAA3FBE990D9}"/>
                </a:ext>
              </a:extLst>
            </p:cNvPr>
            <p:cNvSpPr>
              <a:spLocks noChangeArrowheads="1"/>
            </p:cNvSpPr>
            <p:nvPr/>
          </p:nvSpPr>
          <p:spPr bwMode="auto">
            <a:xfrm>
              <a:off x="3168" y="1824"/>
              <a:ext cx="576" cy="576"/>
            </a:xfrm>
            <a:prstGeom prst="ellipse">
              <a:avLst/>
            </a:prstGeom>
            <a:solidFill>
              <a:srgbClr val="9999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300" name="AutoShape 15">
              <a:extLst>
                <a:ext uri="{FF2B5EF4-FFF2-40B4-BE49-F238E27FC236}">
                  <a16:creationId xmlns:a16="http://schemas.microsoft.com/office/drawing/2014/main" id="{1F80CCC9-9BE6-4203-9362-3D86E44317A7}"/>
                </a:ext>
              </a:extLst>
            </p:cNvPr>
            <p:cNvSpPr>
              <a:spLocks noChangeArrowheads="1"/>
            </p:cNvSpPr>
            <p:nvPr/>
          </p:nvSpPr>
          <p:spPr bwMode="auto">
            <a:xfrm rot="5400000">
              <a:off x="3672" y="1656"/>
              <a:ext cx="576" cy="912"/>
            </a:xfrm>
            <a:prstGeom prst="triangle">
              <a:avLst>
                <a:gd name="adj" fmla="val 50000"/>
              </a:avLst>
            </a:prstGeom>
            <a:solidFill>
              <a:srgbClr val="99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3523" name="Group 99">
            <a:extLst>
              <a:ext uri="{FF2B5EF4-FFF2-40B4-BE49-F238E27FC236}">
                <a16:creationId xmlns:a16="http://schemas.microsoft.com/office/drawing/2014/main" id="{29BD5225-6DB7-4523-9561-6FB1888FA7F5}"/>
              </a:ext>
            </a:extLst>
          </p:cNvPr>
          <p:cNvGrpSpPr>
            <a:grpSpLocks/>
          </p:cNvGrpSpPr>
          <p:nvPr/>
        </p:nvGrpSpPr>
        <p:grpSpPr bwMode="auto">
          <a:xfrm>
            <a:off x="6096000" y="685800"/>
            <a:ext cx="2209800" cy="1219200"/>
            <a:chOff x="3840" y="432"/>
            <a:chExt cx="1392" cy="768"/>
          </a:xfrm>
        </p:grpSpPr>
        <p:grpSp>
          <p:nvGrpSpPr>
            <p:cNvPr id="9242" name="Group 17">
              <a:extLst>
                <a:ext uri="{FF2B5EF4-FFF2-40B4-BE49-F238E27FC236}">
                  <a16:creationId xmlns:a16="http://schemas.microsoft.com/office/drawing/2014/main" id="{23060014-FD70-49CC-86CE-03ACF5787651}"/>
                </a:ext>
              </a:extLst>
            </p:cNvPr>
            <p:cNvGrpSpPr>
              <a:grpSpLocks/>
            </p:cNvGrpSpPr>
            <p:nvPr/>
          </p:nvGrpSpPr>
          <p:grpSpPr bwMode="auto">
            <a:xfrm flipH="1" flipV="1">
              <a:off x="4080" y="1104"/>
              <a:ext cx="96" cy="96"/>
              <a:chOff x="672" y="1248"/>
              <a:chExt cx="96" cy="96"/>
            </a:xfrm>
          </p:grpSpPr>
          <p:sp>
            <p:nvSpPr>
              <p:cNvPr id="9297" name="Line 18">
                <a:extLst>
                  <a:ext uri="{FF2B5EF4-FFF2-40B4-BE49-F238E27FC236}">
                    <a16:creationId xmlns:a16="http://schemas.microsoft.com/office/drawing/2014/main" id="{825C3E80-3E0A-4F62-9632-BE558032DEFB}"/>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98" name="Line 19">
                <a:extLst>
                  <a:ext uri="{FF2B5EF4-FFF2-40B4-BE49-F238E27FC236}">
                    <a16:creationId xmlns:a16="http://schemas.microsoft.com/office/drawing/2014/main" id="{D3A41F5E-E864-4FC9-B3FE-A3202D6F88E7}"/>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243" name="Group 20">
              <a:extLst>
                <a:ext uri="{FF2B5EF4-FFF2-40B4-BE49-F238E27FC236}">
                  <a16:creationId xmlns:a16="http://schemas.microsoft.com/office/drawing/2014/main" id="{854CEEF3-DC2D-4D53-99B7-6C96F5D23699}"/>
                </a:ext>
              </a:extLst>
            </p:cNvPr>
            <p:cNvGrpSpPr>
              <a:grpSpLocks/>
            </p:cNvGrpSpPr>
            <p:nvPr/>
          </p:nvGrpSpPr>
          <p:grpSpPr bwMode="auto">
            <a:xfrm flipH="1" flipV="1">
              <a:off x="3840" y="672"/>
              <a:ext cx="96" cy="96"/>
              <a:chOff x="672" y="1248"/>
              <a:chExt cx="96" cy="96"/>
            </a:xfrm>
          </p:grpSpPr>
          <p:sp>
            <p:nvSpPr>
              <p:cNvPr id="9295" name="Line 21">
                <a:extLst>
                  <a:ext uri="{FF2B5EF4-FFF2-40B4-BE49-F238E27FC236}">
                    <a16:creationId xmlns:a16="http://schemas.microsoft.com/office/drawing/2014/main" id="{3C3065AF-2899-4AF5-992E-5DEFE118FF76}"/>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96" name="Line 22">
                <a:extLst>
                  <a:ext uri="{FF2B5EF4-FFF2-40B4-BE49-F238E27FC236}">
                    <a16:creationId xmlns:a16="http://schemas.microsoft.com/office/drawing/2014/main" id="{F5A9EE23-B64D-4D67-BC2C-B8F5017C6A81}"/>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244" name="Group 23">
              <a:extLst>
                <a:ext uri="{FF2B5EF4-FFF2-40B4-BE49-F238E27FC236}">
                  <a16:creationId xmlns:a16="http://schemas.microsoft.com/office/drawing/2014/main" id="{B8D23F57-DF42-4776-9393-C12631A4B4C9}"/>
                </a:ext>
              </a:extLst>
            </p:cNvPr>
            <p:cNvGrpSpPr>
              <a:grpSpLocks/>
            </p:cNvGrpSpPr>
            <p:nvPr/>
          </p:nvGrpSpPr>
          <p:grpSpPr bwMode="auto">
            <a:xfrm flipH="1" flipV="1">
              <a:off x="4416" y="1008"/>
              <a:ext cx="96" cy="96"/>
              <a:chOff x="672" y="1248"/>
              <a:chExt cx="96" cy="96"/>
            </a:xfrm>
          </p:grpSpPr>
          <p:sp>
            <p:nvSpPr>
              <p:cNvPr id="9293" name="Line 24">
                <a:extLst>
                  <a:ext uri="{FF2B5EF4-FFF2-40B4-BE49-F238E27FC236}">
                    <a16:creationId xmlns:a16="http://schemas.microsoft.com/office/drawing/2014/main" id="{398B7193-F2CF-4F8A-992A-65FFAB442EFE}"/>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94" name="Line 25">
                <a:extLst>
                  <a:ext uri="{FF2B5EF4-FFF2-40B4-BE49-F238E27FC236}">
                    <a16:creationId xmlns:a16="http://schemas.microsoft.com/office/drawing/2014/main" id="{043A55E4-83B2-4051-9978-19E348F40F67}"/>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245" name="Group 29">
              <a:extLst>
                <a:ext uri="{FF2B5EF4-FFF2-40B4-BE49-F238E27FC236}">
                  <a16:creationId xmlns:a16="http://schemas.microsoft.com/office/drawing/2014/main" id="{E201332F-1FB4-43FE-AFC9-95401EF96802}"/>
                </a:ext>
              </a:extLst>
            </p:cNvPr>
            <p:cNvGrpSpPr>
              <a:grpSpLocks/>
            </p:cNvGrpSpPr>
            <p:nvPr/>
          </p:nvGrpSpPr>
          <p:grpSpPr bwMode="auto">
            <a:xfrm flipH="1" flipV="1">
              <a:off x="4704" y="624"/>
              <a:ext cx="96" cy="96"/>
              <a:chOff x="672" y="1248"/>
              <a:chExt cx="96" cy="96"/>
            </a:xfrm>
          </p:grpSpPr>
          <p:sp>
            <p:nvSpPr>
              <p:cNvPr id="9291" name="Line 30">
                <a:extLst>
                  <a:ext uri="{FF2B5EF4-FFF2-40B4-BE49-F238E27FC236}">
                    <a16:creationId xmlns:a16="http://schemas.microsoft.com/office/drawing/2014/main" id="{D0CD8EC9-5EC7-4B09-89E9-215521A2C666}"/>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92" name="Line 31">
                <a:extLst>
                  <a:ext uri="{FF2B5EF4-FFF2-40B4-BE49-F238E27FC236}">
                    <a16:creationId xmlns:a16="http://schemas.microsoft.com/office/drawing/2014/main" id="{88A8F0C9-5F6E-4451-8FD9-DEA12B5327CF}"/>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246" name="Group 32">
              <a:extLst>
                <a:ext uri="{FF2B5EF4-FFF2-40B4-BE49-F238E27FC236}">
                  <a16:creationId xmlns:a16="http://schemas.microsoft.com/office/drawing/2014/main" id="{2F9A01A5-0F80-4A07-B741-99A88187EF55}"/>
                </a:ext>
              </a:extLst>
            </p:cNvPr>
            <p:cNvGrpSpPr>
              <a:grpSpLocks/>
            </p:cNvGrpSpPr>
            <p:nvPr/>
          </p:nvGrpSpPr>
          <p:grpSpPr bwMode="auto">
            <a:xfrm flipH="1" flipV="1">
              <a:off x="4992" y="816"/>
              <a:ext cx="96" cy="96"/>
              <a:chOff x="672" y="1248"/>
              <a:chExt cx="96" cy="96"/>
            </a:xfrm>
          </p:grpSpPr>
          <p:sp>
            <p:nvSpPr>
              <p:cNvPr id="9289" name="Line 33">
                <a:extLst>
                  <a:ext uri="{FF2B5EF4-FFF2-40B4-BE49-F238E27FC236}">
                    <a16:creationId xmlns:a16="http://schemas.microsoft.com/office/drawing/2014/main" id="{6407723F-E619-460A-9044-427AC87E864E}"/>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90" name="Line 34">
                <a:extLst>
                  <a:ext uri="{FF2B5EF4-FFF2-40B4-BE49-F238E27FC236}">
                    <a16:creationId xmlns:a16="http://schemas.microsoft.com/office/drawing/2014/main" id="{EC467881-579C-4AB4-94FB-E87B358494AF}"/>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247" name="Group 35">
              <a:extLst>
                <a:ext uri="{FF2B5EF4-FFF2-40B4-BE49-F238E27FC236}">
                  <a16:creationId xmlns:a16="http://schemas.microsoft.com/office/drawing/2014/main" id="{AF4C2965-E6A7-4E5E-A7A0-74F9709E814E}"/>
                </a:ext>
              </a:extLst>
            </p:cNvPr>
            <p:cNvGrpSpPr>
              <a:grpSpLocks/>
            </p:cNvGrpSpPr>
            <p:nvPr/>
          </p:nvGrpSpPr>
          <p:grpSpPr bwMode="auto">
            <a:xfrm flipH="1" flipV="1">
              <a:off x="4272" y="1056"/>
              <a:ext cx="96" cy="96"/>
              <a:chOff x="672" y="1248"/>
              <a:chExt cx="96" cy="96"/>
            </a:xfrm>
          </p:grpSpPr>
          <p:sp>
            <p:nvSpPr>
              <p:cNvPr id="9287" name="Line 36">
                <a:extLst>
                  <a:ext uri="{FF2B5EF4-FFF2-40B4-BE49-F238E27FC236}">
                    <a16:creationId xmlns:a16="http://schemas.microsoft.com/office/drawing/2014/main" id="{658DF0E1-F16A-4DF4-A26C-713768016127}"/>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88" name="Line 37">
                <a:extLst>
                  <a:ext uri="{FF2B5EF4-FFF2-40B4-BE49-F238E27FC236}">
                    <a16:creationId xmlns:a16="http://schemas.microsoft.com/office/drawing/2014/main" id="{06718BE2-AF6A-472C-87A7-5D2F3A8E45F0}"/>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248" name="Group 38">
              <a:extLst>
                <a:ext uri="{FF2B5EF4-FFF2-40B4-BE49-F238E27FC236}">
                  <a16:creationId xmlns:a16="http://schemas.microsoft.com/office/drawing/2014/main" id="{092A87BB-77BA-4E1F-B9CF-185A39DB853C}"/>
                </a:ext>
              </a:extLst>
            </p:cNvPr>
            <p:cNvGrpSpPr>
              <a:grpSpLocks/>
            </p:cNvGrpSpPr>
            <p:nvPr/>
          </p:nvGrpSpPr>
          <p:grpSpPr bwMode="auto">
            <a:xfrm flipH="1" flipV="1">
              <a:off x="4992" y="720"/>
              <a:ext cx="96" cy="96"/>
              <a:chOff x="672" y="1248"/>
              <a:chExt cx="96" cy="96"/>
            </a:xfrm>
          </p:grpSpPr>
          <p:sp>
            <p:nvSpPr>
              <p:cNvPr id="9285" name="Line 39">
                <a:extLst>
                  <a:ext uri="{FF2B5EF4-FFF2-40B4-BE49-F238E27FC236}">
                    <a16:creationId xmlns:a16="http://schemas.microsoft.com/office/drawing/2014/main" id="{848FCC98-4896-4D45-ADB5-45093AAD8EFB}"/>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86" name="Line 40">
                <a:extLst>
                  <a:ext uri="{FF2B5EF4-FFF2-40B4-BE49-F238E27FC236}">
                    <a16:creationId xmlns:a16="http://schemas.microsoft.com/office/drawing/2014/main" id="{E6B212CE-37F1-49C9-8F1A-FD93681F3A2A}"/>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249" name="Group 41">
              <a:extLst>
                <a:ext uri="{FF2B5EF4-FFF2-40B4-BE49-F238E27FC236}">
                  <a16:creationId xmlns:a16="http://schemas.microsoft.com/office/drawing/2014/main" id="{F713E561-ED1E-4D01-97C0-7CE53EC078C1}"/>
                </a:ext>
              </a:extLst>
            </p:cNvPr>
            <p:cNvGrpSpPr>
              <a:grpSpLocks/>
            </p:cNvGrpSpPr>
            <p:nvPr/>
          </p:nvGrpSpPr>
          <p:grpSpPr bwMode="auto">
            <a:xfrm flipH="1" flipV="1">
              <a:off x="5136" y="768"/>
              <a:ext cx="96" cy="96"/>
              <a:chOff x="672" y="1248"/>
              <a:chExt cx="96" cy="96"/>
            </a:xfrm>
          </p:grpSpPr>
          <p:sp>
            <p:nvSpPr>
              <p:cNvPr id="9283" name="Line 42">
                <a:extLst>
                  <a:ext uri="{FF2B5EF4-FFF2-40B4-BE49-F238E27FC236}">
                    <a16:creationId xmlns:a16="http://schemas.microsoft.com/office/drawing/2014/main" id="{980585F2-3E6D-4A4B-9A13-9E85970CDF8D}"/>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84" name="Line 43">
                <a:extLst>
                  <a:ext uri="{FF2B5EF4-FFF2-40B4-BE49-F238E27FC236}">
                    <a16:creationId xmlns:a16="http://schemas.microsoft.com/office/drawing/2014/main" id="{B82009DF-2924-450A-B9C0-89C904584216}"/>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250" name="Group 44">
              <a:extLst>
                <a:ext uri="{FF2B5EF4-FFF2-40B4-BE49-F238E27FC236}">
                  <a16:creationId xmlns:a16="http://schemas.microsoft.com/office/drawing/2014/main" id="{F3011553-0111-40B2-B0C7-C424AA14EDE9}"/>
                </a:ext>
              </a:extLst>
            </p:cNvPr>
            <p:cNvGrpSpPr>
              <a:grpSpLocks/>
            </p:cNvGrpSpPr>
            <p:nvPr/>
          </p:nvGrpSpPr>
          <p:grpSpPr bwMode="auto">
            <a:xfrm flipH="1" flipV="1">
              <a:off x="3936" y="1008"/>
              <a:ext cx="96" cy="96"/>
              <a:chOff x="672" y="1248"/>
              <a:chExt cx="96" cy="96"/>
            </a:xfrm>
          </p:grpSpPr>
          <p:sp>
            <p:nvSpPr>
              <p:cNvPr id="9281" name="Line 45">
                <a:extLst>
                  <a:ext uri="{FF2B5EF4-FFF2-40B4-BE49-F238E27FC236}">
                    <a16:creationId xmlns:a16="http://schemas.microsoft.com/office/drawing/2014/main" id="{A04DC50D-F82F-4BCC-B711-48A7F3AC48FD}"/>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82" name="Line 46">
                <a:extLst>
                  <a:ext uri="{FF2B5EF4-FFF2-40B4-BE49-F238E27FC236}">
                    <a16:creationId xmlns:a16="http://schemas.microsoft.com/office/drawing/2014/main" id="{94609797-992C-41D7-B8EE-7CB7CBF6761E}"/>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251" name="Group 47">
              <a:extLst>
                <a:ext uri="{FF2B5EF4-FFF2-40B4-BE49-F238E27FC236}">
                  <a16:creationId xmlns:a16="http://schemas.microsoft.com/office/drawing/2014/main" id="{875D8418-512F-4D14-9AE9-1F87737EEB7E}"/>
                </a:ext>
              </a:extLst>
            </p:cNvPr>
            <p:cNvGrpSpPr>
              <a:grpSpLocks/>
            </p:cNvGrpSpPr>
            <p:nvPr/>
          </p:nvGrpSpPr>
          <p:grpSpPr bwMode="auto">
            <a:xfrm flipH="1" flipV="1">
              <a:off x="4080" y="432"/>
              <a:ext cx="96" cy="96"/>
              <a:chOff x="672" y="1248"/>
              <a:chExt cx="96" cy="96"/>
            </a:xfrm>
          </p:grpSpPr>
          <p:sp>
            <p:nvSpPr>
              <p:cNvPr id="9279" name="Line 48">
                <a:extLst>
                  <a:ext uri="{FF2B5EF4-FFF2-40B4-BE49-F238E27FC236}">
                    <a16:creationId xmlns:a16="http://schemas.microsoft.com/office/drawing/2014/main" id="{21216295-64BC-48C9-94FA-A6E07E72292A}"/>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80" name="Line 49">
                <a:extLst>
                  <a:ext uri="{FF2B5EF4-FFF2-40B4-BE49-F238E27FC236}">
                    <a16:creationId xmlns:a16="http://schemas.microsoft.com/office/drawing/2014/main" id="{55334026-E6CB-4A5F-B922-96FE6D035BD0}"/>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252" name="Group 50">
              <a:extLst>
                <a:ext uri="{FF2B5EF4-FFF2-40B4-BE49-F238E27FC236}">
                  <a16:creationId xmlns:a16="http://schemas.microsoft.com/office/drawing/2014/main" id="{D83E3E0E-F379-4921-AE12-CECCA4053B3F}"/>
                </a:ext>
              </a:extLst>
            </p:cNvPr>
            <p:cNvGrpSpPr>
              <a:grpSpLocks/>
            </p:cNvGrpSpPr>
            <p:nvPr/>
          </p:nvGrpSpPr>
          <p:grpSpPr bwMode="auto">
            <a:xfrm flipH="1" flipV="1">
              <a:off x="4272" y="480"/>
              <a:ext cx="96" cy="96"/>
              <a:chOff x="672" y="1248"/>
              <a:chExt cx="96" cy="96"/>
            </a:xfrm>
          </p:grpSpPr>
          <p:sp>
            <p:nvSpPr>
              <p:cNvPr id="9277" name="Line 51">
                <a:extLst>
                  <a:ext uri="{FF2B5EF4-FFF2-40B4-BE49-F238E27FC236}">
                    <a16:creationId xmlns:a16="http://schemas.microsoft.com/office/drawing/2014/main" id="{69C3E11F-4ED6-4555-A23E-BFA127C91BAF}"/>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78" name="Line 52">
                <a:extLst>
                  <a:ext uri="{FF2B5EF4-FFF2-40B4-BE49-F238E27FC236}">
                    <a16:creationId xmlns:a16="http://schemas.microsoft.com/office/drawing/2014/main" id="{9963484D-4173-4F2E-B1AD-E2ECC63F3933}"/>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253" name="Group 53">
              <a:extLst>
                <a:ext uri="{FF2B5EF4-FFF2-40B4-BE49-F238E27FC236}">
                  <a16:creationId xmlns:a16="http://schemas.microsoft.com/office/drawing/2014/main" id="{8223D439-DCA7-4551-9AC7-CAD641497560}"/>
                </a:ext>
              </a:extLst>
            </p:cNvPr>
            <p:cNvGrpSpPr>
              <a:grpSpLocks/>
            </p:cNvGrpSpPr>
            <p:nvPr/>
          </p:nvGrpSpPr>
          <p:grpSpPr bwMode="auto">
            <a:xfrm flipH="1" flipV="1">
              <a:off x="4416" y="528"/>
              <a:ext cx="96" cy="96"/>
              <a:chOff x="672" y="1248"/>
              <a:chExt cx="96" cy="96"/>
            </a:xfrm>
          </p:grpSpPr>
          <p:sp>
            <p:nvSpPr>
              <p:cNvPr id="9275" name="Line 54">
                <a:extLst>
                  <a:ext uri="{FF2B5EF4-FFF2-40B4-BE49-F238E27FC236}">
                    <a16:creationId xmlns:a16="http://schemas.microsoft.com/office/drawing/2014/main" id="{48ECD195-34C1-4F6E-A592-4AE6BB3BD4A4}"/>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76" name="Line 55">
                <a:extLst>
                  <a:ext uri="{FF2B5EF4-FFF2-40B4-BE49-F238E27FC236}">
                    <a16:creationId xmlns:a16="http://schemas.microsoft.com/office/drawing/2014/main" id="{8B7C67AC-4A3D-4625-9057-878D9B8423AE}"/>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254" name="Group 56">
              <a:extLst>
                <a:ext uri="{FF2B5EF4-FFF2-40B4-BE49-F238E27FC236}">
                  <a16:creationId xmlns:a16="http://schemas.microsoft.com/office/drawing/2014/main" id="{5E5CC1E4-AF34-47DE-B033-B0A22602753F}"/>
                </a:ext>
              </a:extLst>
            </p:cNvPr>
            <p:cNvGrpSpPr>
              <a:grpSpLocks/>
            </p:cNvGrpSpPr>
            <p:nvPr/>
          </p:nvGrpSpPr>
          <p:grpSpPr bwMode="auto">
            <a:xfrm flipH="1" flipV="1">
              <a:off x="4848" y="864"/>
              <a:ext cx="96" cy="96"/>
              <a:chOff x="672" y="1248"/>
              <a:chExt cx="96" cy="96"/>
            </a:xfrm>
          </p:grpSpPr>
          <p:sp>
            <p:nvSpPr>
              <p:cNvPr id="9273" name="Line 57">
                <a:extLst>
                  <a:ext uri="{FF2B5EF4-FFF2-40B4-BE49-F238E27FC236}">
                    <a16:creationId xmlns:a16="http://schemas.microsoft.com/office/drawing/2014/main" id="{15B0D15D-833E-44BA-9895-E2E2A53F1D67}"/>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74" name="Line 58">
                <a:extLst>
                  <a:ext uri="{FF2B5EF4-FFF2-40B4-BE49-F238E27FC236}">
                    <a16:creationId xmlns:a16="http://schemas.microsoft.com/office/drawing/2014/main" id="{5067B9EC-F667-484D-A4FA-BD2FBB37A354}"/>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255" name="Group 59">
              <a:extLst>
                <a:ext uri="{FF2B5EF4-FFF2-40B4-BE49-F238E27FC236}">
                  <a16:creationId xmlns:a16="http://schemas.microsoft.com/office/drawing/2014/main" id="{BD0EDE8B-CADB-4602-BC70-AB7DA21036C2}"/>
                </a:ext>
              </a:extLst>
            </p:cNvPr>
            <p:cNvGrpSpPr>
              <a:grpSpLocks/>
            </p:cNvGrpSpPr>
            <p:nvPr/>
          </p:nvGrpSpPr>
          <p:grpSpPr bwMode="auto">
            <a:xfrm flipH="1" flipV="1">
              <a:off x="4560" y="576"/>
              <a:ext cx="96" cy="96"/>
              <a:chOff x="672" y="1248"/>
              <a:chExt cx="96" cy="96"/>
            </a:xfrm>
          </p:grpSpPr>
          <p:sp>
            <p:nvSpPr>
              <p:cNvPr id="9271" name="Line 60">
                <a:extLst>
                  <a:ext uri="{FF2B5EF4-FFF2-40B4-BE49-F238E27FC236}">
                    <a16:creationId xmlns:a16="http://schemas.microsoft.com/office/drawing/2014/main" id="{BF2DA7C3-85F8-4366-8974-DAE18F835264}"/>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72" name="Line 61">
                <a:extLst>
                  <a:ext uri="{FF2B5EF4-FFF2-40B4-BE49-F238E27FC236}">
                    <a16:creationId xmlns:a16="http://schemas.microsoft.com/office/drawing/2014/main" id="{71FFFA6E-4855-4F1A-A4E1-994AE5770E08}"/>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256" name="Group 62">
              <a:extLst>
                <a:ext uri="{FF2B5EF4-FFF2-40B4-BE49-F238E27FC236}">
                  <a16:creationId xmlns:a16="http://schemas.microsoft.com/office/drawing/2014/main" id="{38D23D49-B3FE-4A11-9E90-ACF2ED2D7638}"/>
                </a:ext>
              </a:extLst>
            </p:cNvPr>
            <p:cNvGrpSpPr>
              <a:grpSpLocks/>
            </p:cNvGrpSpPr>
            <p:nvPr/>
          </p:nvGrpSpPr>
          <p:grpSpPr bwMode="auto">
            <a:xfrm flipH="1" flipV="1">
              <a:off x="3840" y="864"/>
              <a:ext cx="96" cy="96"/>
              <a:chOff x="672" y="1248"/>
              <a:chExt cx="96" cy="96"/>
            </a:xfrm>
          </p:grpSpPr>
          <p:sp>
            <p:nvSpPr>
              <p:cNvPr id="9269" name="Line 63">
                <a:extLst>
                  <a:ext uri="{FF2B5EF4-FFF2-40B4-BE49-F238E27FC236}">
                    <a16:creationId xmlns:a16="http://schemas.microsoft.com/office/drawing/2014/main" id="{4BE0685B-1539-4860-88F6-78907A3D937D}"/>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70" name="Line 64">
                <a:extLst>
                  <a:ext uri="{FF2B5EF4-FFF2-40B4-BE49-F238E27FC236}">
                    <a16:creationId xmlns:a16="http://schemas.microsoft.com/office/drawing/2014/main" id="{BFE1AC04-CE5E-4CF5-AE78-2A8038E85A9B}"/>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257" name="Group 65">
              <a:extLst>
                <a:ext uri="{FF2B5EF4-FFF2-40B4-BE49-F238E27FC236}">
                  <a16:creationId xmlns:a16="http://schemas.microsoft.com/office/drawing/2014/main" id="{4BE0711B-7C36-4F8D-915D-57CDA3785B16}"/>
                </a:ext>
              </a:extLst>
            </p:cNvPr>
            <p:cNvGrpSpPr>
              <a:grpSpLocks/>
            </p:cNvGrpSpPr>
            <p:nvPr/>
          </p:nvGrpSpPr>
          <p:grpSpPr bwMode="auto">
            <a:xfrm flipH="1" flipV="1">
              <a:off x="4704" y="912"/>
              <a:ext cx="96" cy="96"/>
              <a:chOff x="672" y="1248"/>
              <a:chExt cx="96" cy="96"/>
            </a:xfrm>
          </p:grpSpPr>
          <p:sp>
            <p:nvSpPr>
              <p:cNvPr id="9267" name="Line 66">
                <a:extLst>
                  <a:ext uri="{FF2B5EF4-FFF2-40B4-BE49-F238E27FC236}">
                    <a16:creationId xmlns:a16="http://schemas.microsoft.com/office/drawing/2014/main" id="{CB417D24-48DC-4C22-8A97-5A3663790BA0}"/>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68" name="Line 67">
                <a:extLst>
                  <a:ext uri="{FF2B5EF4-FFF2-40B4-BE49-F238E27FC236}">
                    <a16:creationId xmlns:a16="http://schemas.microsoft.com/office/drawing/2014/main" id="{1CDDAD9F-3EB5-4125-925B-B7F9FD96CB5C}"/>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258" name="Group 68">
              <a:extLst>
                <a:ext uri="{FF2B5EF4-FFF2-40B4-BE49-F238E27FC236}">
                  <a16:creationId xmlns:a16="http://schemas.microsoft.com/office/drawing/2014/main" id="{B1D424C2-3161-47F3-AA5A-053812159485}"/>
                </a:ext>
              </a:extLst>
            </p:cNvPr>
            <p:cNvGrpSpPr>
              <a:grpSpLocks/>
            </p:cNvGrpSpPr>
            <p:nvPr/>
          </p:nvGrpSpPr>
          <p:grpSpPr bwMode="auto">
            <a:xfrm flipH="1" flipV="1">
              <a:off x="3936" y="528"/>
              <a:ext cx="96" cy="96"/>
              <a:chOff x="672" y="1248"/>
              <a:chExt cx="96" cy="96"/>
            </a:xfrm>
          </p:grpSpPr>
          <p:sp>
            <p:nvSpPr>
              <p:cNvPr id="9265" name="Line 69">
                <a:extLst>
                  <a:ext uri="{FF2B5EF4-FFF2-40B4-BE49-F238E27FC236}">
                    <a16:creationId xmlns:a16="http://schemas.microsoft.com/office/drawing/2014/main" id="{5819BB79-5F6C-4331-A7D0-8E66390757CE}"/>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66" name="Line 70">
                <a:extLst>
                  <a:ext uri="{FF2B5EF4-FFF2-40B4-BE49-F238E27FC236}">
                    <a16:creationId xmlns:a16="http://schemas.microsoft.com/office/drawing/2014/main" id="{1C621F9F-BEBE-4614-8B0E-AA42C1102E02}"/>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259" name="Group 71">
              <a:extLst>
                <a:ext uri="{FF2B5EF4-FFF2-40B4-BE49-F238E27FC236}">
                  <a16:creationId xmlns:a16="http://schemas.microsoft.com/office/drawing/2014/main" id="{767473BD-08B6-430B-856D-358DC43F686D}"/>
                </a:ext>
              </a:extLst>
            </p:cNvPr>
            <p:cNvGrpSpPr>
              <a:grpSpLocks/>
            </p:cNvGrpSpPr>
            <p:nvPr/>
          </p:nvGrpSpPr>
          <p:grpSpPr bwMode="auto">
            <a:xfrm flipH="1" flipV="1">
              <a:off x="4560" y="960"/>
              <a:ext cx="96" cy="96"/>
              <a:chOff x="672" y="1248"/>
              <a:chExt cx="96" cy="96"/>
            </a:xfrm>
          </p:grpSpPr>
          <p:sp>
            <p:nvSpPr>
              <p:cNvPr id="9263" name="Line 72">
                <a:extLst>
                  <a:ext uri="{FF2B5EF4-FFF2-40B4-BE49-F238E27FC236}">
                    <a16:creationId xmlns:a16="http://schemas.microsoft.com/office/drawing/2014/main" id="{B029471A-9332-44F8-8F58-1C1929E8311E}"/>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64" name="Line 73">
                <a:extLst>
                  <a:ext uri="{FF2B5EF4-FFF2-40B4-BE49-F238E27FC236}">
                    <a16:creationId xmlns:a16="http://schemas.microsoft.com/office/drawing/2014/main" id="{8DA9879D-E766-4337-96DF-E4226270B15F}"/>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260" name="Group 74">
              <a:extLst>
                <a:ext uri="{FF2B5EF4-FFF2-40B4-BE49-F238E27FC236}">
                  <a16:creationId xmlns:a16="http://schemas.microsoft.com/office/drawing/2014/main" id="{4CE77D83-AA38-4797-B483-F1A490704C7C}"/>
                </a:ext>
              </a:extLst>
            </p:cNvPr>
            <p:cNvGrpSpPr>
              <a:grpSpLocks/>
            </p:cNvGrpSpPr>
            <p:nvPr/>
          </p:nvGrpSpPr>
          <p:grpSpPr bwMode="auto">
            <a:xfrm flipH="1" flipV="1">
              <a:off x="4848" y="672"/>
              <a:ext cx="96" cy="96"/>
              <a:chOff x="672" y="1248"/>
              <a:chExt cx="96" cy="96"/>
            </a:xfrm>
          </p:grpSpPr>
          <p:sp>
            <p:nvSpPr>
              <p:cNvPr id="9261" name="Line 75">
                <a:extLst>
                  <a:ext uri="{FF2B5EF4-FFF2-40B4-BE49-F238E27FC236}">
                    <a16:creationId xmlns:a16="http://schemas.microsoft.com/office/drawing/2014/main" id="{CEDF2B2F-DD6C-4C7E-88BF-A5D734942695}"/>
                  </a:ext>
                </a:extLst>
              </p:cNvPr>
              <p:cNvSpPr>
                <a:spLocks noChangeShapeType="1"/>
              </p:cNvSpPr>
              <p:nvPr/>
            </p:nvSpPr>
            <p:spPr bwMode="auto">
              <a:xfrm>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62" name="Line 76">
                <a:extLst>
                  <a:ext uri="{FF2B5EF4-FFF2-40B4-BE49-F238E27FC236}">
                    <a16:creationId xmlns:a16="http://schemas.microsoft.com/office/drawing/2014/main" id="{D8E16D9C-4D98-4712-A02A-E0E4CE5AAF3B}"/>
                  </a:ext>
                </a:extLst>
              </p:cNvPr>
              <p:cNvSpPr>
                <a:spLocks noChangeShapeType="1"/>
              </p:cNvSpPr>
              <p:nvPr/>
            </p:nvSpPr>
            <p:spPr bwMode="auto">
              <a:xfrm rot="5400000">
                <a:off x="672" y="1296"/>
                <a:ext cx="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103501" name="Rectangle 77">
            <a:extLst>
              <a:ext uri="{FF2B5EF4-FFF2-40B4-BE49-F238E27FC236}">
                <a16:creationId xmlns:a16="http://schemas.microsoft.com/office/drawing/2014/main" id="{82875B72-62FB-49B2-B958-68EF0143763B}"/>
              </a:ext>
            </a:extLst>
          </p:cNvPr>
          <p:cNvSpPr>
            <a:spLocks noChangeArrowheads="1"/>
          </p:cNvSpPr>
          <p:nvPr/>
        </p:nvSpPr>
        <p:spPr bwMode="auto">
          <a:xfrm>
            <a:off x="8305800" y="1066800"/>
            <a:ext cx="644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a:solidFill>
                  <a:srgbClr val="CCCCFF"/>
                </a:solidFill>
              </a:rPr>
              <a:t>σ</a:t>
            </a:r>
            <a:r>
              <a:rPr lang="en-US" altLang="en-US" sz="1800" b="1" baseline="-25000">
                <a:solidFill>
                  <a:srgbClr val="CCCCFF"/>
                </a:solidFill>
              </a:rPr>
              <a:t>max</a:t>
            </a:r>
            <a:endParaRPr lang="el-GR" altLang="en-US" sz="1800" b="1" baseline="-25000">
              <a:solidFill>
                <a:srgbClr val="CCCCFF"/>
              </a:solidFill>
            </a:endParaRPr>
          </a:p>
        </p:txBody>
      </p:sp>
      <p:sp>
        <p:nvSpPr>
          <p:cNvPr id="103502" name="Rectangle 78">
            <a:extLst>
              <a:ext uri="{FF2B5EF4-FFF2-40B4-BE49-F238E27FC236}">
                <a16:creationId xmlns:a16="http://schemas.microsoft.com/office/drawing/2014/main" id="{FD754266-F2BD-4435-A990-CF6B679DD6C5}"/>
              </a:ext>
            </a:extLst>
          </p:cNvPr>
          <p:cNvSpPr>
            <a:spLocks noChangeArrowheads="1"/>
          </p:cNvSpPr>
          <p:nvPr/>
        </p:nvSpPr>
        <p:spPr bwMode="auto">
          <a:xfrm>
            <a:off x="5486400" y="990600"/>
            <a:ext cx="612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a:solidFill>
                  <a:srgbClr val="CCCCFF"/>
                </a:solidFill>
              </a:rPr>
              <a:t>σ</a:t>
            </a:r>
            <a:r>
              <a:rPr lang="en-US" altLang="en-US" sz="1800" b="1" baseline="-25000">
                <a:solidFill>
                  <a:srgbClr val="CCCCFF"/>
                </a:solidFill>
              </a:rPr>
              <a:t>min</a:t>
            </a:r>
            <a:endParaRPr lang="el-GR" altLang="en-US" sz="1800" b="1" baseline="-25000">
              <a:solidFill>
                <a:srgbClr val="CCCCFF"/>
              </a:solidFill>
            </a:endParaRPr>
          </a:p>
        </p:txBody>
      </p:sp>
      <p:sp>
        <p:nvSpPr>
          <p:cNvPr id="103503" name="Text Box 79">
            <a:extLst>
              <a:ext uri="{FF2B5EF4-FFF2-40B4-BE49-F238E27FC236}">
                <a16:creationId xmlns:a16="http://schemas.microsoft.com/office/drawing/2014/main" id="{31151A32-A347-4B03-8FF6-E0CB8F70B0CE}"/>
              </a:ext>
            </a:extLst>
          </p:cNvPr>
          <p:cNvSpPr txBox="1">
            <a:spLocks noChangeArrowheads="1"/>
          </p:cNvSpPr>
          <p:nvPr/>
        </p:nvSpPr>
        <p:spPr bwMode="auto">
          <a:xfrm>
            <a:off x="381000" y="1295400"/>
            <a:ext cx="5105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66FF"/>
                </a:solidFill>
              </a:rPr>
              <a:t>Every conductor is an equipotential volume (three- dimensional) rather than just an equipotential surface (two- dimensional).</a:t>
            </a:r>
          </a:p>
        </p:txBody>
      </p:sp>
      <p:sp>
        <p:nvSpPr>
          <p:cNvPr id="103504" name="Text Box 80">
            <a:extLst>
              <a:ext uri="{FF2B5EF4-FFF2-40B4-BE49-F238E27FC236}">
                <a16:creationId xmlns:a16="http://schemas.microsoft.com/office/drawing/2014/main" id="{2A072C6B-1881-4176-835B-89C9EC4256E9}"/>
              </a:ext>
            </a:extLst>
          </p:cNvPr>
          <p:cNvSpPr txBox="1">
            <a:spLocks noChangeArrowheads="1"/>
          </p:cNvSpPr>
          <p:nvPr/>
        </p:nvSpPr>
        <p:spPr bwMode="auto">
          <a:xfrm>
            <a:off x="76200" y="2239963"/>
            <a:ext cx="3276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dirty="0">
                <a:solidFill>
                  <a:srgbClr val="66FF33"/>
                </a:solidFill>
              </a:rPr>
              <a:t>Electrical Capacitance:</a:t>
            </a:r>
          </a:p>
        </p:txBody>
      </p:sp>
      <p:sp>
        <p:nvSpPr>
          <p:cNvPr id="103505" name="Text Box 81">
            <a:extLst>
              <a:ext uri="{FF2B5EF4-FFF2-40B4-BE49-F238E27FC236}">
                <a16:creationId xmlns:a16="http://schemas.microsoft.com/office/drawing/2014/main" id="{07FF0ED0-F96D-4E81-8A1B-34E5A6CEEDEF}"/>
              </a:ext>
            </a:extLst>
          </p:cNvPr>
          <p:cNvSpPr txBox="1">
            <a:spLocks noChangeArrowheads="1"/>
          </p:cNvSpPr>
          <p:nvPr/>
        </p:nvSpPr>
        <p:spPr bwMode="auto">
          <a:xfrm>
            <a:off x="381000" y="2665413"/>
            <a:ext cx="853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solidFill>
                  <a:srgbClr val="66FFFF"/>
                </a:solidFill>
              </a:rPr>
              <a:t>The measure of the ability of a conductor to store charges is known as capacitance or capacity (old name).</a:t>
            </a:r>
          </a:p>
        </p:txBody>
      </p:sp>
      <p:sp>
        <p:nvSpPr>
          <p:cNvPr id="103506" name="Text Box 82">
            <a:extLst>
              <a:ext uri="{FF2B5EF4-FFF2-40B4-BE49-F238E27FC236}">
                <a16:creationId xmlns:a16="http://schemas.microsoft.com/office/drawing/2014/main" id="{DE847E3D-DC35-48E5-8D60-6E6CA8490E13}"/>
              </a:ext>
            </a:extLst>
          </p:cNvPr>
          <p:cNvSpPr txBox="1">
            <a:spLocks noChangeArrowheads="1"/>
          </p:cNvSpPr>
          <p:nvPr/>
        </p:nvSpPr>
        <p:spPr bwMode="auto">
          <a:xfrm>
            <a:off x="2514600" y="3429000"/>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solidFill>
                  <a:srgbClr val="FF9900"/>
                </a:solidFill>
              </a:rPr>
              <a:t>q  </a:t>
            </a:r>
            <a:r>
              <a:rPr lang="el-GR" altLang="en-US" sz="1800" b="1" dirty="0">
                <a:solidFill>
                  <a:srgbClr val="FF9900"/>
                </a:solidFill>
                <a:cs typeface="Arial" panose="020B0604020202020204" pitchFamily="34" charset="0"/>
              </a:rPr>
              <a:t>α</a:t>
            </a:r>
            <a:r>
              <a:rPr lang="en-US" altLang="en-US" sz="1800" b="1" dirty="0">
                <a:solidFill>
                  <a:srgbClr val="FF9900"/>
                </a:solidFill>
                <a:cs typeface="Arial" panose="020B0604020202020204" pitchFamily="34" charset="0"/>
              </a:rPr>
              <a:t>  V     or    q  = C V</a:t>
            </a:r>
            <a:endParaRPr lang="el-GR" altLang="en-US" sz="1800" b="1" dirty="0">
              <a:solidFill>
                <a:srgbClr val="FF9900"/>
              </a:solidFill>
              <a:cs typeface="Arial" panose="020B0604020202020204" pitchFamily="34" charset="0"/>
            </a:endParaRPr>
          </a:p>
        </p:txBody>
      </p:sp>
      <p:sp>
        <p:nvSpPr>
          <p:cNvPr id="103507" name="Text Box 83">
            <a:extLst>
              <a:ext uri="{FF2B5EF4-FFF2-40B4-BE49-F238E27FC236}">
                <a16:creationId xmlns:a16="http://schemas.microsoft.com/office/drawing/2014/main" id="{02919310-E4EA-4A35-831F-43D25B2231F2}"/>
              </a:ext>
            </a:extLst>
          </p:cNvPr>
          <p:cNvSpPr txBox="1">
            <a:spLocks noChangeArrowheads="1"/>
          </p:cNvSpPr>
          <p:nvPr/>
        </p:nvSpPr>
        <p:spPr bwMode="auto">
          <a:xfrm>
            <a:off x="5486400" y="34290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00"/>
                </a:solidFill>
                <a:cs typeface="Arial" panose="020B0604020202020204" pitchFamily="34" charset="0"/>
              </a:rPr>
              <a:t>or</a:t>
            </a:r>
            <a:endParaRPr lang="el-GR" altLang="en-US" sz="1800" b="1">
              <a:solidFill>
                <a:srgbClr val="00FF00"/>
              </a:solidFill>
              <a:cs typeface="Arial" panose="020B0604020202020204" pitchFamily="34" charset="0"/>
            </a:endParaRPr>
          </a:p>
        </p:txBody>
      </p:sp>
      <p:grpSp>
        <p:nvGrpSpPr>
          <p:cNvPr id="103508" name="Group 84">
            <a:extLst>
              <a:ext uri="{FF2B5EF4-FFF2-40B4-BE49-F238E27FC236}">
                <a16:creationId xmlns:a16="http://schemas.microsoft.com/office/drawing/2014/main" id="{41E5365F-1B99-4AE5-B14D-18294492215D}"/>
              </a:ext>
            </a:extLst>
          </p:cNvPr>
          <p:cNvGrpSpPr>
            <a:grpSpLocks/>
          </p:cNvGrpSpPr>
          <p:nvPr/>
        </p:nvGrpSpPr>
        <p:grpSpPr bwMode="auto">
          <a:xfrm>
            <a:off x="6553200" y="3200400"/>
            <a:ext cx="952500" cy="809625"/>
            <a:chOff x="1176" y="2610"/>
            <a:chExt cx="600" cy="510"/>
          </a:xfrm>
        </p:grpSpPr>
        <p:sp>
          <p:nvSpPr>
            <p:cNvPr id="9238" name="Rectangle 85">
              <a:extLst>
                <a:ext uri="{FF2B5EF4-FFF2-40B4-BE49-F238E27FC236}">
                  <a16:creationId xmlns:a16="http://schemas.microsoft.com/office/drawing/2014/main" id="{D7337334-061B-41F3-B2A1-5437B7EE304D}"/>
                </a:ext>
              </a:extLst>
            </p:cNvPr>
            <p:cNvSpPr>
              <a:spLocks noChangeArrowheads="1"/>
            </p:cNvSpPr>
            <p:nvPr/>
          </p:nvSpPr>
          <p:spPr bwMode="auto">
            <a:xfrm>
              <a:off x="1176" y="2754"/>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66FF33"/>
                  </a:solidFill>
                </a:rPr>
                <a:t>C = </a:t>
              </a:r>
              <a:endParaRPr lang="en-US" altLang="en-US" sz="1800">
                <a:solidFill>
                  <a:srgbClr val="66FF33"/>
                </a:solidFill>
              </a:endParaRPr>
            </a:p>
          </p:txBody>
        </p:sp>
        <p:sp>
          <p:nvSpPr>
            <p:cNvPr id="9239" name="Rectangle 86">
              <a:extLst>
                <a:ext uri="{FF2B5EF4-FFF2-40B4-BE49-F238E27FC236}">
                  <a16:creationId xmlns:a16="http://schemas.microsoft.com/office/drawing/2014/main" id="{D43F3854-2334-4C73-B819-C45563DB7C40}"/>
                </a:ext>
              </a:extLst>
            </p:cNvPr>
            <p:cNvSpPr>
              <a:spLocks noChangeArrowheads="1"/>
            </p:cNvSpPr>
            <p:nvPr/>
          </p:nvSpPr>
          <p:spPr bwMode="auto">
            <a:xfrm>
              <a:off x="1536" y="261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66FF33"/>
                  </a:solidFill>
                </a:rPr>
                <a:t>q</a:t>
              </a:r>
              <a:endParaRPr lang="en-US" altLang="en-US" sz="1800">
                <a:solidFill>
                  <a:srgbClr val="66FF33"/>
                </a:solidFill>
              </a:endParaRPr>
            </a:p>
          </p:txBody>
        </p:sp>
        <p:sp>
          <p:nvSpPr>
            <p:cNvPr id="9240" name="Rectangle 87">
              <a:extLst>
                <a:ext uri="{FF2B5EF4-FFF2-40B4-BE49-F238E27FC236}">
                  <a16:creationId xmlns:a16="http://schemas.microsoft.com/office/drawing/2014/main" id="{1CE237DD-A749-476D-82C6-34532838006E}"/>
                </a:ext>
              </a:extLst>
            </p:cNvPr>
            <p:cNvSpPr>
              <a:spLocks noChangeArrowheads="1"/>
            </p:cNvSpPr>
            <p:nvPr/>
          </p:nvSpPr>
          <p:spPr bwMode="auto">
            <a:xfrm>
              <a:off x="1549" y="2889"/>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66FF33"/>
                  </a:solidFill>
                </a:rPr>
                <a:t>V</a:t>
              </a:r>
              <a:endParaRPr lang="en-US" altLang="en-US" sz="1800">
                <a:solidFill>
                  <a:srgbClr val="66FF33"/>
                </a:solidFill>
              </a:endParaRPr>
            </a:p>
          </p:txBody>
        </p:sp>
        <p:sp>
          <p:nvSpPr>
            <p:cNvPr id="9241" name="Line 88">
              <a:extLst>
                <a:ext uri="{FF2B5EF4-FFF2-40B4-BE49-F238E27FC236}">
                  <a16:creationId xmlns:a16="http://schemas.microsoft.com/office/drawing/2014/main" id="{5ED8FD06-4E5F-4026-B24E-9B4A35330417}"/>
                </a:ext>
              </a:extLst>
            </p:cNvPr>
            <p:cNvSpPr>
              <a:spLocks noChangeShapeType="1"/>
            </p:cNvSpPr>
            <p:nvPr/>
          </p:nvSpPr>
          <p:spPr bwMode="auto">
            <a:xfrm>
              <a:off x="1536" y="2889"/>
              <a:ext cx="240" cy="9"/>
            </a:xfrm>
            <a:prstGeom prst="line">
              <a:avLst/>
            </a:prstGeom>
            <a:noFill/>
            <a:ln w="19050">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03513" name="Text Box 89">
            <a:extLst>
              <a:ext uri="{FF2B5EF4-FFF2-40B4-BE49-F238E27FC236}">
                <a16:creationId xmlns:a16="http://schemas.microsoft.com/office/drawing/2014/main" id="{AFE7CCA9-FB7F-4D4C-9DF7-9409EE5227CB}"/>
              </a:ext>
            </a:extLst>
          </p:cNvPr>
          <p:cNvSpPr txBox="1">
            <a:spLocks noChangeArrowheads="1"/>
          </p:cNvSpPr>
          <p:nvPr/>
        </p:nvSpPr>
        <p:spPr bwMode="auto">
          <a:xfrm>
            <a:off x="533400" y="3886200"/>
            <a:ext cx="320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66"/>
                </a:solidFill>
              </a:rPr>
              <a:t>If  </a:t>
            </a:r>
            <a:r>
              <a:rPr lang="en-US" altLang="en-US" sz="1800" b="1">
                <a:solidFill>
                  <a:srgbClr val="FFFF66"/>
                </a:solidFill>
                <a:cs typeface="Arial" panose="020B0604020202020204" pitchFamily="34" charset="0"/>
              </a:rPr>
              <a:t>  V = 1 volt,   then  C  = q</a:t>
            </a:r>
            <a:endParaRPr lang="el-GR" altLang="en-US" sz="1800" b="1">
              <a:solidFill>
                <a:srgbClr val="FFFF66"/>
              </a:solidFill>
              <a:cs typeface="Arial" panose="020B0604020202020204" pitchFamily="34" charset="0"/>
            </a:endParaRPr>
          </a:p>
        </p:txBody>
      </p:sp>
      <p:sp>
        <p:nvSpPr>
          <p:cNvPr id="103514" name="Text Box 90">
            <a:extLst>
              <a:ext uri="{FF2B5EF4-FFF2-40B4-BE49-F238E27FC236}">
                <a16:creationId xmlns:a16="http://schemas.microsoft.com/office/drawing/2014/main" id="{F87A902D-1AA8-474B-8B37-83ACC74750B0}"/>
              </a:ext>
            </a:extLst>
          </p:cNvPr>
          <p:cNvSpPr txBox="1">
            <a:spLocks noChangeArrowheads="1"/>
          </p:cNvSpPr>
          <p:nvPr/>
        </p:nvSpPr>
        <p:spPr bwMode="auto">
          <a:xfrm>
            <a:off x="381000" y="4191000"/>
            <a:ext cx="85344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solidFill>
                  <a:srgbClr val="0099FF"/>
                </a:solidFill>
              </a:rPr>
              <a:t>Capacitance of a conductor is defined as the charge required to raise its potential through one unit.</a:t>
            </a:r>
          </a:p>
          <a:p>
            <a:pPr eaLnBrk="1" hangingPunct="1">
              <a:spcBef>
                <a:spcPct val="50000"/>
              </a:spcBef>
              <a:buFontTx/>
              <a:buNone/>
            </a:pPr>
            <a:r>
              <a:rPr lang="en-US" altLang="en-US" sz="1800" b="1" dirty="0">
                <a:solidFill>
                  <a:srgbClr val="FF6600"/>
                </a:solidFill>
              </a:rPr>
              <a:t>SI Unit of capacitance is ‘farad’ (F).   Symbol of capacitance:</a:t>
            </a:r>
          </a:p>
          <a:p>
            <a:pPr eaLnBrk="1" hangingPunct="1">
              <a:spcBef>
                <a:spcPct val="50000"/>
              </a:spcBef>
              <a:buFontTx/>
              <a:buNone/>
            </a:pPr>
            <a:r>
              <a:rPr lang="en-US" altLang="en-US" sz="1800" b="1" dirty="0">
                <a:solidFill>
                  <a:srgbClr val="66FF99"/>
                </a:solidFill>
              </a:rPr>
              <a:t>Capacitance is said to be 1 farad when 1 coulomb of charge raises the potential of conductor by 1 volt.</a:t>
            </a:r>
          </a:p>
          <a:p>
            <a:pPr eaLnBrk="1" hangingPunct="1">
              <a:spcBef>
                <a:spcPct val="50000"/>
              </a:spcBef>
              <a:buFontTx/>
              <a:buNone/>
            </a:pPr>
            <a:r>
              <a:rPr lang="en-US" altLang="en-US" sz="1800" b="1" dirty="0">
                <a:solidFill>
                  <a:srgbClr val="FFCCCC"/>
                </a:solidFill>
              </a:rPr>
              <a:t>Since 1 coulomb is the big amount of charge, the capacitance will be usually in the range of </a:t>
            </a:r>
            <a:r>
              <a:rPr lang="en-US" altLang="en-US" sz="1800" b="1" dirty="0">
                <a:solidFill>
                  <a:srgbClr val="FF66FF"/>
                </a:solidFill>
              </a:rPr>
              <a:t>milli farad, micro farad, nano farad or </a:t>
            </a:r>
            <a:r>
              <a:rPr lang="en-US" altLang="en-US" sz="1800" b="1" dirty="0" err="1">
                <a:solidFill>
                  <a:srgbClr val="FF66FF"/>
                </a:solidFill>
              </a:rPr>
              <a:t>pico</a:t>
            </a:r>
            <a:r>
              <a:rPr lang="en-US" altLang="en-US" sz="1800" b="1" dirty="0">
                <a:solidFill>
                  <a:srgbClr val="FF66FF"/>
                </a:solidFill>
              </a:rPr>
              <a:t> farad.</a:t>
            </a:r>
          </a:p>
        </p:txBody>
      </p:sp>
      <p:grpSp>
        <p:nvGrpSpPr>
          <p:cNvPr id="103521" name="Group 97">
            <a:extLst>
              <a:ext uri="{FF2B5EF4-FFF2-40B4-BE49-F238E27FC236}">
                <a16:creationId xmlns:a16="http://schemas.microsoft.com/office/drawing/2014/main" id="{E59A3B7F-C6EB-4228-8D7F-FE49E4860EA9}"/>
              </a:ext>
            </a:extLst>
          </p:cNvPr>
          <p:cNvGrpSpPr>
            <a:grpSpLocks/>
          </p:cNvGrpSpPr>
          <p:nvPr/>
        </p:nvGrpSpPr>
        <p:grpSpPr bwMode="auto">
          <a:xfrm>
            <a:off x="7467600" y="4800600"/>
            <a:ext cx="914400" cy="457200"/>
            <a:chOff x="4176" y="1248"/>
            <a:chExt cx="576" cy="288"/>
          </a:xfrm>
        </p:grpSpPr>
        <p:sp>
          <p:nvSpPr>
            <p:cNvPr id="9234" name="Line 93">
              <a:extLst>
                <a:ext uri="{FF2B5EF4-FFF2-40B4-BE49-F238E27FC236}">
                  <a16:creationId xmlns:a16="http://schemas.microsoft.com/office/drawing/2014/main" id="{F230C911-5679-40EF-B55F-8FB23EB66DB7}"/>
                </a:ext>
              </a:extLst>
            </p:cNvPr>
            <p:cNvSpPr>
              <a:spLocks noChangeShapeType="1"/>
            </p:cNvSpPr>
            <p:nvPr/>
          </p:nvSpPr>
          <p:spPr bwMode="auto">
            <a:xfrm>
              <a:off x="4416" y="1248"/>
              <a:ext cx="0" cy="28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35" name="Line 94">
              <a:extLst>
                <a:ext uri="{FF2B5EF4-FFF2-40B4-BE49-F238E27FC236}">
                  <a16:creationId xmlns:a16="http://schemas.microsoft.com/office/drawing/2014/main" id="{834F619B-E478-4E4F-932B-FE8C68F064DF}"/>
                </a:ext>
              </a:extLst>
            </p:cNvPr>
            <p:cNvSpPr>
              <a:spLocks noChangeShapeType="1"/>
            </p:cNvSpPr>
            <p:nvPr/>
          </p:nvSpPr>
          <p:spPr bwMode="auto">
            <a:xfrm>
              <a:off x="4512" y="1248"/>
              <a:ext cx="0" cy="28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36" name="Line 95">
              <a:extLst>
                <a:ext uri="{FF2B5EF4-FFF2-40B4-BE49-F238E27FC236}">
                  <a16:creationId xmlns:a16="http://schemas.microsoft.com/office/drawing/2014/main" id="{599C08AD-A7A2-4486-921D-FA37A516621A}"/>
                </a:ext>
              </a:extLst>
            </p:cNvPr>
            <p:cNvSpPr>
              <a:spLocks noChangeShapeType="1"/>
            </p:cNvSpPr>
            <p:nvPr/>
          </p:nvSpPr>
          <p:spPr bwMode="auto">
            <a:xfrm>
              <a:off x="4176" y="1392"/>
              <a:ext cx="240"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37" name="Line 96">
              <a:extLst>
                <a:ext uri="{FF2B5EF4-FFF2-40B4-BE49-F238E27FC236}">
                  <a16:creationId xmlns:a16="http://schemas.microsoft.com/office/drawing/2014/main" id="{D6C722D1-AC8B-4C12-B17D-53D3316FFC74}"/>
                </a:ext>
              </a:extLst>
            </p:cNvPr>
            <p:cNvSpPr>
              <a:spLocks noChangeShapeType="1"/>
            </p:cNvSpPr>
            <p:nvPr/>
          </p:nvSpPr>
          <p:spPr bwMode="auto">
            <a:xfrm>
              <a:off x="4512" y="1392"/>
              <a:ext cx="240"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03522" name="Rectangle 98">
            <a:extLst>
              <a:ext uri="{FF2B5EF4-FFF2-40B4-BE49-F238E27FC236}">
                <a16:creationId xmlns:a16="http://schemas.microsoft.com/office/drawing/2014/main" id="{CF20B8C0-71C1-4D1B-9D8D-37C72357C589}"/>
              </a:ext>
            </a:extLst>
          </p:cNvPr>
          <p:cNvSpPr>
            <a:spLocks noChangeArrowheads="1"/>
          </p:cNvSpPr>
          <p:nvPr/>
        </p:nvSpPr>
        <p:spPr bwMode="auto">
          <a:xfrm>
            <a:off x="5486400" y="533400"/>
            <a:ext cx="3505200" cy="15240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3428"/>
                                        </p:tgtEl>
                                        <p:attrNameLst>
                                          <p:attrName>style.visibility</p:attrName>
                                        </p:attrNameLst>
                                      </p:cBhvr>
                                      <p:to>
                                        <p:strVal val="visible"/>
                                      </p:to>
                                    </p:set>
                                    <p:animEffect transition="in" filter="wipe(left)">
                                      <p:cBhvr>
                                        <p:cTn id="7" dur="500"/>
                                        <p:tgtEl>
                                          <p:spTgt spid="1034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03522"/>
                                        </p:tgtEl>
                                        <p:attrNameLst>
                                          <p:attrName>style.visibility</p:attrName>
                                        </p:attrNameLst>
                                      </p:cBhvr>
                                      <p:to>
                                        <p:strVal val="visible"/>
                                      </p:to>
                                    </p:set>
                                    <p:anim calcmode="lin" valueType="num">
                                      <p:cBhvr>
                                        <p:cTn id="12" dur="500" fill="hold"/>
                                        <p:tgtEl>
                                          <p:spTgt spid="103522"/>
                                        </p:tgtEl>
                                        <p:attrNameLst>
                                          <p:attrName>ppt_w</p:attrName>
                                        </p:attrNameLst>
                                      </p:cBhvr>
                                      <p:tavLst>
                                        <p:tav tm="0">
                                          <p:val>
                                            <p:fltVal val="0"/>
                                          </p:val>
                                        </p:tav>
                                        <p:tav tm="100000">
                                          <p:val>
                                            <p:strVal val="#ppt_w"/>
                                          </p:val>
                                        </p:tav>
                                      </p:tavLst>
                                    </p:anim>
                                    <p:anim calcmode="lin" valueType="num">
                                      <p:cBhvr>
                                        <p:cTn id="13" dur="500" fill="hold"/>
                                        <p:tgtEl>
                                          <p:spTgt spid="103522"/>
                                        </p:tgtEl>
                                        <p:attrNameLst>
                                          <p:attrName>ppt_h</p:attrName>
                                        </p:attrNameLst>
                                      </p:cBhvr>
                                      <p:tavLst>
                                        <p:tav tm="0">
                                          <p:val>
                                            <p:fltVal val="0"/>
                                          </p:val>
                                        </p:tav>
                                        <p:tav tm="100000">
                                          <p:val>
                                            <p:strVal val="#ppt_h"/>
                                          </p:val>
                                        </p:tav>
                                      </p:tavLst>
                                    </p:anim>
                                    <p:animEffect transition="in" filter="fade">
                                      <p:cBhvr>
                                        <p:cTn id="14" dur="500"/>
                                        <p:tgtEl>
                                          <p:spTgt spid="10352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103440"/>
                                        </p:tgtEl>
                                        <p:attrNameLst>
                                          <p:attrName>style.visibility</p:attrName>
                                        </p:attrNameLst>
                                      </p:cBhvr>
                                      <p:to>
                                        <p:strVal val="visible"/>
                                      </p:to>
                                    </p:set>
                                    <p:animEffect transition="in" filter="wipe(left)">
                                      <p:cBhvr>
                                        <p:cTn id="19" dur="500"/>
                                        <p:tgtEl>
                                          <p:spTgt spid="10344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103523"/>
                                        </p:tgtEl>
                                        <p:attrNameLst>
                                          <p:attrName>style.visibility</p:attrName>
                                        </p:attrNameLst>
                                      </p:cBhvr>
                                      <p:to>
                                        <p:strVal val="visible"/>
                                      </p:to>
                                    </p:set>
                                    <p:animEffect transition="in" filter="dissolve">
                                      <p:cBhvr>
                                        <p:cTn id="24" dur="500"/>
                                        <p:tgtEl>
                                          <p:spTgt spid="10352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103502"/>
                                        </p:tgtEl>
                                        <p:attrNameLst>
                                          <p:attrName>style.visibility</p:attrName>
                                        </p:attrNameLst>
                                      </p:cBhvr>
                                      <p:to>
                                        <p:strVal val="visible"/>
                                      </p:to>
                                    </p:set>
                                    <p:anim calcmode="lin" valueType="num">
                                      <p:cBhvr>
                                        <p:cTn id="29" dur="500" fill="hold"/>
                                        <p:tgtEl>
                                          <p:spTgt spid="103502"/>
                                        </p:tgtEl>
                                        <p:attrNameLst>
                                          <p:attrName>ppt_w</p:attrName>
                                        </p:attrNameLst>
                                      </p:cBhvr>
                                      <p:tavLst>
                                        <p:tav tm="0">
                                          <p:val>
                                            <p:fltVal val="0"/>
                                          </p:val>
                                        </p:tav>
                                        <p:tav tm="100000">
                                          <p:val>
                                            <p:strVal val="#ppt_w"/>
                                          </p:val>
                                        </p:tav>
                                      </p:tavLst>
                                    </p:anim>
                                    <p:anim calcmode="lin" valueType="num">
                                      <p:cBhvr>
                                        <p:cTn id="30" dur="500" fill="hold"/>
                                        <p:tgtEl>
                                          <p:spTgt spid="103502"/>
                                        </p:tgtEl>
                                        <p:attrNameLst>
                                          <p:attrName>ppt_h</p:attrName>
                                        </p:attrNameLst>
                                      </p:cBhvr>
                                      <p:tavLst>
                                        <p:tav tm="0">
                                          <p:val>
                                            <p:fltVal val="0"/>
                                          </p:val>
                                        </p:tav>
                                        <p:tav tm="100000">
                                          <p:val>
                                            <p:strVal val="#ppt_h"/>
                                          </p:val>
                                        </p:tav>
                                      </p:tavLst>
                                    </p:anim>
                                    <p:animEffect transition="in" filter="fade">
                                      <p:cBhvr>
                                        <p:cTn id="31" dur="500"/>
                                        <p:tgtEl>
                                          <p:spTgt spid="103502"/>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103501"/>
                                        </p:tgtEl>
                                        <p:attrNameLst>
                                          <p:attrName>style.visibility</p:attrName>
                                        </p:attrNameLst>
                                      </p:cBhvr>
                                      <p:to>
                                        <p:strVal val="visible"/>
                                      </p:to>
                                    </p:set>
                                    <p:anim calcmode="lin" valueType="num">
                                      <p:cBhvr>
                                        <p:cTn id="34" dur="500" fill="hold"/>
                                        <p:tgtEl>
                                          <p:spTgt spid="103501"/>
                                        </p:tgtEl>
                                        <p:attrNameLst>
                                          <p:attrName>ppt_w</p:attrName>
                                        </p:attrNameLst>
                                      </p:cBhvr>
                                      <p:tavLst>
                                        <p:tav tm="0">
                                          <p:val>
                                            <p:fltVal val="0"/>
                                          </p:val>
                                        </p:tav>
                                        <p:tav tm="100000">
                                          <p:val>
                                            <p:strVal val="#ppt_w"/>
                                          </p:val>
                                        </p:tav>
                                      </p:tavLst>
                                    </p:anim>
                                    <p:anim calcmode="lin" valueType="num">
                                      <p:cBhvr>
                                        <p:cTn id="35" dur="500" fill="hold"/>
                                        <p:tgtEl>
                                          <p:spTgt spid="103501"/>
                                        </p:tgtEl>
                                        <p:attrNameLst>
                                          <p:attrName>ppt_h</p:attrName>
                                        </p:attrNameLst>
                                      </p:cBhvr>
                                      <p:tavLst>
                                        <p:tav tm="0">
                                          <p:val>
                                            <p:fltVal val="0"/>
                                          </p:val>
                                        </p:tav>
                                        <p:tav tm="100000">
                                          <p:val>
                                            <p:strVal val="#ppt_h"/>
                                          </p:val>
                                        </p:tav>
                                      </p:tavLst>
                                    </p:anim>
                                    <p:animEffect transition="in" filter="fade">
                                      <p:cBhvr>
                                        <p:cTn id="36" dur="500"/>
                                        <p:tgtEl>
                                          <p:spTgt spid="10350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nodeType="clickEffect">
                                  <p:stCondLst>
                                    <p:cond delay="0"/>
                                  </p:stCondLst>
                                  <p:childTnLst>
                                    <p:set>
                                      <p:cBhvr>
                                        <p:cTn id="40" dur="1" fill="hold">
                                          <p:stCondLst>
                                            <p:cond delay="0"/>
                                          </p:stCondLst>
                                        </p:cTn>
                                        <p:tgtEl>
                                          <p:spTgt spid="103429"/>
                                        </p:tgtEl>
                                        <p:attrNameLst>
                                          <p:attrName>style.visibility</p:attrName>
                                        </p:attrNameLst>
                                      </p:cBhvr>
                                      <p:to>
                                        <p:strVal val="visible"/>
                                      </p:to>
                                    </p:set>
                                    <p:anim calcmode="lin" valueType="num">
                                      <p:cBhvr>
                                        <p:cTn id="41" dur="500" fill="hold"/>
                                        <p:tgtEl>
                                          <p:spTgt spid="103429"/>
                                        </p:tgtEl>
                                        <p:attrNameLst>
                                          <p:attrName>ppt_w</p:attrName>
                                        </p:attrNameLst>
                                      </p:cBhvr>
                                      <p:tavLst>
                                        <p:tav tm="0">
                                          <p:val>
                                            <p:fltVal val="0"/>
                                          </p:val>
                                        </p:tav>
                                        <p:tav tm="100000">
                                          <p:val>
                                            <p:strVal val="#ppt_w"/>
                                          </p:val>
                                        </p:tav>
                                      </p:tavLst>
                                    </p:anim>
                                    <p:anim calcmode="lin" valueType="num">
                                      <p:cBhvr>
                                        <p:cTn id="42" dur="500" fill="hold"/>
                                        <p:tgtEl>
                                          <p:spTgt spid="103429"/>
                                        </p:tgtEl>
                                        <p:attrNameLst>
                                          <p:attrName>ppt_h</p:attrName>
                                        </p:attrNameLst>
                                      </p:cBhvr>
                                      <p:tavLst>
                                        <p:tav tm="0">
                                          <p:val>
                                            <p:fltVal val="0"/>
                                          </p:val>
                                        </p:tav>
                                        <p:tav tm="100000">
                                          <p:val>
                                            <p:strVal val="#ppt_h"/>
                                          </p:val>
                                        </p:tav>
                                      </p:tavLst>
                                    </p:anim>
                                    <p:animEffect transition="in" filter="fade">
                                      <p:cBhvr>
                                        <p:cTn id="43" dur="500"/>
                                        <p:tgtEl>
                                          <p:spTgt spid="10342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03503"/>
                                        </p:tgtEl>
                                        <p:attrNameLst>
                                          <p:attrName>style.visibility</p:attrName>
                                        </p:attrNameLst>
                                      </p:cBhvr>
                                      <p:to>
                                        <p:strVal val="visible"/>
                                      </p:to>
                                    </p:set>
                                    <p:animEffect transition="in" filter="wipe(up)">
                                      <p:cBhvr>
                                        <p:cTn id="48" dur="500"/>
                                        <p:tgtEl>
                                          <p:spTgt spid="10350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2" presetClass="entr" presetSubtype="8" fill="hold" grpId="0" nodeType="clickEffect">
                                  <p:stCondLst>
                                    <p:cond delay="0"/>
                                  </p:stCondLst>
                                  <p:childTnLst>
                                    <p:set>
                                      <p:cBhvr>
                                        <p:cTn id="52" dur="1" fill="hold">
                                          <p:stCondLst>
                                            <p:cond delay="0"/>
                                          </p:stCondLst>
                                        </p:cTn>
                                        <p:tgtEl>
                                          <p:spTgt spid="103504"/>
                                        </p:tgtEl>
                                        <p:attrNameLst>
                                          <p:attrName>style.visibility</p:attrName>
                                        </p:attrNameLst>
                                      </p:cBhvr>
                                      <p:to>
                                        <p:strVal val="visible"/>
                                      </p:to>
                                    </p:set>
                                    <p:animEffect transition="in" filter="slide(fromLeft)">
                                      <p:cBhvr>
                                        <p:cTn id="53" dur="500"/>
                                        <p:tgtEl>
                                          <p:spTgt spid="10350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103505"/>
                                        </p:tgtEl>
                                        <p:attrNameLst>
                                          <p:attrName>style.visibility</p:attrName>
                                        </p:attrNameLst>
                                      </p:cBhvr>
                                      <p:to>
                                        <p:strVal val="visible"/>
                                      </p:to>
                                    </p:set>
                                    <p:animEffect transition="in" filter="wipe(up)">
                                      <p:cBhvr>
                                        <p:cTn id="58" dur="500"/>
                                        <p:tgtEl>
                                          <p:spTgt spid="10350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03506"/>
                                        </p:tgtEl>
                                        <p:attrNameLst>
                                          <p:attrName>style.visibility</p:attrName>
                                        </p:attrNameLst>
                                      </p:cBhvr>
                                      <p:to>
                                        <p:strVal val="visible"/>
                                      </p:to>
                                    </p:set>
                                    <p:animEffect transition="in" filter="wipe(left)">
                                      <p:cBhvr>
                                        <p:cTn id="63" dur="500"/>
                                        <p:tgtEl>
                                          <p:spTgt spid="10350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03507"/>
                                        </p:tgtEl>
                                        <p:attrNameLst>
                                          <p:attrName>style.visibility</p:attrName>
                                        </p:attrNameLst>
                                      </p:cBhvr>
                                      <p:to>
                                        <p:strVal val="visible"/>
                                      </p:to>
                                    </p:set>
                                    <p:animEffect transition="in" filter="wipe(left)">
                                      <p:cBhvr>
                                        <p:cTn id="68" dur="500"/>
                                        <p:tgtEl>
                                          <p:spTgt spid="10350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3" presetClass="entr" presetSubtype="0" fill="hold" nodeType="clickEffect">
                                  <p:stCondLst>
                                    <p:cond delay="0"/>
                                  </p:stCondLst>
                                  <p:childTnLst>
                                    <p:set>
                                      <p:cBhvr>
                                        <p:cTn id="72" dur="1" fill="hold">
                                          <p:stCondLst>
                                            <p:cond delay="0"/>
                                          </p:stCondLst>
                                        </p:cTn>
                                        <p:tgtEl>
                                          <p:spTgt spid="103508"/>
                                        </p:tgtEl>
                                        <p:attrNameLst>
                                          <p:attrName>style.visibility</p:attrName>
                                        </p:attrNameLst>
                                      </p:cBhvr>
                                      <p:to>
                                        <p:strVal val="visible"/>
                                      </p:to>
                                    </p:set>
                                    <p:anim calcmode="lin" valueType="num">
                                      <p:cBhvr>
                                        <p:cTn id="73" dur="500" fill="hold"/>
                                        <p:tgtEl>
                                          <p:spTgt spid="103508"/>
                                        </p:tgtEl>
                                        <p:attrNameLst>
                                          <p:attrName>ppt_w</p:attrName>
                                        </p:attrNameLst>
                                      </p:cBhvr>
                                      <p:tavLst>
                                        <p:tav tm="0">
                                          <p:val>
                                            <p:fltVal val="0"/>
                                          </p:val>
                                        </p:tav>
                                        <p:tav tm="100000">
                                          <p:val>
                                            <p:strVal val="#ppt_w"/>
                                          </p:val>
                                        </p:tav>
                                      </p:tavLst>
                                    </p:anim>
                                    <p:anim calcmode="lin" valueType="num">
                                      <p:cBhvr>
                                        <p:cTn id="74" dur="500" fill="hold"/>
                                        <p:tgtEl>
                                          <p:spTgt spid="103508"/>
                                        </p:tgtEl>
                                        <p:attrNameLst>
                                          <p:attrName>ppt_h</p:attrName>
                                        </p:attrNameLst>
                                      </p:cBhvr>
                                      <p:tavLst>
                                        <p:tav tm="0">
                                          <p:val>
                                            <p:fltVal val="0"/>
                                          </p:val>
                                        </p:tav>
                                        <p:tav tm="100000">
                                          <p:val>
                                            <p:strVal val="#ppt_h"/>
                                          </p:val>
                                        </p:tav>
                                      </p:tavLst>
                                    </p:anim>
                                    <p:animEffect transition="in" filter="fade">
                                      <p:cBhvr>
                                        <p:cTn id="75" dur="500"/>
                                        <p:tgtEl>
                                          <p:spTgt spid="103508"/>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03513"/>
                                        </p:tgtEl>
                                        <p:attrNameLst>
                                          <p:attrName>style.visibility</p:attrName>
                                        </p:attrNameLst>
                                      </p:cBhvr>
                                      <p:to>
                                        <p:strVal val="visible"/>
                                      </p:to>
                                    </p:set>
                                    <p:animEffect transition="in" filter="wipe(left)">
                                      <p:cBhvr>
                                        <p:cTn id="80" dur="500"/>
                                        <p:tgtEl>
                                          <p:spTgt spid="103513"/>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1" fill="hold" nodeType="clickEffect">
                                  <p:stCondLst>
                                    <p:cond delay="0"/>
                                  </p:stCondLst>
                                  <p:childTnLst>
                                    <p:set>
                                      <p:cBhvr>
                                        <p:cTn id="84" dur="1" fill="hold">
                                          <p:stCondLst>
                                            <p:cond delay="0"/>
                                          </p:stCondLst>
                                        </p:cTn>
                                        <p:tgtEl>
                                          <p:spTgt spid="103514">
                                            <p:txEl>
                                              <p:pRg st="0" end="0"/>
                                            </p:txEl>
                                          </p:spTgt>
                                        </p:tgtEl>
                                        <p:attrNameLst>
                                          <p:attrName>style.visibility</p:attrName>
                                        </p:attrNameLst>
                                      </p:cBhvr>
                                      <p:to>
                                        <p:strVal val="visible"/>
                                      </p:to>
                                    </p:set>
                                    <p:animEffect transition="in" filter="wipe(up)">
                                      <p:cBhvr>
                                        <p:cTn id="85" dur="500"/>
                                        <p:tgtEl>
                                          <p:spTgt spid="103514">
                                            <p:txEl>
                                              <p:pRg st="0" end="0"/>
                                            </p:txEl>
                                          </p:spTgt>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1" fill="hold" nodeType="clickEffect">
                                  <p:stCondLst>
                                    <p:cond delay="0"/>
                                  </p:stCondLst>
                                  <p:childTnLst>
                                    <p:set>
                                      <p:cBhvr>
                                        <p:cTn id="89" dur="1" fill="hold">
                                          <p:stCondLst>
                                            <p:cond delay="0"/>
                                          </p:stCondLst>
                                        </p:cTn>
                                        <p:tgtEl>
                                          <p:spTgt spid="103514">
                                            <p:txEl>
                                              <p:pRg st="1" end="1"/>
                                            </p:txEl>
                                          </p:spTgt>
                                        </p:tgtEl>
                                        <p:attrNameLst>
                                          <p:attrName>style.visibility</p:attrName>
                                        </p:attrNameLst>
                                      </p:cBhvr>
                                      <p:to>
                                        <p:strVal val="visible"/>
                                      </p:to>
                                    </p:set>
                                    <p:animEffect transition="in" filter="wipe(up)">
                                      <p:cBhvr>
                                        <p:cTn id="90" dur="500"/>
                                        <p:tgtEl>
                                          <p:spTgt spid="103514">
                                            <p:txEl>
                                              <p:pRg st="1" end="1"/>
                                            </p:txEl>
                                          </p:spTgt>
                                        </p:tgtEl>
                                      </p:cBhvr>
                                    </p:animEffect>
                                  </p:childTnLst>
                                </p:cTn>
                              </p:par>
                            </p:childTnLst>
                          </p:cTn>
                        </p:par>
                        <p:par>
                          <p:cTn id="91" fill="hold" nodeType="afterGroup">
                            <p:stCondLst>
                              <p:cond delay="500"/>
                            </p:stCondLst>
                            <p:childTnLst>
                              <p:par>
                                <p:cTn id="92" presetID="53" presetClass="entr" presetSubtype="0" fill="hold" nodeType="afterEffect">
                                  <p:stCondLst>
                                    <p:cond delay="0"/>
                                  </p:stCondLst>
                                  <p:childTnLst>
                                    <p:set>
                                      <p:cBhvr>
                                        <p:cTn id="93" dur="1" fill="hold">
                                          <p:stCondLst>
                                            <p:cond delay="0"/>
                                          </p:stCondLst>
                                        </p:cTn>
                                        <p:tgtEl>
                                          <p:spTgt spid="103521"/>
                                        </p:tgtEl>
                                        <p:attrNameLst>
                                          <p:attrName>style.visibility</p:attrName>
                                        </p:attrNameLst>
                                      </p:cBhvr>
                                      <p:to>
                                        <p:strVal val="visible"/>
                                      </p:to>
                                    </p:set>
                                    <p:anim calcmode="lin" valueType="num">
                                      <p:cBhvr>
                                        <p:cTn id="94" dur="500" fill="hold"/>
                                        <p:tgtEl>
                                          <p:spTgt spid="103521"/>
                                        </p:tgtEl>
                                        <p:attrNameLst>
                                          <p:attrName>ppt_w</p:attrName>
                                        </p:attrNameLst>
                                      </p:cBhvr>
                                      <p:tavLst>
                                        <p:tav tm="0">
                                          <p:val>
                                            <p:fltVal val="0"/>
                                          </p:val>
                                        </p:tav>
                                        <p:tav tm="100000">
                                          <p:val>
                                            <p:strVal val="#ppt_w"/>
                                          </p:val>
                                        </p:tav>
                                      </p:tavLst>
                                    </p:anim>
                                    <p:anim calcmode="lin" valueType="num">
                                      <p:cBhvr>
                                        <p:cTn id="95" dur="500" fill="hold"/>
                                        <p:tgtEl>
                                          <p:spTgt spid="103521"/>
                                        </p:tgtEl>
                                        <p:attrNameLst>
                                          <p:attrName>ppt_h</p:attrName>
                                        </p:attrNameLst>
                                      </p:cBhvr>
                                      <p:tavLst>
                                        <p:tav tm="0">
                                          <p:val>
                                            <p:fltVal val="0"/>
                                          </p:val>
                                        </p:tav>
                                        <p:tav tm="100000">
                                          <p:val>
                                            <p:strVal val="#ppt_h"/>
                                          </p:val>
                                        </p:tav>
                                      </p:tavLst>
                                    </p:anim>
                                    <p:animEffect transition="in" filter="fade">
                                      <p:cBhvr>
                                        <p:cTn id="96" dur="500"/>
                                        <p:tgtEl>
                                          <p:spTgt spid="103521"/>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1" fill="hold" nodeType="clickEffect">
                                  <p:stCondLst>
                                    <p:cond delay="0"/>
                                  </p:stCondLst>
                                  <p:childTnLst>
                                    <p:set>
                                      <p:cBhvr>
                                        <p:cTn id="100" dur="1" fill="hold">
                                          <p:stCondLst>
                                            <p:cond delay="0"/>
                                          </p:stCondLst>
                                        </p:cTn>
                                        <p:tgtEl>
                                          <p:spTgt spid="103514">
                                            <p:txEl>
                                              <p:pRg st="2" end="2"/>
                                            </p:txEl>
                                          </p:spTgt>
                                        </p:tgtEl>
                                        <p:attrNameLst>
                                          <p:attrName>style.visibility</p:attrName>
                                        </p:attrNameLst>
                                      </p:cBhvr>
                                      <p:to>
                                        <p:strVal val="visible"/>
                                      </p:to>
                                    </p:set>
                                    <p:animEffect transition="in" filter="wipe(up)">
                                      <p:cBhvr>
                                        <p:cTn id="101" dur="500"/>
                                        <p:tgtEl>
                                          <p:spTgt spid="103514">
                                            <p:txEl>
                                              <p:pRg st="2" end="2"/>
                                            </p:txEl>
                                          </p:spTgt>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1" fill="hold" nodeType="clickEffect">
                                  <p:stCondLst>
                                    <p:cond delay="0"/>
                                  </p:stCondLst>
                                  <p:childTnLst>
                                    <p:set>
                                      <p:cBhvr>
                                        <p:cTn id="105" dur="1" fill="hold">
                                          <p:stCondLst>
                                            <p:cond delay="0"/>
                                          </p:stCondLst>
                                        </p:cTn>
                                        <p:tgtEl>
                                          <p:spTgt spid="103514">
                                            <p:txEl>
                                              <p:pRg st="3" end="3"/>
                                            </p:txEl>
                                          </p:spTgt>
                                        </p:tgtEl>
                                        <p:attrNameLst>
                                          <p:attrName>style.visibility</p:attrName>
                                        </p:attrNameLst>
                                      </p:cBhvr>
                                      <p:to>
                                        <p:strVal val="visible"/>
                                      </p:to>
                                    </p:set>
                                    <p:animEffect transition="in" filter="wipe(up)">
                                      <p:cBhvr>
                                        <p:cTn id="106" dur="500"/>
                                        <p:tgtEl>
                                          <p:spTgt spid="1035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p:bldP spid="103501" grpId="0"/>
      <p:bldP spid="103502" grpId="0"/>
      <p:bldP spid="103503" grpId="0"/>
      <p:bldP spid="103504" grpId="0"/>
      <p:bldP spid="103505" grpId="0"/>
      <p:bldP spid="103506" grpId="0"/>
      <p:bldP spid="103507" grpId="0"/>
      <p:bldP spid="103513" grpId="0"/>
      <p:bldP spid="1035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Text Box 4">
            <a:extLst>
              <a:ext uri="{FF2B5EF4-FFF2-40B4-BE49-F238E27FC236}">
                <a16:creationId xmlns:a16="http://schemas.microsoft.com/office/drawing/2014/main" id="{86EA557D-AEE3-4655-A7CB-4F3BC4AC35D1}"/>
              </a:ext>
            </a:extLst>
          </p:cNvPr>
          <p:cNvSpPr txBox="1">
            <a:spLocks noChangeArrowheads="1"/>
          </p:cNvSpPr>
          <p:nvPr/>
        </p:nvSpPr>
        <p:spPr bwMode="auto">
          <a:xfrm>
            <a:off x="76200" y="76200"/>
            <a:ext cx="6705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a:solidFill>
                  <a:srgbClr val="00CCFF"/>
                </a:solidFill>
              </a:rPr>
              <a:t>Capacitance of an Isolated Spherical Conductor:</a:t>
            </a:r>
          </a:p>
        </p:txBody>
      </p:sp>
      <p:sp>
        <p:nvSpPr>
          <p:cNvPr id="106501" name="Oval 5">
            <a:extLst>
              <a:ext uri="{FF2B5EF4-FFF2-40B4-BE49-F238E27FC236}">
                <a16:creationId xmlns:a16="http://schemas.microsoft.com/office/drawing/2014/main" id="{29F63BC6-F4F4-4BA9-BF94-B9D27E91DCB5}"/>
              </a:ext>
            </a:extLst>
          </p:cNvPr>
          <p:cNvSpPr>
            <a:spLocks noChangeArrowheads="1"/>
          </p:cNvSpPr>
          <p:nvPr/>
        </p:nvSpPr>
        <p:spPr bwMode="auto">
          <a:xfrm>
            <a:off x="6629400" y="838200"/>
            <a:ext cx="1828800" cy="1828800"/>
          </a:xfrm>
          <a:prstGeom prst="ellipse">
            <a:avLst/>
          </a:prstGeom>
          <a:solidFill>
            <a:srgbClr val="800000"/>
          </a:solidFill>
          <a:ln>
            <a:noFill/>
          </a:ln>
          <a:effectLst/>
          <a:extLst>
            <a:ext uri="{91240B29-F687-4F45-9708-019B960494DF}">
              <a14:hiddenLine xmlns:a14="http://schemas.microsoft.com/office/drawing/2010/main" w="38100">
                <a:solidFill>
                  <a:srgbClr val="CC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106549" name="Group 53">
            <a:extLst>
              <a:ext uri="{FF2B5EF4-FFF2-40B4-BE49-F238E27FC236}">
                <a16:creationId xmlns:a16="http://schemas.microsoft.com/office/drawing/2014/main" id="{AB3E2360-E272-4E2F-857B-581C288AA7AD}"/>
              </a:ext>
            </a:extLst>
          </p:cNvPr>
          <p:cNvGrpSpPr>
            <a:grpSpLocks/>
          </p:cNvGrpSpPr>
          <p:nvPr/>
        </p:nvGrpSpPr>
        <p:grpSpPr bwMode="auto">
          <a:xfrm>
            <a:off x="7240588" y="1524000"/>
            <a:ext cx="531812" cy="457200"/>
            <a:chOff x="4561" y="960"/>
            <a:chExt cx="335" cy="288"/>
          </a:xfrm>
        </p:grpSpPr>
        <p:sp>
          <p:nvSpPr>
            <p:cNvPr id="11293" name="Text Box 6">
              <a:extLst>
                <a:ext uri="{FF2B5EF4-FFF2-40B4-BE49-F238E27FC236}">
                  <a16:creationId xmlns:a16="http://schemas.microsoft.com/office/drawing/2014/main" id="{3D290A11-1A1B-45B1-8B19-0F0A94D38DAC}"/>
                </a:ext>
              </a:extLst>
            </p:cNvPr>
            <p:cNvSpPr txBox="1">
              <a:spLocks noChangeArrowheads="1"/>
            </p:cNvSpPr>
            <p:nvPr/>
          </p:nvSpPr>
          <p:spPr bwMode="auto">
            <a:xfrm>
              <a:off x="4561" y="973"/>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99FF"/>
                  </a:solidFill>
                </a:rPr>
                <a:t>O</a:t>
              </a:r>
              <a:endParaRPr lang="en-US" altLang="en-US" sz="1800">
                <a:solidFill>
                  <a:srgbClr val="FF99FF"/>
                </a:solidFill>
              </a:endParaRPr>
            </a:p>
          </p:txBody>
        </p:sp>
        <p:sp>
          <p:nvSpPr>
            <p:cNvPr id="11294" name="Text Box 16">
              <a:extLst>
                <a:ext uri="{FF2B5EF4-FFF2-40B4-BE49-F238E27FC236}">
                  <a16:creationId xmlns:a16="http://schemas.microsoft.com/office/drawing/2014/main" id="{0BB7632F-9133-49CD-8272-DE18B6298B99}"/>
                </a:ext>
              </a:extLst>
            </p:cNvPr>
            <p:cNvSpPr txBox="1">
              <a:spLocks noChangeArrowheads="1"/>
            </p:cNvSpPr>
            <p:nvPr/>
          </p:nvSpPr>
          <p:spPr bwMode="auto">
            <a:xfrm>
              <a:off x="4704" y="960"/>
              <a:ext cx="19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a:solidFill>
                    <a:srgbClr val="FF99FF"/>
                  </a:solidFill>
                  <a:cs typeface="Arial" panose="020B0604020202020204" pitchFamily="34" charset="0"/>
                </a:rPr>
                <a:t>•</a:t>
              </a:r>
            </a:p>
          </p:txBody>
        </p:sp>
      </p:grpSp>
      <p:grpSp>
        <p:nvGrpSpPr>
          <p:cNvPr id="106550" name="Group 54">
            <a:extLst>
              <a:ext uri="{FF2B5EF4-FFF2-40B4-BE49-F238E27FC236}">
                <a16:creationId xmlns:a16="http://schemas.microsoft.com/office/drawing/2014/main" id="{144C45DD-DFB9-4A5B-98C8-1D4B3C95EA0C}"/>
              </a:ext>
            </a:extLst>
          </p:cNvPr>
          <p:cNvGrpSpPr>
            <a:grpSpLocks/>
          </p:cNvGrpSpPr>
          <p:nvPr/>
        </p:nvGrpSpPr>
        <p:grpSpPr bwMode="auto">
          <a:xfrm>
            <a:off x="7620000" y="1377950"/>
            <a:ext cx="838200" cy="374650"/>
            <a:chOff x="4800" y="868"/>
            <a:chExt cx="528" cy="236"/>
          </a:xfrm>
        </p:grpSpPr>
        <p:sp>
          <p:nvSpPr>
            <p:cNvPr id="11291" name="Line 15">
              <a:extLst>
                <a:ext uri="{FF2B5EF4-FFF2-40B4-BE49-F238E27FC236}">
                  <a16:creationId xmlns:a16="http://schemas.microsoft.com/office/drawing/2014/main" id="{FD114E45-4896-4038-8CBF-4482698C9BD4}"/>
                </a:ext>
              </a:extLst>
            </p:cNvPr>
            <p:cNvSpPr>
              <a:spLocks noChangeShapeType="1"/>
            </p:cNvSpPr>
            <p:nvPr/>
          </p:nvSpPr>
          <p:spPr bwMode="auto">
            <a:xfrm flipV="1">
              <a:off x="4800" y="1047"/>
              <a:ext cx="528" cy="57"/>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92" name="Text Box 18">
              <a:extLst>
                <a:ext uri="{FF2B5EF4-FFF2-40B4-BE49-F238E27FC236}">
                  <a16:creationId xmlns:a16="http://schemas.microsoft.com/office/drawing/2014/main" id="{8D735331-273A-40A0-A404-FF18125EA2EA}"/>
                </a:ext>
              </a:extLst>
            </p:cNvPr>
            <p:cNvSpPr txBox="1">
              <a:spLocks noChangeArrowheads="1"/>
            </p:cNvSpPr>
            <p:nvPr/>
          </p:nvSpPr>
          <p:spPr bwMode="auto">
            <a:xfrm>
              <a:off x="5041" y="868"/>
              <a:ext cx="1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FF99"/>
                  </a:solidFill>
                </a:rPr>
                <a:t>r</a:t>
              </a:r>
              <a:endParaRPr lang="en-US" altLang="en-US" sz="1800">
                <a:solidFill>
                  <a:srgbClr val="FFFF99"/>
                </a:solidFill>
              </a:endParaRPr>
            </a:p>
          </p:txBody>
        </p:sp>
      </p:grpSp>
      <p:sp>
        <p:nvSpPr>
          <p:cNvPr id="106523" name="Text Box 27">
            <a:extLst>
              <a:ext uri="{FF2B5EF4-FFF2-40B4-BE49-F238E27FC236}">
                <a16:creationId xmlns:a16="http://schemas.microsoft.com/office/drawing/2014/main" id="{3DB93E64-5D3E-4373-B2FE-795DBDE0B0B0}"/>
              </a:ext>
            </a:extLst>
          </p:cNvPr>
          <p:cNvSpPr txBox="1">
            <a:spLocks noChangeArrowheads="1"/>
          </p:cNvSpPr>
          <p:nvPr/>
        </p:nvSpPr>
        <p:spPr bwMode="auto">
          <a:xfrm>
            <a:off x="7392988" y="1758950"/>
            <a:ext cx="6080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66FF33"/>
                </a:solidFill>
              </a:rPr>
              <a:t>+q</a:t>
            </a:r>
          </a:p>
        </p:txBody>
      </p:sp>
      <p:sp>
        <p:nvSpPr>
          <p:cNvPr id="106524" name="Text Box 28">
            <a:extLst>
              <a:ext uri="{FF2B5EF4-FFF2-40B4-BE49-F238E27FC236}">
                <a16:creationId xmlns:a16="http://schemas.microsoft.com/office/drawing/2014/main" id="{D6EA4331-F090-4F69-A579-118B33AB2C07}"/>
              </a:ext>
            </a:extLst>
          </p:cNvPr>
          <p:cNvSpPr txBox="1">
            <a:spLocks noChangeArrowheads="1"/>
          </p:cNvSpPr>
          <p:nvPr/>
        </p:nvSpPr>
        <p:spPr bwMode="auto">
          <a:xfrm>
            <a:off x="152400" y="531813"/>
            <a:ext cx="51054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66FF"/>
                </a:solidFill>
              </a:rPr>
              <a:t>Let a charge q be given to the sphere which is assumed to be concentrated at the centre.</a:t>
            </a:r>
          </a:p>
          <a:p>
            <a:pPr eaLnBrk="1" hangingPunct="1">
              <a:spcBef>
                <a:spcPct val="50000"/>
              </a:spcBef>
              <a:buFontTx/>
              <a:buNone/>
            </a:pPr>
            <a:r>
              <a:rPr lang="en-US" altLang="en-US" sz="1800" b="1">
                <a:solidFill>
                  <a:srgbClr val="FF9900"/>
                </a:solidFill>
              </a:rPr>
              <a:t>Potential at any point on the surface is </a:t>
            </a:r>
          </a:p>
        </p:txBody>
      </p:sp>
      <p:grpSp>
        <p:nvGrpSpPr>
          <p:cNvPr id="106548" name="Group 52">
            <a:extLst>
              <a:ext uri="{FF2B5EF4-FFF2-40B4-BE49-F238E27FC236}">
                <a16:creationId xmlns:a16="http://schemas.microsoft.com/office/drawing/2014/main" id="{F3C88199-9FD2-46E1-A787-078CDC66C879}"/>
              </a:ext>
            </a:extLst>
          </p:cNvPr>
          <p:cNvGrpSpPr>
            <a:grpSpLocks/>
          </p:cNvGrpSpPr>
          <p:nvPr/>
        </p:nvGrpSpPr>
        <p:grpSpPr bwMode="auto">
          <a:xfrm>
            <a:off x="1524000" y="1676400"/>
            <a:ext cx="1524000" cy="838200"/>
            <a:chOff x="960" y="1056"/>
            <a:chExt cx="960" cy="528"/>
          </a:xfrm>
        </p:grpSpPr>
        <p:sp>
          <p:nvSpPr>
            <p:cNvPr id="11286" name="Text Box 32">
              <a:extLst>
                <a:ext uri="{FF2B5EF4-FFF2-40B4-BE49-F238E27FC236}">
                  <a16:creationId xmlns:a16="http://schemas.microsoft.com/office/drawing/2014/main" id="{49387707-E2C7-44A7-8F2E-13AC127D6804}"/>
                </a:ext>
              </a:extLst>
            </p:cNvPr>
            <p:cNvSpPr txBox="1">
              <a:spLocks noChangeArrowheads="1"/>
            </p:cNvSpPr>
            <p:nvPr/>
          </p:nvSpPr>
          <p:spPr bwMode="auto">
            <a:xfrm>
              <a:off x="960" y="1248"/>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00FF00"/>
                  </a:solidFill>
                </a:rPr>
                <a:t>V </a:t>
              </a:r>
              <a:endParaRPr lang="en-US" altLang="en-US" sz="1800" b="1">
                <a:solidFill>
                  <a:srgbClr val="00FF00"/>
                </a:solidFill>
                <a:cs typeface="Arial" panose="020B0604020202020204" pitchFamily="34" charset="0"/>
              </a:endParaRPr>
            </a:p>
          </p:txBody>
        </p:sp>
        <p:sp>
          <p:nvSpPr>
            <p:cNvPr id="11287" name="Text Box 33">
              <a:extLst>
                <a:ext uri="{FF2B5EF4-FFF2-40B4-BE49-F238E27FC236}">
                  <a16:creationId xmlns:a16="http://schemas.microsoft.com/office/drawing/2014/main" id="{6F359CBD-59F3-4A3D-8FB9-62A869C0EC05}"/>
                </a:ext>
              </a:extLst>
            </p:cNvPr>
            <p:cNvSpPr txBox="1">
              <a:spLocks noChangeArrowheads="1"/>
            </p:cNvSpPr>
            <p:nvPr/>
          </p:nvSpPr>
          <p:spPr bwMode="auto">
            <a:xfrm>
              <a:off x="1152" y="1216"/>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00FF00"/>
                  </a:solidFill>
                </a:rPr>
                <a:t>=</a:t>
              </a:r>
              <a:endParaRPr lang="en-US" altLang="en-US" sz="1800" b="1">
                <a:solidFill>
                  <a:srgbClr val="00FF00"/>
                </a:solidFill>
                <a:cs typeface="Arial" panose="020B0604020202020204" pitchFamily="34" charset="0"/>
              </a:endParaRPr>
            </a:p>
          </p:txBody>
        </p:sp>
        <p:sp>
          <p:nvSpPr>
            <p:cNvPr id="11288" name="Rectangle 34">
              <a:extLst>
                <a:ext uri="{FF2B5EF4-FFF2-40B4-BE49-F238E27FC236}">
                  <a16:creationId xmlns:a16="http://schemas.microsoft.com/office/drawing/2014/main" id="{BAA376F1-38C0-4153-B13F-F488D210C206}"/>
                </a:ext>
              </a:extLst>
            </p:cNvPr>
            <p:cNvSpPr>
              <a:spLocks noChangeArrowheads="1"/>
            </p:cNvSpPr>
            <p:nvPr/>
          </p:nvSpPr>
          <p:spPr bwMode="auto">
            <a:xfrm>
              <a:off x="1488" y="1056"/>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00FF00"/>
                  </a:solidFill>
                </a:rPr>
                <a:t> q</a:t>
              </a:r>
              <a:endParaRPr lang="en-US" altLang="en-US" sz="1800" b="1" baseline="-25000">
                <a:solidFill>
                  <a:srgbClr val="00FF00"/>
                </a:solidFill>
              </a:endParaRPr>
            </a:p>
          </p:txBody>
        </p:sp>
        <p:sp>
          <p:nvSpPr>
            <p:cNvPr id="11289" name="Rectangle 35">
              <a:extLst>
                <a:ext uri="{FF2B5EF4-FFF2-40B4-BE49-F238E27FC236}">
                  <a16:creationId xmlns:a16="http://schemas.microsoft.com/office/drawing/2014/main" id="{2F30146C-737A-43E4-B294-122AC5275E0A}"/>
                </a:ext>
              </a:extLst>
            </p:cNvPr>
            <p:cNvSpPr>
              <a:spLocks noChangeArrowheads="1"/>
            </p:cNvSpPr>
            <p:nvPr/>
          </p:nvSpPr>
          <p:spPr bwMode="auto">
            <a:xfrm>
              <a:off x="1397" y="1353"/>
              <a:ext cx="52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00"/>
                  </a:solidFill>
                </a:rPr>
                <a:t>4</a:t>
              </a:r>
              <a:r>
                <a:rPr lang="el-GR" altLang="en-US" sz="1800" b="1">
                  <a:solidFill>
                    <a:srgbClr val="00FF00"/>
                  </a:solidFill>
                  <a:cs typeface="Arial" panose="020B0604020202020204" pitchFamily="34" charset="0"/>
                </a:rPr>
                <a:t>πε</a:t>
              </a:r>
              <a:r>
                <a:rPr lang="en-US" altLang="en-US" sz="1800" b="1" baseline="-25000">
                  <a:solidFill>
                    <a:srgbClr val="00FF00"/>
                  </a:solidFill>
                  <a:cs typeface="Arial" panose="020B0604020202020204" pitchFamily="34" charset="0"/>
                </a:rPr>
                <a:t>0</a:t>
              </a:r>
              <a:r>
                <a:rPr lang="en-US" altLang="en-US" sz="1800" b="1">
                  <a:solidFill>
                    <a:srgbClr val="00FF00"/>
                  </a:solidFill>
                  <a:cs typeface="Arial" panose="020B0604020202020204" pitchFamily="34" charset="0"/>
                </a:rPr>
                <a:t> r</a:t>
              </a:r>
              <a:endParaRPr lang="el-GR" altLang="en-US" sz="1800" b="1">
                <a:solidFill>
                  <a:srgbClr val="00FF00"/>
                </a:solidFill>
                <a:cs typeface="Arial" panose="020B0604020202020204" pitchFamily="34" charset="0"/>
              </a:endParaRPr>
            </a:p>
          </p:txBody>
        </p:sp>
        <p:sp>
          <p:nvSpPr>
            <p:cNvPr id="11290" name="Line 36">
              <a:extLst>
                <a:ext uri="{FF2B5EF4-FFF2-40B4-BE49-F238E27FC236}">
                  <a16:creationId xmlns:a16="http://schemas.microsoft.com/office/drawing/2014/main" id="{217CAFF8-A150-4C09-A3E9-FDD0D9565108}"/>
                </a:ext>
              </a:extLst>
            </p:cNvPr>
            <p:cNvSpPr>
              <a:spLocks noChangeShapeType="1"/>
            </p:cNvSpPr>
            <p:nvPr/>
          </p:nvSpPr>
          <p:spPr bwMode="auto">
            <a:xfrm>
              <a:off x="1392" y="1344"/>
              <a:ext cx="528" cy="0"/>
            </a:xfrm>
            <a:prstGeom prst="line">
              <a:avLst/>
            </a:prstGeom>
            <a:noFill/>
            <a:ln w="19050">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06551" name="Group 55">
            <a:extLst>
              <a:ext uri="{FF2B5EF4-FFF2-40B4-BE49-F238E27FC236}">
                <a16:creationId xmlns:a16="http://schemas.microsoft.com/office/drawing/2014/main" id="{1BC5A2C0-4EF1-4CBF-B87E-42C95AA49DCE}"/>
              </a:ext>
            </a:extLst>
          </p:cNvPr>
          <p:cNvGrpSpPr>
            <a:grpSpLocks/>
          </p:cNvGrpSpPr>
          <p:nvPr/>
        </p:nvGrpSpPr>
        <p:grpSpPr bwMode="auto">
          <a:xfrm>
            <a:off x="1600200" y="2514600"/>
            <a:ext cx="952500" cy="809625"/>
            <a:chOff x="1008" y="1584"/>
            <a:chExt cx="600" cy="510"/>
          </a:xfrm>
        </p:grpSpPr>
        <p:sp>
          <p:nvSpPr>
            <p:cNvPr id="11282" name="Rectangle 38">
              <a:extLst>
                <a:ext uri="{FF2B5EF4-FFF2-40B4-BE49-F238E27FC236}">
                  <a16:creationId xmlns:a16="http://schemas.microsoft.com/office/drawing/2014/main" id="{C9BF4EC1-8EAB-4214-AB35-FE7724897990}"/>
                </a:ext>
              </a:extLst>
            </p:cNvPr>
            <p:cNvSpPr>
              <a:spLocks noChangeArrowheads="1"/>
            </p:cNvSpPr>
            <p:nvPr/>
          </p:nvSpPr>
          <p:spPr bwMode="auto">
            <a:xfrm>
              <a:off x="1008" y="1748"/>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CC99FF"/>
                  </a:solidFill>
                </a:rPr>
                <a:t>C = </a:t>
              </a:r>
              <a:endParaRPr lang="en-US" altLang="en-US" sz="1800">
                <a:solidFill>
                  <a:srgbClr val="CC99FF"/>
                </a:solidFill>
              </a:endParaRPr>
            </a:p>
          </p:txBody>
        </p:sp>
        <p:sp>
          <p:nvSpPr>
            <p:cNvPr id="11283" name="Rectangle 39">
              <a:extLst>
                <a:ext uri="{FF2B5EF4-FFF2-40B4-BE49-F238E27FC236}">
                  <a16:creationId xmlns:a16="http://schemas.microsoft.com/office/drawing/2014/main" id="{52F9A290-4AFF-42E9-A9B7-1512F6EC595A}"/>
                </a:ext>
              </a:extLst>
            </p:cNvPr>
            <p:cNvSpPr>
              <a:spLocks noChangeArrowheads="1"/>
            </p:cNvSpPr>
            <p:nvPr/>
          </p:nvSpPr>
          <p:spPr bwMode="auto">
            <a:xfrm>
              <a:off x="1368" y="158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CC99FF"/>
                  </a:solidFill>
                </a:rPr>
                <a:t>q</a:t>
              </a:r>
              <a:endParaRPr lang="en-US" altLang="en-US" sz="1800">
                <a:solidFill>
                  <a:srgbClr val="CC99FF"/>
                </a:solidFill>
              </a:endParaRPr>
            </a:p>
          </p:txBody>
        </p:sp>
        <p:sp>
          <p:nvSpPr>
            <p:cNvPr id="11284" name="Rectangle 40">
              <a:extLst>
                <a:ext uri="{FF2B5EF4-FFF2-40B4-BE49-F238E27FC236}">
                  <a16:creationId xmlns:a16="http://schemas.microsoft.com/office/drawing/2014/main" id="{1B50E7F6-298D-4EAB-8CFA-3F1C86ED0407}"/>
                </a:ext>
              </a:extLst>
            </p:cNvPr>
            <p:cNvSpPr>
              <a:spLocks noChangeArrowheads="1"/>
            </p:cNvSpPr>
            <p:nvPr/>
          </p:nvSpPr>
          <p:spPr bwMode="auto">
            <a:xfrm>
              <a:off x="1381" y="1863"/>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CC99FF"/>
                  </a:solidFill>
                </a:rPr>
                <a:t>V</a:t>
              </a:r>
              <a:endParaRPr lang="en-US" altLang="en-US" sz="1800">
                <a:solidFill>
                  <a:srgbClr val="CC99FF"/>
                </a:solidFill>
              </a:endParaRPr>
            </a:p>
          </p:txBody>
        </p:sp>
        <p:sp>
          <p:nvSpPr>
            <p:cNvPr id="11285" name="Line 41">
              <a:extLst>
                <a:ext uri="{FF2B5EF4-FFF2-40B4-BE49-F238E27FC236}">
                  <a16:creationId xmlns:a16="http://schemas.microsoft.com/office/drawing/2014/main" id="{9AC67FFA-FE1E-4A64-9D10-E324CF4664F2}"/>
                </a:ext>
              </a:extLst>
            </p:cNvPr>
            <p:cNvSpPr>
              <a:spLocks noChangeShapeType="1"/>
            </p:cNvSpPr>
            <p:nvPr/>
          </p:nvSpPr>
          <p:spPr bwMode="auto">
            <a:xfrm>
              <a:off x="1368" y="1863"/>
              <a:ext cx="240" cy="9"/>
            </a:xfrm>
            <a:prstGeom prst="line">
              <a:avLst/>
            </a:prstGeom>
            <a:noFill/>
            <a:ln w="19050">
              <a:solidFill>
                <a:srgbClr val="CC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06538" name="Group 42">
            <a:extLst>
              <a:ext uri="{FF2B5EF4-FFF2-40B4-BE49-F238E27FC236}">
                <a16:creationId xmlns:a16="http://schemas.microsoft.com/office/drawing/2014/main" id="{F2CC7B6D-07B3-4DB4-9FB2-B59CEDBD0C69}"/>
              </a:ext>
            </a:extLst>
          </p:cNvPr>
          <p:cNvGrpSpPr>
            <a:grpSpLocks/>
          </p:cNvGrpSpPr>
          <p:nvPr/>
        </p:nvGrpSpPr>
        <p:grpSpPr bwMode="auto">
          <a:xfrm>
            <a:off x="1295400" y="3581400"/>
            <a:ext cx="152400" cy="152400"/>
            <a:chOff x="2304" y="2688"/>
            <a:chExt cx="96" cy="96"/>
          </a:xfrm>
        </p:grpSpPr>
        <p:sp>
          <p:nvSpPr>
            <p:cNvPr id="11279" name="Oval 43">
              <a:extLst>
                <a:ext uri="{FF2B5EF4-FFF2-40B4-BE49-F238E27FC236}">
                  <a16:creationId xmlns:a16="http://schemas.microsoft.com/office/drawing/2014/main" id="{184234C5-BD35-4DF3-BE80-7DE28C10FD31}"/>
                </a:ext>
              </a:extLst>
            </p:cNvPr>
            <p:cNvSpPr>
              <a:spLocks noChangeArrowheads="1"/>
            </p:cNvSpPr>
            <p:nvPr/>
          </p:nvSpPr>
          <p:spPr bwMode="auto">
            <a:xfrm>
              <a:off x="2304" y="2752"/>
              <a:ext cx="32" cy="32"/>
            </a:xfrm>
            <a:prstGeom prst="ellipse">
              <a:avLst/>
            </a:prstGeom>
            <a:solidFill>
              <a:srgbClr val="66FFFF"/>
            </a:solidFill>
            <a:ln w="9525">
              <a:solidFill>
                <a:srgbClr val="66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80" name="Oval 44">
              <a:extLst>
                <a:ext uri="{FF2B5EF4-FFF2-40B4-BE49-F238E27FC236}">
                  <a16:creationId xmlns:a16="http://schemas.microsoft.com/office/drawing/2014/main" id="{CB960381-5AAE-4D15-905F-DBE227F74136}"/>
                </a:ext>
              </a:extLst>
            </p:cNvPr>
            <p:cNvSpPr>
              <a:spLocks noChangeArrowheads="1"/>
            </p:cNvSpPr>
            <p:nvPr/>
          </p:nvSpPr>
          <p:spPr bwMode="auto">
            <a:xfrm>
              <a:off x="2368" y="2752"/>
              <a:ext cx="32" cy="32"/>
            </a:xfrm>
            <a:prstGeom prst="ellipse">
              <a:avLst/>
            </a:prstGeom>
            <a:solidFill>
              <a:srgbClr val="66FFFF"/>
            </a:solidFill>
            <a:ln w="9525">
              <a:solidFill>
                <a:srgbClr val="66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81" name="Oval 45">
              <a:extLst>
                <a:ext uri="{FF2B5EF4-FFF2-40B4-BE49-F238E27FC236}">
                  <a16:creationId xmlns:a16="http://schemas.microsoft.com/office/drawing/2014/main" id="{0A0F318E-55D7-4D9D-9C5A-23C000B39CEA}"/>
                </a:ext>
              </a:extLst>
            </p:cNvPr>
            <p:cNvSpPr>
              <a:spLocks noChangeArrowheads="1"/>
            </p:cNvSpPr>
            <p:nvPr/>
          </p:nvSpPr>
          <p:spPr bwMode="auto">
            <a:xfrm>
              <a:off x="2336" y="2688"/>
              <a:ext cx="32" cy="32"/>
            </a:xfrm>
            <a:prstGeom prst="ellipse">
              <a:avLst/>
            </a:prstGeom>
            <a:solidFill>
              <a:srgbClr val="66FFFF"/>
            </a:solidFill>
            <a:ln w="9525">
              <a:solidFill>
                <a:srgbClr val="66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6543" name="Group 47">
            <a:extLst>
              <a:ext uri="{FF2B5EF4-FFF2-40B4-BE49-F238E27FC236}">
                <a16:creationId xmlns:a16="http://schemas.microsoft.com/office/drawing/2014/main" id="{4AB29CF5-34DC-4004-B032-A7EF5F389096}"/>
              </a:ext>
            </a:extLst>
          </p:cNvPr>
          <p:cNvGrpSpPr>
            <a:grpSpLocks/>
          </p:cNvGrpSpPr>
          <p:nvPr/>
        </p:nvGrpSpPr>
        <p:grpSpPr bwMode="auto">
          <a:xfrm>
            <a:off x="1752600" y="3429000"/>
            <a:ext cx="1371600" cy="533400"/>
            <a:chOff x="1104" y="2112"/>
            <a:chExt cx="864" cy="336"/>
          </a:xfrm>
        </p:grpSpPr>
        <p:sp>
          <p:nvSpPr>
            <p:cNvPr id="11277" name="Rectangle 30">
              <a:extLst>
                <a:ext uri="{FF2B5EF4-FFF2-40B4-BE49-F238E27FC236}">
                  <a16:creationId xmlns:a16="http://schemas.microsoft.com/office/drawing/2014/main" id="{75E50271-CA26-46D7-A3E5-A374FA804E1D}"/>
                </a:ext>
              </a:extLst>
            </p:cNvPr>
            <p:cNvSpPr>
              <a:spLocks noChangeArrowheads="1"/>
            </p:cNvSpPr>
            <p:nvPr/>
          </p:nvSpPr>
          <p:spPr bwMode="auto">
            <a:xfrm>
              <a:off x="1104" y="2112"/>
              <a:ext cx="864" cy="336"/>
            </a:xfrm>
            <a:prstGeom prst="rect">
              <a:avLst/>
            </a:prstGeom>
            <a:solidFill>
              <a:srgbClr val="FFCCCC"/>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78" name="Text Box 46">
              <a:extLst>
                <a:ext uri="{FF2B5EF4-FFF2-40B4-BE49-F238E27FC236}">
                  <a16:creationId xmlns:a16="http://schemas.microsoft.com/office/drawing/2014/main" id="{ACC403E8-8065-4172-90E0-FC65432F7E3A}"/>
                </a:ext>
              </a:extLst>
            </p:cNvPr>
            <p:cNvSpPr txBox="1">
              <a:spLocks noChangeArrowheads="1"/>
            </p:cNvSpPr>
            <p:nvPr/>
          </p:nvSpPr>
          <p:spPr bwMode="auto">
            <a:xfrm>
              <a:off x="1152" y="2160"/>
              <a:ext cx="8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00FF"/>
                  </a:solidFill>
                </a:rPr>
                <a:t>C = 4</a:t>
              </a:r>
              <a:r>
                <a:rPr lang="el-GR" altLang="en-US" sz="1800" b="1">
                  <a:solidFill>
                    <a:srgbClr val="0000FF"/>
                  </a:solidFill>
                  <a:cs typeface="Arial" panose="020B0604020202020204" pitchFamily="34" charset="0"/>
                </a:rPr>
                <a:t>πε</a:t>
              </a:r>
              <a:r>
                <a:rPr lang="en-US" altLang="en-US" sz="1800" b="1" baseline="-25000">
                  <a:solidFill>
                    <a:srgbClr val="0000FF"/>
                  </a:solidFill>
                  <a:cs typeface="Arial" panose="020B0604020202020204" pitchFamily="34" charset="0"/>
                </a:rPr>
                <a:t>0</a:t>
              </a:r>
              <a:r>
                <a:rPr lang="en-US" altLang="en-US" sz="1800" b="1">
                  <a:solidFill>
                    <a:srgbClr val="0000FF"/>
                  </a:solidFill>
                  <a:cs typeface="Arial" panose="020B0604020202020204" pitchFamily="34" charset="0"/>
                </a:rPr>
                <a:t> r</a:t>
              </a:r>
              <a:endParaRPr lang="el-GR" altLang="en-US" sz="1800" b="1">
                <a:solidFill>
                  <a:srgbClr val="0000FF"/>
                </a:solidFill>
                <a:cs typeface="Arial" panose="020B0604020202020204" pitchFamily="34" charset="0"/>
              </a:endParaRPr>
            </a:p>
          </p:txBody>
        </p:sp>
      </p:grpSp>
      <p:sp>
        <p:nvSpPr>
          <p:cNvPr id="106544" name="Text Box 48">
            <a:extLst>
              <a:ext uri="{FF2B5EF4-FFF2-40B4-BE49-F238E27FC236}">
                <a16:creationId xmlns:a16="http://schemas.microsoft.com/office/drawing/2014/main" id="{99D64ABD-382C-4374-9DE7-A89610F2ECB7}"/>
              </a:ext>
            </a:extLst>
          </p:cNvPr>
          <p:cNvSpPr txBox="1">
            <a:spLocks noChangeArrowheads="1"/>
          </p:cNvSpPr>
          <p:nvPr/>
        </p:nvSpPr>
        <p:spPr bwMode="auto">
          <a:xfrm>
            <a:off x="152400" y="4267200"/>
            <a:ext cx="8839200"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AutoNum type="arabicPeriod"/>
            </a:pPr>
            <a:r>
              <a:rPr lang="en-US" altLang="en-US" sz="1800" b="1">
                <a:solidFill>
                  <a:srgbClr val="00FFCC"/>
                </a:solidFill>
              </a:rPr>
              <a:t>Capacitance of a spherical conductor is directly proportional to its radius.</a:t>
            </a:r>
          </a:p>
          <a:p>
            <a:pPr eaLnBrk="1" hangingPunct="1">
              <a:spcBef>
                <a:spcPct val="50000"/>
              </a:spcBef>
              <a:buFontTx/>
              <a:buAutoNum type="arabicPeriod"/>
            </a:pPr>
            <a:r>
              <a:rPr lang="en-US" altLang="en-US" sz="1800" b="1">
                <a:solidFill>
                  <a:srgbClr val="FF6600"/>
                </a:solidFill>
              </a:rPr>
              <a:t>The above equation is true for conducting spheres, hollow or solid.</a:t>
            </a:r>
          </a:p>
          <a:p>
            <a:pPr eaLnBrk="1" hangingPunct="1">
              <a:spcBef>
                <a:spcPct val="50000"/>
              </a:spcBef>
              <a:buFontTx/>
              <a:buAutoNum type="arabicPeriod"/>
            </a:pPr>
            <a:r>
              <a:rPr lang="en-US" altLang="en-US" sz="1800" b="1">
                <a:solidFill>
                  <a:srgbClr val="FFFFCC"/>
                </a:solidFill>
              </a:rPr>
              <a:t>IF the sphere is in a medium, then </a:t>
            </a:r>
            <a:r>
              <a:rPr lang="en-US" altLang="en-US" sz="1800" b="1">
                <a:solidFill>
                  <a:srgbClr val="CCCCFF"/>
                </a:solidFill>
              </a:rPr>
              <a:t>C = 4</a:t>
            </a:r>
            <a:r>
              <a:rPr lang="el-GR" altLang="en-US" sz="1800" b="1">
                <a:solidFill>
                  <a:srgbClr val="CCCCFF"/>
                </a:solidFill>
              </a:rPr>
              <a:t>πε</a:t>
            </a:r>
            <a:r>
              <a:rPr lang="en-US" altLang="en-US" sz="1800" b="1" baseline="-25000">
                <a:solidFill>
                  <a:srgbClr val="CCCCFF"/>
                </a:solidFill>
              </a:rPr>
              <a:t>0</a:t>
            </a:r>
            <a:r>
              <a:rPr lang="el-GR" altLang="en-US" sz="1800" b="1">
                <a:solidFill>
                  <a:srgbClr val="CCCCFF"/>
                </a:solidFill>
              </a:rPr>
              <a:t>ε</a:t>
            </a:r>
            <a:r>
              <a:rPr lang="en-US" altLang="en-US" sz="1800" b="1" baseline="-25000">
                <a:solidFill>
                  <a:srgbClr val="CCCCFF"/>
                </a:solidFill>
              </a:rPr>
              <a:t>r</a:t>
            </a:r>
            <a:r>
              <a:rPr lang="en-US" altLang="en-US" sz="1800" b="1">
                <a:solidFill>
                  <a:srgbClr val="CCCCFF"/>
                </a:solidFill>
              </a:rPr>
              <a:t> r</a:t>
            </a:r>
            <a:r>
              <a:rPr lang="en-US" altLang="en-US" sz="1800" b="1">
                <a:solidFill>
                  <a:srgbClr val="FFFFCC"/>
                </a:solidFill>
              </a:rPr>
              <a:t>.</a:t>
            </a:r>
            <a:endParaRPr lang="el-GR" altLang="en-US" sz="1800" b="1">
              <a:solidFill>
                <a:srgbClr val="FFFFCC"/>
              </a:solidFill>
            </a:endParaRPr>
          </a:p>
          <a:p>
            <a:pPr eaLnBrk="1" hangingPunct="1">
              <a:spcBef>
                <a:spcPct val="50000"/>
              </a:spcBef>
              <a:buFontTx/>
              <a:buAutoNum type="arabicPeriod"/>
            </a:pPr>
            <a:r>
              <a:rPr lang="en-US" altLang="en-US" sz="1800" b="1">
                <a:solidFill>
                  <a:schemeClr val="folHlink"/>
                </a:solidFill>
              </a:rPr>
              <a:t>Capacitance of the earth is 711 </a:t>
            </a:r>
            <a:r>
              <a:rPr lang="el-GR" altLang="en-US" sz="1800" b="1">
                <a:solidFill>
                  <a:schemeClr val="folHlink"/>
                </a:solidFill>
                <a:cs typeface="Arial" panose="020B0604020202020204" pitchFamily="34" charset="0"/>
              </a:rPr>
              <a:t>μ</a:t>
            </a:r>
            <a:r>
              <a:rPr lang="en-US" altLang="en-US" sz="1800" b="1">
                <a:solidFill>
                  <a:schemeClr val="folHlink"/>
                </a:solidFill>
                <a:cs typeface="Arial" panose="020B0604020202020204" pitchFamily="34" charset="0"/>
              </a:rPr>
              <a:t>F.</a:t>
            </a:r>
            <a:endParaRPr lang="en-US" altLang="en-US" sz="1800" b="1">
              <a:solidFill>
                <a:schemeClr val="fo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6500"/>
                                        </p:tgtEl>
                                        <p:attrNameLst>
                                          <p:attrName>style.visibility</p:attrName>
                                        </p:attrNameLst>
                                      </p:cBhvr>
                                      <p:to>
                                        <p:strVal val="visible"/>
                                      </p:to>
                                    </p:set>
                                    <p:animEffect transition="in" filter="slide(fromTop)">
                                      <p:cBhvr>
                                        <p:cTn id="7" dur="500"/>
                                        <p:tgtEl>
                                          <p:spTgt spid="1065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06501"/>
                                        </p:tgtEl>
                                        <p:attrNameLst>
                                          <p:attrName>style.visibility</p:attrName>
                                        </p:attrNameLst>
                                      </p:cBhvr>
                                      <p:to>
                                        <p:strVal val="visible"/>
                                      </p:to>
                                    </p:set>
                                    <p:anim calcmode="lin" valueType="num">
                                      <p:cBhvr>
                                        <p:cTn id="12" dur="500" fill="hold"/>
                                        <p:tgtEl>
                                          <p:spTgt spid="106501"/>
                                        </p:tgtEl>
                                        <p:attrNameLst>
                                          <p:attrName>ppt_w</p:attrName>
                                        </p:attrNameLst>
                                      </p:cBhvr>
                                      <p:tavLst>
                                        <p:tav tm="0">
                                          <p:val>
                                            <p:fltVal val="0"/>
                                          </p:val>
                                        </p:tav>
                                        <p:tav tm="100000">
                                          <p:val>
                                            <p:strVal val="#ppt_w"/>
                                          </p:val>
                                        </p:tav>
                                      </p:tavLst>
                                    </p:anim>
                                    <p:anim calcmode="lin" valueType="num">
                                      <p:cBhvr>
                                        <p:cTn id="13" dur="500" fill="hold"/>
                                        <p:tgtEl>
                                          <p:spTgt spid="106501"/>
                                        </p:tgtEl>
                                        <p:attrNameLst>
                                          <p:attrName>ppt_h</p:attrName>
                                        </p:attrNameLst>
                                      </p:cBhvr>
                                      <p:tavLst>
                                        <p:tav tm="0">
                                          <p:val>
                                            <p:fltVal val="0"/>
                                          </p:val>
                                        </p:tav>
                                        <p:tav tm="100000">
                                          <p:val>
                                            <p:strVal val="#ppt_h"/>
                                          </p:val>
                                        </p:tav>
                                      </p:tavLst>
                                    </p:anim>
                                    <p:animEffect transition="in" filter="fade">
                                      <p:cBhvr>
                                        <p:cTn id="14" dur="500"/>
                                        <p:tgtEl>
                                          <p:spTgt spid="10650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06549"/>
                                        </p:tgtEl>
                                        <p:attrNameLst>
                                          <p:attrName>style.visibility</p:attrName>
                                        </p:attrNameLst>
                                      </p:cBhvr>
                                      <p:to>
                                        <p:strVal val="visible"/>
                                      </p:to>
                                    </p:set>
                                    <p:anim calcmode="lin" valueType="num">
                                      <p:cBhvr>
                                        <p:cTn id="19" dur="500" fill="hold"/>
                                        <p:tgtEl>
                                          <p:spTgt spid="106549"/>
                                        </p:tgtEl>
                                        <p:attrNameLst>
                                          <p:attrName>ppt_w</p:attrName>
                                        </p:attrNameLst>
                                      </p:cBhvr>
                                      <p:tavLst>
                                        <p:tav tm="0">
                                          <p:val>
                                            <p:fltVal val="0"/>
                                          </p:val>
                                        </p:tav>
                                        <p:tav tm="100000">
                                          <p:val>
                                            <p:strVal val="#ppt_w"/>
                                          </p:val>
                                        </p:tav>
                                      </p:tavLst>
                                    </p:anim>
                                    <p:anim calcmode="lin" valueType="num">
                                      <p:cBhvr>
                                        <p:cTn id="20" dur="500" fill="hold"/>
                                        <p:tgtEl>
                                          <p:spTgt spid="106549"/>
                                        </p:tgtEl>
                                        <p:attrNameLst>
                                          <p:attrName>ppt_h</p:attrName>
                                        </p:attrNameLst>
                                      </p:cBhvr>
                                      <p:tavLst>
                                        <p:tav tm="0">
                                          <p:val>
                                            <p:fltVal val="0"/>
                                          </p:val>
                                        </p:tav>
                                        <p:tav tm="100000">
                                          <p:val>
                                            <p:strVal val="#ppt_h"/>
                                          </p:val>
                                        </p:tav>
                                      </p:tavLst>
                                    </p:anim>
                                    <p:animEffect transition="in" filter="fade">
                                      <p:cBhvr>
                                        <p:cTn id="21" dur="500"/>
                                        <p:tgtEl>
                                          <p:spTgt spid="10654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106550"/>
                                        </p:tgtEl>
                                        <p:attrNameLst>
                                          <p:attrName>style.visibility</p:attrName>
                                        </p:attrNameLst>
                                      </p:cBhvr>
                                      <p:to>
                                        <p:strVal val="visible"/>
                                      </p:to>
                                    </p:set>
                                    <p:animEffect transition="in" filter="wipe(left)">
                                      <p:cBhvr>
                                        <p:cTn id="26" dur="500"/>
                                        <p:tgtEl>
                                          <p:spTgt spid="10655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06523"/>
                                        </p:tgtEl>
                                        <p:attrNameLst>
                                          <p:attrName>style.visibility</p:attrName>
                                        </p:attrNameLst>
                                      </p:cBhvr>
                                      <p:to>
                                        <p:strVal val="visible"/>
                                      </p:to>
                                    </p:set>
                                    <p:anim calcmode="lin" valueType="num">
                                      <p:cBhvr>
                                        <p:cTn id="31" dur="500" fill="hold"/>
                                        <p:tgtEl>
                                          <p:spTgt spid="106523"/>
                                        </p:tgtEl>
                                        <p:attrNameLst>
                                          <p:attrName>ppt_w</p:attrName>
                                        </p:attrNameLst>
                                      </p:cBhvr>
                                      <p:tavLst>
                                        <p:tav tm="0">
                                          <p:val>
                                            <p:fltVal val="0"/>
                                          </p:val>
                                        </p:tav>
                                        <p:tav tm="100000">
                                          <p:val>
                                            <p:strVal val="#ppt_w"/>
                                          </p:val>
                                        </p:tav>
                                      </p:tavLst>
                                    </p:anim>
                                    <p:anim calcmode="lin" valueType="num">
                                      <p:cBhvr>
                                        <p:cTn id="32" dur="500" fill="hold"/>
                                        <p:tgtEl>
                                          <p:spTgt spid="106523"/>
                                        </p:tgtEl>
                                        <p:attrNameLst>
                                          <p:attrName>ppt_h</p:attrName>
                                        </p:attrNameLst>
                                      </p:cBhvr>
                                      <p:tavLst>
                                        <p:tav tm="0">
                                          <p:val>
                                            <p:fltVal val="0"/>
                                          </p:val>
                                        </p:tav>
                                        <p:tav tm="100000">
                                          <p:val>
                                            <p:strVal val="#ppt_h"/>
                                          </p:val>
                                        </p:tav>
                                      </p:tavLst>
                                    </p:anim>
                                    <p:animEffect transition="in" filter="fade">
                                      <p:cBhvr>
                                        <p:cTn id="33" dur="500"/>
                                        <p:tgtEl>
                                          <p:spTgt spid="10652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nodeType="clickEffect">
                                  <p:stCondLst>
                                    <p:cond delay="0"/>
                                  </p:stCondLst>
                                  <p:childTnLst>
                                    <p:set>
                                      <p:cBhvr>
                                        <p:cTn id="37" dur="1" fill="hold">
                                          <p:stCondLst>
                                            <p:cond delay="0"/>
                                          </p:stCondLst>
                                        </p:cTn>
                                        <p:tgtEl>
                                          <p:spTgt spid="106524">
                                            <p:txEl>
                                              <p:pRg st="0" end="0"/>
                                            </p:txEl>
                                          </p:spTgt>
                                        </p:tgtEl>
                                        <p:attrNameLst>
                                          <p:attrName>style.visibility</p:attrName>
                                        </p:attrNameLst>
                                      </p:cBhvr>
                                      <p:to>
                                        <p:strVal val="visible"/>
                                      </p:to>
                                    </p:set>
                                    <p:animEffect transition="in" filter="wipe(up)">
                                      <p:cBhvr>
                                        <p:cTn id="38" dur="500"/>
                                        <p:tgtEl>
                                          <p:spTgt spid="106524">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1" fill="hold" nodeType="clickEffect">
                                  <p:stCondLst>
                                    <p:cond delay="0"/>
                                  </p:stCondLst>
                                  <p:childTnLst>
                                    <p:set>
                                      <p:cBhvr>
                                        <p:cTn id="42" dur="1" fill="hold">
                                          <p:stCondLst>
                                            <p:cond delay="0"/>
                                          </p:stCondLst>
                                        </p:cTn>
                                        <p:tgtEl>
                                          <p:spTgt spid="106524">
                                            <p:txEl>
                                              <p:pRg st="1" end="1"/>
                                            </p:txEl>
                                          </p:spTgt>
                                        </p:tgtEl>
                                        <p:attrNameLst>
                                          <p:attrName>style.visibility</p:attrName>
                                        </p:attrNameLst>
                                      </p:cBhvr>
                                      <p:to>
                                        <p:strVal val="visible"/>
                                      </p:to>
                                    </p:set>
                                    <p:animEffect transition="in" filter="wipe(up)">
                                      <p:cBhvr>
                                        <p:cTn id="43" dur="500"/>
                                        <p:tgtEl>
                                          <p:spTgt spid="106524">
                                            <p:txEl>
                                              <p:pRg st="1" end="1"/>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106548"/>
                                        </p:tgtEl>
                                        <p:attrNameLst>
                                          <p:attrName>style.visibility</p:attrName>
                                        </p:attrNameLst>
                                      </p:cBhvr>
                                      <p:to>
                                        <p:strVal val="visible"/>
                                      </p:to>
                                    </p:set>
                                    <p:animEffect transition="in" filter="wipe(left)">
                                      <p:cBhvr>
                                        <p:cTn id="48" dur="500"/>
                                        <p:tgtEl>
                                          <p:spTgt spid="10654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106551"/>
                                        </p:tgtEl>
                                        <p:attrNameLst>
                                          <p:attrName>style.visibility</p:attrName>
                                        </p:attrNameLst>
                                      </p:cBhvr>
                                      <p:to>
                                        <p:strVal val="visible"/>
                                      </p:to>
                                    </p:set>
                                    <p:animEffect transition="in" filter="wipe(left)">
                                      <p:cBhvr>
                                        <p:cTn id="53" dur="500"/>
                                        <p:tgtEl>
                                          <p:spTgt spid="10655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106538"/>
                                        </p:tgtEl>
                                        <p:attrNameLst>
                                          <p:attrName>style.visibility</p:attrName>
                                        </p:attrNameLst>
                                      </p:cBhvr>
                                      <p:to>
                                        <p:strVal val="visible"/>
                                      </p:to>
                                    </p:set>
                                    <p:animEffect transition="in" filter="wipe(left)">
                                      <p:cBhvr>
                                        <p:cTn id="58" dur="500"/>
                                        <p:tgtEl>
                                          <p:spTgt spid="106538"/>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nodeType="clickEffect">
                                  <p:stCondLst>
                                    <p:cond delay="0"/>
                                  </p:stCondLst>
                                  <p:childTnLst>
                                    <p:set>
                                      <p:cBhvr>
                                        <p:cTn id="62" dur="1" fill="hold">
                                          <p:stCondLst>
                                            <p:cond delay="0"/>
                                          </p:stCondLst>
                                        </p:cTn>
                                        <p:tgtEl>
                                          <p:spTgt spid="106543"/>
                                        </p:tgtEl>
                                        <p:attrNameLst>
                                          <p:attrName>style.visibility</p:attrName>
                                        </p:attrNameLst>
                                      </p:cBhvr>
                                      <p:to>
                                        <p:strVal val="visible"/>
                                      </p:to>
                                    </p:set>
                                    <p:anim calcmode="lin" valueType="num">
                                      <p:cBhvr>
                                        <p:cTn id="63" dur="500" fill="hold"/>
                                        <p:tgtEl>
                                          <p:spTgt spid="106543"/>
                                        </p:tgtEl>
                                        <p:attrNameLst>
                                          <p:attrName>ppt_w</p:attrName>
                                        </p:attrNameLst>
                                      </p:cBhvr>
                                      <p:tavLst>
                                        <p:tav tm="0">
                                          <p:val>
                                            <p:fltVal val="0"/>
                                          </p:val>
                                        </p:tav>
                                        <p:tav tm="100000">
                                          <p:val>
                                            <p:strVal val="#ppt_w"/>
                                          </p:val>
                                        </p:tav>
                                      </p:tavLst>
                                    </p:anim>
                                    <p:anim calcmode="lin" valueType="num">
                                      <p:cBhvr>
                                        <p:cTn id="64" dur="500" fill="hold"/>
                                        <p:tgtEl>
                                          <p:spTgt spid="106543"/>
                                        </p:tgtEl>
                                        <p:attrNameLst>
                                          <p:attrName>ppt_h</p:attrName>
                                        </p:attrNameLst>
                                      </p:cBhvr>
                                      <p:tavLst>
                                        <p:tav tm="0">
                                          <p:val>
                                            <p:fltVal val="0"/>
                                          </p:val>
                                        </p:tav>
                                        <p:tav tm="100000">
                                          <p:val>
                                            <p:strVal val="#ppt_h"/>
                                          </p:val>
                                        </p:tav>
                                      </p:tavLst>
                                    </p:anim>
                                    <p:animEffect transition="in" filter="fade">
                                      <p:cBhvr>
                                        <p:cTn id="65" dur="500"/>
                                        <p:tgtEl>
                                          <p:spTgt spid="10654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childTnLst>
                                    <p:set>
                                      <p:cBhvr>
                                        <p:cTn id="69" dur="1" fill="hold">
                                          <p:stCondLst>
                                            <p:cond delay="0"/>
                                          </p:stCondLst>
                                        </p:cTn>
                                        <p:tgtEl>
                                          <p:spTgt spid="106544">
                                            <p:txEl>
                                              <p:pRg st="0" end="0"/>
                                            </p:txEl>
                                          </p:spTgt>
                                        </p:tgtEl>
                                        <p:attrNameLst>
                                          <p:attrName>style.visibility</p:attrName>
                                        </p:attrNameLst>
                                      </p:cBhvr>
                                      <p:to>
                                        <p:strVal val="visible"/>
                                      </p:to>
                                    </p:set>
                                    <p:animEffect transition="in" filter="wipe(left)">
                                      <p:cBhvr>
                                        <p:cTn id="70" dur="500"/>
                                        <p:tgtEl>
                                          <p:spTgt spid="106544">
                                            <p:txEl>
                                              <p:pRg st="0" end="0"/>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nodeType="clickEffect">
                                  <p:stCondLst>
                                    <p:cond delay="0"/>
                                  </p:stCondLst>
                                  <p:childTnLst>
                                    <p:set>
                                      <p:cBhvr>
                                        <p:cTn id="74" dur="1" fill="hold">
                                          <p:stCondLst>
                                            <p:cond delay="0"/>
                                          </p:stCondLst>
                                        </p:cTn>
                                        <p:tgtEl>
                                          <p:spTgt spid="106544">
                                            <p:txEl>
                                              <p:pRg st="1" end="1"/>
                                            </p:txEl>
                                          </p:spTgt>
                                        </p:tgtEl>
                                        <p:attrNameLst>
                                          <p:attrName>style.visibility</p:attrName>
                                        </p:attrNameLst>
                                      </p:cBhvr>
                                      <p:to>
                                        <p:strVal val="visible"/>
                                      </p:to>
                                    </p:set>
                                    <p:animEffect transition="in" filter="wipe(left)">
                                      <p:cBhvr>
                                        <p:cTn id="75" dur="500"/>
                                        <p:tgtEl>
                                          <p:spTgt spid="106544">
                                            <p:txEl>
                                              <p:pRg st="1" end="1"/>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nodeType="clickEffect">
                                  <p:stCondLst>
                                    <p:cond delay="0"/>
                                  </p:stCondLst>
                                  <p:childTnLst>
                                    <p:set>
                                      <p:cBhvr>
                                        <p:cTn id="79" dur="1" fill="hold">
                                          <p:stCondLst>
                                            <p:cond delay="0"/>
                                          </p:stCondLst>
                                        </p:cTn>
                                        <p:tgtEl>
                                          <p:spTgt spid="106544">
                                            <p:txEl>
                                              <p:pRg st="2" end="2"/>
                                            </p:txEl>
                                          </p:spTgt>
                                        </p:tgtEl>
                                        <p:attrNameLst>
                                          <p:attrName>style.visibility</p:attrName>
                                        </p:attrNameLst>
                                      </p:cBhvr>
                                      <p:to>
                                        <p:strVal val="visible"/>
                                      </p:to>
                                    </p:set>
                                    <p:animEffect transition="in" filter="wipe(left)">
                                      <p:cBhvr>
                                        <p:cTn id="80" dur="500"/>
                                        <p:tgtEl>
                                          <p:spTgt spid="106544">
                                            <p:txEl>
                                              <p:pRg st="2" end="2"/>
                                            </p:txEl>
                                          </p:spTgt>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nodeType="clickEffect">
                                  <p:stCondLst>
                                    <p:cond delay="0"/>
                                  </p:stCondLst>
                                  <p:childTnLst>
                                    <p:set>
                                      <p:cBhvr>
                                        <p:cTn id="84" dur="1" fill="hold">
                                          <p:stCondLst>
                                            <p:cond delay="0"/>
                                          </p:stCondLst>
                                        </p:cTn>
                                        <p:tgtEl>
                                          <p:spTgt spid="106544">
                                            <p:txEl>
                                              <p:pRg st="3" end="3"/>
                                            </p:txEl>
                                          </p:spTgt>
                                        </p:tgtEl>
                                        <p:attrNameLst>
                                          <p:attrName>style.visibility</p:attrName>
                                        </p:attrNameLst>
                                      </p:cBhvr>
                                      <p:to>
                                        <p:strVal val="visible"/>
                                      </p:to>
                                    </p:set>
                                    <p:animEffect transition="in" filter="wipe(left)">
                                      <p:cBhvr>
                                        <p:cTn id="85" dur="500"/>
                                        <p:tgtEl>
                                          <p:spTgt spid="10654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p:bldP spid="106501" grpId="0" animBg="1"/>
      <p:bldP spid="1065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Text Box 4">
            <a:extLst>
              <a:ext uri="{FF2B5EF4-FFF2-40B4-BE49-F238E27FC236}">
                <a16:creationId xmlns:a16="http://schemas.microsoft.com/office/drawing/2014/main" id="{804D57E9-390F-458A-825E-639C0B8CE6A3}"/>
              </a:ext>
            </a:extLst>
          </p:cNvPr>
          <p:cNvSpPr txBox="1">
            <a:spLocks noChangeArrowheads="1"/>
          </p:cNvSpPr>
          <p:nvPr/>
        </p:nvSpPr>
        <p:spPr bwMode="auto">
          <a:xfrm>
            <a:off x="76200" y="12700"/>
            <a:ext cx="3581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a:solidFill>
                  <a:srgbClr val="FF66FF"/>
                </a:solidFill>
              </a:rPr>
              <a:t>Principle of Capacitance:</a:t>
            </a:r>
          </a:p>
        </p:txBody>
      </p:sp>
      <p:grpSp>
        <p:nvGrpSpPr>
          <p:cNvPr id="108658" name="Group 114">
            <a:extLst>
              <a:ext uri="{FF2B5EF4-FFF2-40B4-BE49-F238E27FC236}">
                <a16:creationId xmlns:a16="http://schemas.microsoft.com/office/drawing/2014/main" id="{3C566D63-01B3-4CA5-B410-3BC27156C85C}"/>
              </a:ext>
            </a:extLst>
          </p:cNvPr>
          <p:cNvGrpSpPr>
            <a:grpSpLocks/>
          </p:cNvGrpSpPr>
          <p:nvPr/>
        </p:nvGrpSpPr>
        <p:grpSpPr bwMode="auto">
          <a:xfrm>
            <a:off x="7696200" y="3886200"/>
            <a:ext cx="152400" cy="1524000"/>
            <a:chOff x="4896" y="1728"/>
            <a:chExt cx="96" cy="960"/>
          </a:xfrm>
        </p:grpSpPr>
        <p:sp>
          <p:nvSpPr>
            <p:cNvPr id="13436" name="Line 5">
              <a:extLst>
                <a:ext uri="{FF2B5EF4-FFF2-40B4-BE49-F238E27FC236}">
                  <a16:creationId xmlns:a16="http://schemas.microsoft.com/office/drawing/2014/main" id="{6EC9D9E5-9DAB-4F39-80DE-2EFA9F8E572B}"/>
                </a:ext>
              </a:extLst>
            </p:cNvPr>
            <p:cNvSpPr>
              <a:spLocks noChangeShapeType="1"/>
            </p:cNvSpPr>
            <p:nvPr/>
          </p:nvSpPr>
          <p:spPr bwMode="auto">
            <a:xfrm>
              <a:off x="4896" y="1728"/>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437" name="Line 6">
              <a:extLst>
                <a:ext uri="{FF2B5EF4-FFF2-40B4-BE49-F238E27FC236}">
                  <a16:creationId xmlns:a16="http://schemas.microsoft.com/office/drawing/2014/main" id="{B162B959-B84E-4939-A0CF-0FA9796EE6DB}"/>
                </a:ext>
              </a:extLst>
            </p:cNvPr>
            <p:cNvSpPr>
              <a:spLocks noChangeShapeType="1"/>
            </p:cNvSpPr>
            <p:nvPr/>
          </p:nvSpPr>
          <p:spPr bwMode="auto">
            <a:xfrm>
              <a:off x="4896" y="192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438" name="Line 7">
              <a:extLst>
                <a:ext uri="{FF2B5EF4-FFF2-40B4-BE49-F238E27FC236}">
                  <a16:creationId xmlns:a16="http://schemas.microsoft.com/office/drawing/2014/main" id="{B8C4319C-9B23-4CCD-ABC2-F65036110E51}"/>
                </a:ext>
              </a:extLst>
            </p:cNvPr>
            <p:cNvSpPr>
              <a:spLocks noChangeShapeType="1"/>
            </p:cNvSpPr>
            <p:nvPr/>
          </p:nvSpPr>
          <p:spPr bwMode="auto">
            <a:xfrm>
              <a:off x="4896" y="2688"/>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439" name="Line 8">
              <a:extLst>
                <a:ext uri="{FF2B5EF4-FFF2-40B4-BE49-F238E27FC236}">
                  <a16:creationId xmlns:a16="http://schemas.microsoft.com/office/drawing/2014/main" id="{0BDE25E5-D089-4F40-B658-E0B8AF10DBB6}"/>
                </a:ext>
              </a:extLst>
            </p:cNvPr>
            <p:cNvSpPr>
              <a:spLocks noChangeShapeType="1"/>
            </p:cNvSpPr>
            <p:nvPr/>
          </p:nvSpPr>
          <p:spPr bwMode="auto">
            <a:xfrm>
              <a:off x="4896" y="2112"/>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440" name="Line 11">
              <a:extLst>
                <a:ext uri="{FF2B5EF4-FFF2-40B4-BE49-F238E27FC236}">
                  <a16:creationId xmlns:a16="http://schemas.microsoft.com/office/drawing/2014/main" id="{323E079D-CBA3-49F4-960E-140263EFE316}"/>
                </a:ext>
              </a:extLst>
            </p:cNvPr>
            <p:cNvSpPr>
              <a:spLocks noChangeShapeType="1"/>
            </p:cNvSpPr>
            <p:nvPr/>
          </p:nvSpPr>
          <p:spPr bwMode="auto">
            <a:xfrm flipH="1" flipV="1">
              <a:off x="4896" y="2304"/>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441" name="Line 12">
              <a:extLst>
                <a:ext uri="{FF2B5EF4-FFF2-40B4-BE49-F238E27FC236}">
                  <a16:creationId xmlns:a16="http://schemas.microsoft.com/office/drawing/2014/main" id="{4D1BA0F1-1B56-4530-8870-EAC651740006}"/>
                </a:ext>
              </a:extLst>
            </p:cNvPr>
            <p:cNvSpPr>
              <a:spLocks noChangeShapeType="1"/>
            </p:cNvSpPr>
            <p:nvPr/>
          </p:nvSpPr>
          <p:spPr bwMode="auto">
            <a:xfrm flipH="1" flipV="1">
              <a:off x="4896" y="249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08677" name="Group 133">
            <a:extLst>
              <a:ext uri="{FF2B5EF4-FFF2-40B4-BE49-F238E27FC236}">
                <a16:creationId xmlns:a16="http://schemas.microsoft.com/office/drawing/2014/main" id="{C5A7BE11-C42A-4CA2-97E0-8FF18F93071E}"/>
              </a:ext>
            </a:extLst>
          </p:cNvPr>
          <p:cNvGrpSpPr>
            <a:grpSpLocks/>
          </p:cNvGrpSpPr>
          <p:nvPr/>
        </p:nvGrpSpPr>
        <p:grpSpPr bwMode="auto">
          <a:xfrm>
            <a:off x="8001000" y="3810000"/>
            <a:ext cx="152400" cy="1676400"/>
            <a:chOff x="3504" y="768"/>
            <a:chExt cx="96" cy="1056"/>
          </a:xfrm>
        </p:grpSpPr>
        <p:grpSp>
          <p:nvGrpSpPr>
            <p:cNvPr id="13418" name="Group 115">
              <a:extLst>
                <a:ext uri="{FF2B5EF4-FFF2-40B4-BE49-F238E27FC236}">
                  <a16:creationId xmlns:a16="http://schemas.microsoft.com/office/drawing/2014/main" id="{03EB6F3C-7E14-4AF7-A1D2-635E2BF97182}"/>
                </a:ext>
              </a:extLst>
            </p:cNvPr>
            <p:cNvGrpSpPr>
              <a:grpSpLocks/>
            </p:cNvGrpSpPr>
            <p:nvPr/>
          </p:nvGrpSpPr>
          <p:grpSpPr bwMode="auto">
            <a:xfrm>
              <a:off x="3504" y="960"/>
              <a:ext cx="96" cy="96"/>
              <a:chOff x="672" y="1248"/>
              <a:chExt cx="96" cy="96"/>
            </a:xfrm>
          </p:grpSpPr>
          <p:sp>
            <p:nvSpPr>
              <p:cNvPr id="13434" name="Line 116">
                <a:extLst>
                  <a:ext uri="{FF2B5EF4-FFF2-40B4-BE49-F238E27FC236}">
                    <a16:creationId xmlns:a16="http://schemas.microsoft.com/office/drawing/2014/main" id="{C3A3A806-FBD2-43DB-ADFC-CCD6808AB593}"/>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435" name="Line 117">
                <a:extLst>
                  <a:ext uri="{FF2B5EF4-FFF2-40B4-BE49-F238E27FC236}">
                    <a16:creationId xmlns:a16="http://schemas.microsoft.com/office/drawing/2014/main" id="{0E1B2BF3-9500-4DF7-A81B-0439866DE553}"/>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419" name="Group 118">
              <a:extLst>
                <a:ext uri="{FF2B5EF4-FFF2-40B4-BE49-F238E27FC236}">
                  <a16:creationId xmlns:a16="http://schemas.microsoft.com/office/drawing/2014/main" id="{C14AA682-BC52-40AB-AC6F-866956AFC6F5}"/>
                </a:ext>
              </a:extLst>
            </p:cNvPr>
            <p:cNvGrpSpPr>
              <a:grpSpLocks/>
            </p:cNvGrpSpPr>
            <p:nvPr/>
          </p:nvGrpSpPr>
          <p:grpSpPr bwMode="auto">
            <a:xfrm>
              <a:off x="3504" y="768"/>
              <a:ext cx="96" cy="96"/>
              <a:chOff x="672" y="1248"/>
              <a:chExt cx="96" cy="96"/>
            </a:xfrm>
          </p:grpSpPr>
          <p:sp>
            <p:nvSpPr>
              <p:cNvPr id="13432" name="Line 119">
                <a:extLst>
                  <a:ext uri="{FF2B5EF4-FFF2-40B4-BE49-F238E27FC236}">
                    <a16:creationId xmlns:a16="http://schemas.microsoft.com/office/drawing/2014/main" id="{8AABB328-463A-4F19-A2C6-BE224ABE5F09}"/>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433" name="Line 120">
                <a:extLst>
                  <a:ext uri="{FF2B5EF4-FFF2-40B4-BE49-F238E27FC236}">
                    <a16:creationId xmlns:a16="http://schemas.microsoft.com/office/drawing/2014/main" id="{AB20C04E-F6D4-46AD-AB93-6B1628BD6E63}"/>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420" name="Group 121">
              <a:extLst>
                <a:ext uri="{FF2B5EF4-FFF2-40B4-BE49-F238E27FC236}">
                  <a16:creationId xmlns:a16="http://schemas.microsoft.com/office/drawing/2014/main" id="{2F5B5601-93B7-49BF-957E-71EA56BDB8DB}"/>
                </a:ext>
              </a:extLst>
            </p:cNvPr>
            <p:cNvGrpSpPr>
              <a:grpSpLocks/>
            </p:cNvGrpSpPr>
            <p:nvPr/>
          </p:nvGrpSpPr>
          <p:grpSpPr bwMode="auto">
            <a:xfrm>
              <a:off x="3504" y="1152"/>
              <a:ext cx="96" cy="96"/>
              <a:chOff x="672" y="1248"/>
              <a:chExt cx="96" cy="96"/>
            </a:xfrm>
          </p:grpSpPr>
          <p:sp>
            <p:nvSpPr>
              <p:cNvPr id="13430" name="Line 122">
                <a:extLst>
                  <a:ext uri="{FF2B5EF4-FFF2-40B4-BE49-F238E27FC236}">
                    <a16:creationId xmlns:a16="http://schemas.microsoft.com/office/drawing/2014/main" id="{047DD536-EB70-47F8-8BFC-7E17423E79DF}"/>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431" name="Line 123">
                <a:extLst>
                  <a:ext uri="{FF2B5EF4-FFF2-40B4-BE49-F238E27FC236}">
                    <a16:creationId xmlns:a16="http://schemas.microsoft.com/office/drawing/2014/main" id="{8D6DCD74-F494-4DF1-B8D7-1E2C5DAC7EDD}"/>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421" name="Group 124">
              <a:extLst>
                <a:ext uri="{FF2B5EF4-FFF2-40B4-BE49-F238E27FC236}">
                  <a16:creationId xmlns:a16="http://schemas.microsoft.com/office/drawing/2014/main" id="{9837E50A-6B18-4DCA-BF27-CE383BBBF13C}"/>
                </a:ext>
              </a:extLst>
            </p:cNvPr>
            <p:cNvGrpSpPr>
              <a:grpSpLocks/>
            </p:cNvGrpSpPr>
            <p:nvPr/>
          </p:nvGrpSpPr>
          <p:grpSpPr bwMode="auto">
            <a:xfrm>
              <a:off x="3504" y="1536"/>
              <a:ext cx="96" cy="96"/>
              <a:chOff x="672" y="1248"/>
              <a:chExt cx="96" cy="96"/>
            </a:xfrm>
          </p:grpSpPr>
          <p:sp>
            <p:nvSpPr>
              <p:cNvPr id="13428" name="Line 125">
                <a:extLst>
                  <a:ext uri="{FF2B5EF4-FFF2-40B4-BE49-F238E27FC236}">
                    <a16:creationId xmlns:a16="http://schemas.microsoft.com/office/drawing/2014/main" id="{467FE351-75FE-4DF5-8CE9-9B37CDC7ECF8}"/>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429" name="Line 126">
                <a:extLst>
                  <a:ext uri="{FF2B5EF4-FFF2-40B4-BE49-F238E27FC236}">
                    <a16:creationId xmlns:a16="http://schemas.microsoft.com/office/drawing/2014/main" id="{04592721-D708-4439-A0E9-D019FC7A6245}"/>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422" name="Group 127">
              <a:extLst>
                <a:ext uri="{FF2B5EF4-FFF2-40B4-BE49-F238E27FC236}">
                  <a16:creationId xmlns:a16="http://schemas.microsoft.com/office/drawing/2014/main" id="{DBC51F89-62A1-414D-88F9-116B44DC6CE0}"/>
                </a:ext>
              </a:extLst>
            </p:cNvPr>
            <p:cNvGrpSpPr>
              <a:grpSpLocks/>
            </p:cNvGrpSpPr>
            <p:nvPr/>
          </p:nvGrpSpPr>
          <p:grpSpPr bwMode="auto">
            <a:xfrm>
              <a:off x="3504" y="1344"/>
              <a:ext cx="96" cy="96"/>
              <a:chOff x="672" y="1248"/>
              <a:chExt cx="96" cy="96"/>
            </a:xfrm>
          </p:grpSpPr>
          <p:sp>
            <p:nvSpPr>
              <p:cNvPr id="13426" name="Line 128">
                <a:extLst>
                  <a:ext uri="{FF2B5EF4-FFF2-40B4-BE49-F238E27FC236}">
                    <a16:creationId xmlns:a16="http://schemas.microsoft.com/office/drawing/2014/main" id="{756C2842-4E0B-461A-BE5D-E16B74BC0CDD}"/>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427" name="Line 129">
                <a:extLst>
                  <a:ext uri="{FF2B5EF4-FFF2-40B4-BE49-F238E27FC236}">
                    <a16:creationId xmlns:a16="http://schemas.microsoft.com/office/drawing/2014/main" id="{B145359A-4FA3-4DCE-B552-47E14B1FF00C}"/>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423" name="Group 130">
              <a:extLst>
                <a:ext uri="{FF2B5EF4-FFF2-40B4-BE49-F238E27FC236}">
                  <a16:creationId xmlns:a16="http://schemas.microsoft.com/office/drawing/2014/main" id="{227AC33C-530E-4E4E-9023-6D9A6FE431E1}"/>
                </a:ext>
              </a:extLst>
            </p:cNvPr>
            <p:cNvGrpSpPr>
              <a:grpSpLocks/>
            </p:cNvGrpSpPr>
            <p:nvPr/>
          </p:nvGrpSpPr>
          <p:grpSpPr bwMode="auto">
            <a:xfrm>
              <a:off x="3504" y="1728"/>
              <a:ext cx="96" cy="96"/>
              <a:chOff x="672" y="1248"/>
              <a:chExt cx="96" cy="96"/>
            </a:xfrm>
          </p:grpSpPr>
          <p:sp>
            <p:nvSpPr>
              <p:cNvPr id="13424" name="Line 131">
                <a:extLst>
                  <a:ext uri="{FF2B5EF4-FFF2-40B4-BE49-F238E27FC236}">
                    <a16:creationId xmlns:a16="http://schemas.microsoft.com/office/drawing/2014/main" id="{2DCC6794-59B6-4E4D-9DAA-31F73F6AEA04}"/>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425" name="Line 132">
                <a:extLst>
                  <a:ext uri="{FF2B5EF4-FFF2-40B4-BE49-F238E27FC236}">
                    <a16:creationId xmlns:a16="http://schemas.microsoft.com/office/drawing/2014/main" id="{CB1CD0C0-BFD9-4D3B-AD77-1D5A48DA73D0}"/>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108678" name="Line 134">
            <a:extLst>
              <a:ext uri="{FF2B5EF4-FFF2-40B4-BE49-F238E27FC236}">
                <a16:creationId xmlns:a16="http://schemas.microsoft.com/office/drawing/2014/main" id="{45EFC75F-904E-46BA-A7DC-E1CB67110EE7}"/>
              </a:ext>
            </a:extLst>
          </p:cNvPr>
          <p:cNvSpPr>
            <a:spLocks noChangeShapeType="1"/>
          </p:cNvSpPr>
          <p:nvPr/>
        </p:nvSpPr>
        <p:spPr bwMode="auto">
          <a:xfrm>
            <a:off x="7924800" y="5257800"/>
            <a:ext cx="685800" cy="0"/>
          </a:xfrm>
          <a:prstGeom prst="line">
            <a:avLst/>
          </a:prstGeom>
          <a:noFill/>
          <a:ln w="28575">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08689" name="Group 145">
            <a:extLst>
              <a:ext uri="{FF2B5EF4-FFF2-40B4-BE49-F238E27FC236}">
                <a16:creationId xmlns:a16="http://schemas.microsoft.com/office/drawing/2014/main" id="{9BC0F4F2-0570-43BC-B5D0-0C0C78141EE7}"/>
              </a:ext>
            </a:extLst>
          </p:cNvPr>
          <p:cNvGrpSpPr>
            <a:grpSpLocks/>
          </p:cNvGrpSpPr>
          <p:nvPr/>
        </p:nvGrpSpPr>
        <p:grpSpPr bwMode="auto">
          <a:xfrm>
            <a:off x="8077200" y="5257800"/>
            <a:ext cx="762000" cy="914400"/>
            <a:chOff x="4368" y="3120"/>
            <a:chExt cx="480" cy="576"/>
          </a:xfrm>
        </p:grpSpPr>
        <p:grpSp>
          <p:nvGrpSpPr>
            <p:cNvPr id="13411" name="Group 144">
              <a:extLst>
                <a:ext uri="{FF2B5EF4-FFF2-40B4-BE49-F238E27FC236}">
                  <a16:creationId xmlns:a16="http://schemas.microsoft.com/office/drawing/2014/main" id="{C6262EB2-3C03-4F3A-8739-E857EE8F8BE0}"/>
                </a:ext>
              </a:extLst>
            </p:cNvPr>
            <p:cNvGrpSpPr>
              <a:grpSpLocks/>
            </p:cNvGrpSpPr>
            <p:nvPr/>
          </p:nvGrpSpPr>
          <p:grpSpPr bwMode="auto">
            <a:xfrm>
              <a:off x="4560" y="3120"/>
              <a:ext cx="288" cy="537"/>
              <a:chOff x="4560" y="3120"/>
              <a:chExt cx="288" cy="537"/>
            </a:xfrm>
          </p:grpSpPr>
          <p:grpSp>
            <p:nvGrpSpPr>
              <p:cNvPr id="13413" name="Group 136">
                <a:extLst>
                  <a:ext uri="{FF2B5EF4-FFF2-40B4-BE49-F238E27FC236}">
                    <a16:creationId xmlns:a16="http://schemas.microsoft.com/office/drawing/2014/main" id="{8F4EA7DB-4AAD-415A-85BE-81A250AB4D5D}"/>
                  </a:ext>
                </a:extLst>
              </p:cNvPr>
              <p:cNvGrpSpPr>
                <a:grpSpLocks/>
              </p:cNvGrpSpPr>
              <p:nvPr/>
            </p:nvGrpSpPr>
            <p:grpSpPr bwMode="auto">
              <a:xfrm>
                <a:off x="4560" y="3561"/>
                <a:ext cx="288" cy="96"/>
                <a:chOff x="4656" y="1776"/>
                <a:chExt cx="288" cy="96"/>
              </a:xfrm>
            </p:grpSpPr>
            <p:sp>
              <p:nvSpPr>
                <p:cNvPr id="13415" name="Line 137">
                  <a:extLst>
                    <a:ext uri="{FF2B5EF4-FFF2-40B4-BE49-F238E27FC236}">
                      <a16:creationId xmlns:a16="http://schemas.microsoft.com/office/drawing/2014/main" id="{6E57402F-277D-4036-B95F-A99CC2631005}"/>
                    </a:ext>
                  </a:extLst>
                </p:cNvPr>
                <p:cNvSpPr>
                  <a:spLocks noChangeShapeType="1"/>
                </p:cNvSpPr>
                <p:nvPr/>
              </p:nvSpPr>
              <p:spPr bwMode="auto">
                <a:xfrm>
                  <a:off x="4656" y="1776"/>
                  <a:ext cx="288" cy="0"/>
                </a:xfrm>
                <a:prstGeom prst="line">
                  <a:avLst/>
                </a:prstGeom>
                <a:noFill/>
                <a:ln w="38100">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3416" name="Line 138">
                  <a:extLst>
                    <a:ext uri="{FF2B5EF4-FFF2-40B4-BE49-F238E27FC236}">
                      <a16:creationId xmlns:a16="http://schemas.microsoft.com/office/drawing/2014/main" id="{4798D8D2-3775-451D-ADFC-6E2D45C1A75D}"/>
                    </a:ext>
                  </a:extLst>
                </p:cNvPr>
                <p:cNvSpPr>
                  <a:spLocks noChangeShapeType="1"/>
                </p:cNvSpPr>
                <p:nvPr/>
              </p:nvSpPr>
              <p:spPr bwMode="auto">
                <a:xfrm>
                  <a:off x="4704" y="1824"/>
                  <a:ext cx="192" cy="0"/>
                </a:xfrm>
                <a:prstGeom prst="line">
                  <a:avLst/>
                </a:prstGeom>
                <a:noFill/>
                <a:ln w="38100">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3417" name="Line 139">
                  <a:extLst>
                    <a:ext uri="{FF2B5EF4-FFF2-40B4-BE49-F238E27FC236}">
                      <a16:creationId xmlns:a16="http://schemas.microsoft.com/office/drawing/2014/main" id="{6828CE7A-C49B-4414-9F8B-BE14B9516150}"/>
                    </a:ext>
                  </a:extLst>
                </p:cNvPr>
                <p:cNvSpPr>
                  <a:spLocks noChangeShapeType="1"/>
                </p:cNvSpPr>
                <p:nvPr/>
              </p:nvSpPr>
              <p:spPr bwMode="auto">
                <a:xfrm>
                  <a:off x="4752" y="1872"/>
                  <a:ext cx="96" cy="0"/>
                </a:xfrm>
                <a:prstGeom prst="line">
                  <a:avLst/>
                </a:prstGeom>
                <a:noFill/>
                <a:ln w="38100">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sp>
            <p:nvSpPr>
              <p:cNvPr id="13414" name="Line 140">
                <a:extLst>
                  <a:ext uri="{FF2B5EF4-FFF2-40B4-BE49-F238E27FC236}">
                    <a16:creationId xmlns:a16="http://schemas.microsoft.com/office/drawing/2014/main" id="{8755C9C8-4D31-41FE-8F09-17265D920986}"/>
                  </a:ext>
                </a:extLst>
              </p:cNvPr>
              <p:cNvSpPr>
                <a:spLocks noChangeShapeType="1"/>
              </p:cNvSpPr>
              <p:nvPr/>
            </p:nvSpPr>
            <p:spPr bwMode="auto">
              <a:xfrm>
                <a:off x="4704" y="3120"/>
                <a:ext cx="0" cy="441"/>
              </a:xfrm>
              <a:prstGeom prst="line">
                <a:avLst/>
              </a:prstGeom>
              <a:noFill/>
              <a:ln w="28575">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sp>
          <p:nvSpPr>
            <p:cNvPr id="13412" name="Text Box 141">
              <a:extLst>
                <a:ext uri="{FF2B5EF4-FFF2-40B4-BE49-F238E27FC236}">
                  <a16:creationId xmlns:a16="http://schemas.microsoft.com/office/drawing/2014/main" id="{4EC6DF82-8C49-458B-A7B1-E0901CAE2BC5}"/>
                </a:ext>
              </a:extLst>
            </p:cNvPr>
            <p:cNvSpPr txBox="1">
              <a:spLocks noChangeArrowheads="1"/>
            </p:cNvSpPr>
            <p:nvPr/>
          </p:nvSpPr>
          <p:spPr bwMode="auto">
            <a:xfrm>
              <a:off x="4368" y="3465"/>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99FF"/>
                  </a:solidFill>
                </a:rPr>
                <a:t>E</a:t>
              </a:r>
              <a:endParaRPr lang="en-US" altLang="en-US" sz="1800" b="1" baseline="-25000">
                <a:solidFill>
                  <a:srgbClr val="FF99FF"/>
                </a:solidFill>
              </a:endParaRPr>
            </a:p>
          </p:txBody>
        </p:sp>
      </p:grpSp>
      <p:grpSp>
        <p:nvGrpSpPr>
          <p:cNvPr id="108699" name="Group 155">
            <a:extLst>
              <a:ext uri="{FF2B5EF4-FFF2-40B4-BE49-F238E27FC236}">
                <a16:creationId xmlns:a16="http://schemas.microsoft.com/office/drawing/2014/main" id="{60821308-7D5E-4CAD-BECB-92B3224DB99E}"/>
              </a:ext>
            </a:extLst>
          </p:cNvPr>
          <p:cNvGrpSpPr>
            <a:grpSpLocks/>
          </p:cNvGrpSpPr>
          <p:nvPr/>
        </p:nvGrpSpPr>
        <p:grpSpPr bwMode="auto">
          <a:xfrm>
            <a:off x="6553200" y="228600"/>
            <a:ext cx="457200" cy="2209800"/>
            <a:chOff x="4176" y="144"/>
            <a:chExt cx="288" cy="1392"/>
          </a:xfrm>
        </p:grpSpPr>
        <p:grpSp>
          <p:nvGrpSpPr>
            <p:cNvPr id="13372" name="Group 66">
              <a:extLst>
                <a:ext uri="{FF2B5EF4-FFF2-40B4-BE49-F238E27FC236}">
                  <a16:creationId xmlns:a16="http://schemas.microsoft.com/office/drawing/2014/main" id="{1D94B1BD-8D9A-4386-9F16-26E228B6C0F0}"/>
                </a:ext>
              </a:extLst>
            </p:cNvPr>
            <p:cNvGrpSpPr>
              <a:grpSpLocks/>
            </p:cNvGrpSpPr>
            <p:nvPr/>
          </p:nvGrpSpPr>
          <p:grpSpPr bwMode="auto">
            <a:xfrm>
              <a:off x="4176" y="384"/>
              <a:ext cx="288" cy="1152"/>
              <a:chOff x="4320" y="384"/>
              <a:chExt cx="288" cy="1152"/>
            </a:xfrm>
          </p:grpSpPr>
          <p:grpSp>
            <p:nvGrpSpPr>
              <p:cNvPr id="13374" name="Group 16">
                <a:extLst>
                  <a:ext uri="{FF2B5EF4-FFF2-40B4-BE49-F238E27FC236}">
                    <a16:creationId xmlns:a16="http://schemas.microsoft.com/office/drawing/2014/main" id="{9CBFBE53-0943-4DF2-8662-E9283D62C25C}"/>
                  </a:ext>
                </a:extLst>
              </p:cNvPr>
              <p:cNvGrpSpPr>
                <a:grpSpLocks/>
              </p:cNvGrpSpPr>
              <p:nvPr/>
            </p:nvGrpSpPr>
            <p:grpSpPr bwMode="auto">
              <a:xfrm>
                <a:off x="4512" y="624"/>
                <a:ext cx="96" cy="96"/>
                <a:chOff x="672" y="1248"/>
                <a:chExt cx="96" cy="96"/>
              </a:xfrm>
            </p:grpSpPr>
            <p:sp>
              <p:nvSpPr>
                <p:cNvPr id="13409" name="Line 17">
                  <a:extLst>
                    <a:ext uri="{FF2B5EF4-FFF2-40B4-BE49-F238E27FC236}">
                      <a16:creationId xmlns:a16="http://schemas.microsoft.com/office/drawing/2014/main" id="{7038731F-D362-4CB7-B8EB-ACE1F02E4B18}"/>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410" name="Line 18">
                  <a:extLst>
                    <a:ext uri="{FF2B5EF4-FFF2-40B4-BE49-F238E27FC236}">
                      <a16:creationId xmlns:a16="http://schemas.microsoft.com/office/drawing/2014/main" id="{68C356AF-CDA6-4BED-9149-16834825ECA1}"/>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75" name="Group 19">
                <a:extLst>
                  <a:ext uri="{FF2B5EF4-FFF2-40B4-BE49-F238E27FC236}">
                    <a16:creationId xmlns:a16="http://schemas.microsoft.com/office/drawing/2014/main" id="{34407564-24F9-4329-9BA0-A26C7766F4B2}"/>
                  </a:ext>
                </a:extLst>
              </p:cNvPr>
              <p:cNvGrpSpPr>
                <a:grpSpLocks/>
              </p:cNvGrpSpPr>
              <p:nvPr/>
            </p:nvGrpSpPr>
            <p:grpSpPr bwMode="auto">
              <a:xfrm>
                <a:off x="4512" y="432"/>
                <a:ext cx="96" cy="96"/>
                <a:chOff x="672" y="1248"/>
                <a:chExt cx="96" cy="96"/>
              </a:xfrm>
            </p:grpSpPr>
            <p:sp>
              <p:nvSpPr>
                <p:cNvPr id="13407" name="Line 20">
                  <a:extLst>
                    <a:ext uri="{FF2B5EF4-FFF2-40B4-BE49-F238E27FC236}">
                      <a16:creationId xmlns:a16="http://schemas.microsoft.com/office/drawing/2014/main" id="{7EE8CA8D-E00F-44E1-99AF-89F1A6FA0879}"/>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408" name="Line 21">
                  <a:extLst>
                    <a:ext uri="{FF2B5EF4-FFF2-40B4-BE49-F238E27FC236}">
                      <a16:creationId xmlns:a16="http://schemas.microsoft.com/office/drawing/2014/main" id="{ABD3694F-7D5A-4516-8CEE-C5DC4ADAA0C5}"/>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76" name="Group 22">
                <a:extLst>
                  <a:ext uri="{FF2B5EF4-FFF2-40B4-BE49-F238E27FC236}">
                    <a16:creationId xmlns:a16="http://schemas.microsoft.com/office/drawing/2014/main" id="{D1EC0C26-5838-4C84-9F25-32506532E3F7}"/>
                  </a:ext>
                </a:extLst>
              </p:cNvPr>
              <p:cNvGrpSpPr>
                <a:grpSpLocks/>
              </p:cNvGrpSpPr>
              <p:nvPr/>
            </p:nvGrpSpPr>
            <p:grpSpPr bwMode="auto">
              <a:xfrm>
                <a:off x="4512" y="816"/>
                <a:ext cx="96" cy="96"/>
                <a:chOff x="672" y="1248"/>
                <a:chExt cx="96" cy="96"/>
              </a:xfrm>
            </p:grpSpPr>
            <p:sp>
              <p:nvSpPr>
                <p:cNvPr id="13405" name="Line 23">
                  <a:extLst>
                    <a:ext uri="{FF2B5EF4-FFF2-40B4-BE49-F238E27FC236}">
                      <a16:creationId xmlns:a16="http://schemas.microsoft.com/office/drawing/2014/main" id="{91AFEB33-3634-4438-BB64-8FDD21B962F1}"/>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406" name="Line 24">
                  <a:extLst>
                    <a:ext uri="{FF2B5EF4-FFF2-40B4-BE49-F238E27FC236}">
                      <a16:creationId xmlns:a16="http://schemas.microsoft.com/office/drawing/2014/main" id="{361C1514-97FE-4A73-8357-F5455EBA05BB}"/>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77" name="Group 25">
                <a:extLst>
                  <a:ext uri="{FF2B5EF4-FFF2-40B4-BE49-F238E27FC236}">
                    <a16:creationId xmlns:a16="http://schemas.microsoft.com/office/drawing/2014/main" id="{1C998D20-69C2-4D6E-9388-5C6CA704D8B3}"/>
                  </a:ext>
                </a:extLst>
              </p:cNvPr>
              <p:cNvGrpSpPr>
                <a:grpSpLocks/>
              </p:cNvGrpSpPr>
              <p:nvPr/>
            </p:nvGrpSpPr>
            <p:grpSpPr bwMode="auto">
              <a:xfrm>
                <a:off x="4512" y="1200"/>
                <a:ext cx="96" cy="96"/>
                <a:chOff x="672" y="1248"/>
                <a:chExt cx="96" cy="96"/>
              </a:xfrm>
            </p:grpSpPr>
            <p:sp>
              <p:nvSpPr>
                <p:cNvPr id="13403" name="Line 26">
                  <a:extLst>
                    <a:ext uri="{FF2B5EF4-FFF2-40B4-BE49-F238E27FC236}">
                      <a16:creationId xmlns:a16="http://schemas.microsoft.com/office/drawing/2014/main" id="{9B4FBA33-7731-431C-9DE5-9A6AFEF0A01E}"/>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404" name="Line 27">
                  <a:extLst>
                    <a:ext uri="{FF2B5EF4-FFF2-40B4-BE49-F238E27FC236}">
                      <a16:creationId xmlns:a16="http://schemas.microsoft.com/office/drawing/2014/main" id="{B873360D-CF52-4F59-9550-23F13439FF9D}"/>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78" name="Group 28">
                <a:extLst>
                  <a:ext uri="{FF2B5EF4-FFF2-40B4-BE49-F238E27FC236}">
                    <a16:creationId xmlns:a16="http://schemas.microsoft.com/office/drawing/2014/main" id="{58910AC7-9E63-4B45-A0BF-2A9CD28F320C}"/>
                  </a:ext>
                </a:extLst>
              </p:cNvPr>
              <p:cNvGrpSpPr>
                <a:grpSpLocks/>
              </p:cNvGrpSpPr>
              <p:nvPr/>
            </p:nvGrpSpPr>
            <p:grpSpPr bwMode="auto">
              <a:xfrm>
                <a:off x="4512" y="1008"/>
                <a:ext cx="96" cy="96"/>
                <a:chOff x="672" y="1248"/>
                <a:chExt cx="96" cy="96"/>
              </a:xfrm>
            </p:grpSpPr>
            <p:sp>
              <p:nvSpPr>
                <p:cNvPr id="13401" name="Line 29">
                  <a:extLst>
                    <a:ext uri="{FF2B5EF4-FFF2-40B4-BE49-F238E27FC236}">
                      <a16:creationId xmlns:a16="http://schemas.microsoft.com/office/drawing/2014/main" id="{D703842A-8E5F-407F-99B5-14D9925578E3}"/>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402" name="Line 30">
                  <a:extLst>
                    <a:ext uri="{FF2B5EF4-FFF2-40B4-BE49-F238E27FC236}">
                      <a16:creationId xmlns:a16="http://schemas.microsoft.com/office/drawing/2014/main" id="{408E882C-8D56-4215-9F6A-EC4FC797C9F7}"/>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79" name="Group 31">
                <a:extLst>
                  <a:ext uri="{FF2B5EF4-FFF2-40B4-BE49-F238E27FC236}">
                    <a16:creationId xmlns:a16="http://schemas.microsoft.com/office/drawing/2014/main" id="{88EF1483-240D-41F0-AAEF-700D4FED4AF0}"/>
                  </a:ext>
                </a:extLst>
              </p:cNvPr>
              <p:cNvGrpSpPr>
                <a:grpSpLocks/>
              </p:cNvGrpSpPr>
              <p:nvPr/>
            </p:nvGrpSpPr>
            <p:grpSpPr bwMode="auto">
              <a:xfrm>
                <a:off x="4512" y="1392"/>
                <a:ext cx="96" cy="96"/>
                <a:chOff x="672" y="1248"/>
                <a:chExt cx="96" cy="96"/>
              </a:xfrm>
            </p:grpSpPr>
            <p:sp>
              <p:nvSpPr>
                <p:cNvPr id="13399" name="Line 32">
                  <a:extLst>
                    <a:ext uri="{FF2B5EF4-FFF2-40B4-BE49-F238E27FC236}">
                      <a16:creationId xmlns:a16="http://schemas.microsoft.com/office/drawing/2014/main" id="{F3DD37B6-3B62-4AA8-B8C8-7468BC8E0C1F}"/>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400" name="Line 33">
                  <a:extLst>
                    <a:ext uri="{FF2B5EF4-FFF2-40B4-BE49-F238E27FC236}">
                      <a16:creationId xmlns:a16="http://schemas.microsoft.com/office/drawing/2014/main" id="{48778EC2-1EF7-4D1D-AAD9-3013685A1901}"/>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3380" name="Line 46">
                <a:extLst>
                  <a:ext uri="{FF2B5EF4-FFF2-40B4-BE49-F238E27FC236}">
                    <a16:creationId xmlns:a16="http://schemas.microsoft.com/office/drawing/2014/main" id="{DF4584E5-5284-4F35-BA5E-839CAFFA3D40}"/>
                  </a:ext>
                </a:extLst>
              </p:cNvPr>
              <p:cNvSpPr>
                <a:spLocks noChangeShapeType="1"/>
              </p:cNvSpPr>
              <p:nvPr/>
            </p:nvSpPr>
            <p:spPr bwMode="auto">
              <a:xfrm>
                <a:off x="4464" y="384"/>
                <a:ext cx="0" cy="1152"/>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3381" name="Group 47">
                <a:extLst>
                  <a:ext uri="{FF2B5EF4-FFF2-40B4-BE49-F238E27FC236}">
                    <a16:creationId xmlns:a16="http://schemas.microsoft.com/office/drawing/2014/main" id="{C3446942-1396-4632-BC2E-C38DC39B46C5}"/>
                  </a:ext>
                </a:extLst>
              </p:cNvPr>
              <p:cNvGrpSpPr>
                <a:grpSpLocks/>
              </p:cNvGrpSpPr>
              <p:nvPr/>
            </p:nvGrpSpPr>
            <p:grpSpPr bwMode="auto">
              <a:xfrm>
                <a:off x="4320" y="624"/>
                <a:ext cx="96" cy="96"/>
                <a:chOff x="672" y="1248"/>
                <a:chExt cx="96" cy="96"/>
              </a:xfrm>
            </p:grpSpPr>
            <p:sp>
              <p:nvSpPr>
                <p:cNvPr id="13397" name="Line 48">
                  <a:extLst>
                    <a:ext uri="{FF2B5EF4-FFF2-40B4-BE49-F238E27FC236}">
                      <a16:creationId xmlns:a16="http://schemas.microsoft.com/office/drawing/2014/main" id="{E000982F-189E-4C57-A2E0-69AEC8F92BB6}"/>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98" name="Line 49">
                  <a:extLst>
                    <a:ext uri="{FF2B5EF4-FFF2-40B4-BE49-F238E27FC236}">
                      <a16:creationId xmlns:a16="http://schemas.microsoft.com/office/drawing/2014/main" id="{C141B3AB-8199-4FCC-AB92-9C9ED1A16B64}"/>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82" name="Group 50">
                <a:extLst>
                  <a:ext uri="{FF2B5EF4-FFF2-40B4-BE49-F238E27FC236}">
                    <a16:creationId xmlns:a16="http://schemas.microsoft.com/office/drawing/2014/main" id="{7B923C66-2385-4047-9543-DCDF32875A6E}"/>
                  </a:ext>
                </a:extLst>
              </p:cNvPr>
              <p:cNvGrpSpPr>
                <a:grpSpLocks/>
              </p:cNvGrpSpPr>
              <p:nvPr/>
            </p:nvGrpSpPr>
            <p:grpSpPr bwMode="auto">
              <a:xfrm>
                <a:off x="4320" y="432"/>
                <a:ext cx="96" cy="96"/>
                <a:chOff x="672" y="1248"/>
                <a:chExt cx="96" cy="96"/>
              </a:xfrm>
            </p:grpSpPr>
            <p:sp>
              <p:nvSpPr>
                <p:cNvPr id="13395" name="Line 51">
                  <a:extLst>
                    <a:ext uri="{FF2B5EF4-FFF2-40B4-BE49-F238E27FC236}">
                      <a16:creationId xmlns:a16="http://schemas.microsoft.com/office/drawing/2014/main" id="{1445272A-1A70-4E16-8FA2-16DC02175ACE}"/>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96" name="Line 52">
                  <a:extLst>
                    <a:ext uri="{FF2B5EF4-FFF2-40B4-BE49-F238E27FC236}">
                      <a16:creationId xmlns:a16="http://schemas.microsoft.com/office/drawing/2014/main" id="{48171B14-E49A-4A87-B9FD-C8CFD33F0A29}"/>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83" name="Group 53">
                <a:extLst>
                  <a:ext uri="{FF2B5EF4-FFF2-40B4-BE49-F238E27FC236}">
                    <a16:creationId xmlns:a16="http://schemas.microsoft.com/office/drawing/2014/main" id="{E59215C6-90C9-48E9-A46F-C2299750504B}"/>
                  </a:ext>
                </a:extLst>
              </p:cNvPr>
              <p:cNvGrpSpPr>
                <a:grpSpLocks/>
              </p:cNvGrpSpPr>
              <p:nvPr/>
            </p:nvGrpSpPr>
            <p:grpSpPr bwMode="auto">
              <a:xfrm>
                <a:off x="4320" y="816"/>
                <a:ext cx="96" cy="96"/>
                <a:chOff x="672" y="1248"/>
                <a:chExt cx="96" cy="96"/>
              </a:xfrm>
            </p:grpSpPr>
            <p:sp>
              <p:nvSpPr>
                <p:cNvPr id="13393" name="Line 54">
                  <a:extLst>
                    <a:ext uri="{FF2B5EF4-FFF2-40B4-BE49-F238E27FC236}">
                      <a16:creationId xmlns:a16="http://schemas.microsoft.com/office/drawing/2014/main" id="{7835B0CC-4482-44AE-9A2B-56A51B8CB4E5}"/>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94" name="Line 55">
                  <a:extLst>
                    <a:ext uri="{FF2B5EF4-FFF2-40B4-BE49-F238E27FC236}">
                      <a16:creationId xmlns:a16="http://schemas.microsoft.com/office/drawing/2014/main" id="{BD7776B6-9421-4A21-87E6-1E317CF7EFFA}"/>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84" name="Group 56">
                <a:extLst>
                  <a:ext uri="{FF2B5EF4-FFF2-40B4-BE49-F238E27FC236}">
                    <a16:creationId xmlns:a16="http://schemas.microsoft.com/office/drawing/2014/main" id="{F1913163-37E0-480A-A201-9EAB1D00FFFD}"/>
                  </a:ext>
                </a:extLst>
              </p:cNvPr>
              <p:cNvGrpSpPr>
                <a:grpSpLocks/>
              </p:cNvGrpSpPr>
              <p:nvPr/>
            </p:nvGrpSpPr>
            <p:grpSpPr bwMode="auto">
              <a:xfrm>
                <a:off x="4320" y="1200"/>
                <a:ext cx="96" cy="96"/>
                <a:chOff x="672" y="1248"/>
                <a:chExt cx="96" cy="96"/>
              </a:xfrm>
            </p:grpSpPr>
            <p:sp>
              <p:nvSpPr>
                <p:cNvPr id="13391" name="Line 57">
                  <a:extLst>
                    <a:ext uri="{FF2B5EF4-FFF2-40B4-BE49-F238E27FC236}">
                      <a16:creationId xmlns:a16="http://schemas.microsoft.com/office/drawing/2014/main" id="{93B1B670-8ECE-4484-BDB2-D8B21A8DAF6F}"/>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92" name="Line 58">
                  <a:extLst>
                    <a:ext uri="{FF2B5EF4-FFF2-40B4-BE49-F238E27FC236}">
                      <a16:creationId xmlns:a16="http://schemas.microsoft.com/office/drawing/2014/main" id="{66D1BFD5-04F0-445B-AD7C-B70C62767D1C}"/>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85" name="Group 59">
                <a:extLst>
                  <a:ext uri="{FF2B5EF4-FFF2-40B4-BE49-F238E27FC236}">
                    <a16:creationId xmlns:a16="http://schemas.microsoft.com/office/drawing/2014/main" id="{A71F71F8-6935-4175-8E6B-37AD41093C2B}"/>
                  </a:ext>
                </a:extLst>
              </p:cNvPr>
              <p:cNvGrpSpPr>
                <a:grpSpLocks/>
              </p:cNvGrpSpPr>
              <p:nvPr/>
            </p:nvGrpSpPr>
            <p:grpSpPr bwMode="auto">
              <a:xfrm>
                <a:off x="4320" y="1008"/>
                <a:ext cx="96" cy="96"/>
                <a:chOff x="672" y="1248"/>
                <a:chExt cx="96" cy="96"/>
              </a:xfrm>
            </p:grpSpPr>
            <p:sp>
              <p:nvSpPr>
                <p:cNvPr id="13389" name="Line 60">
                  <a:extLst>
                    <a:ext uri="{FF2B5EF4-FFF2-40B4-BE49-F238E27FC236}">
                      <a16:creationId xmlns:a16="http://schemas.microsoft.com/office/drawing/2014/main" id="{0EBB1E5A-7D23-44D7-B146-A402E5468E41}"/>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90" name="Line 61">
                  <a:extLst>
                    <a:ext uri="{FF2B5EF4-FFF2-40B4-BE49-F238E27FC236}">
                      <a16:creationId xmlns:a16="http://schemas.microsoft.com/office/drawing/2014/main" id="{FC9C6631-53A9-4392-BC00-877A5E2F3F6B}"/>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86" name="Group 62">
                <a:extLst>
                  <a:ext uri="{FF2B5EF4-FFF2-40B4-BE49-F238E27FC236}">
                    <a16:creationId xmlns:a16="http://schemas.microsoft.com/office/drawing/2014/main" id="{781E7D8B-6712-4C4C-9AF7-CBC9B5E6D945}"/>
                  </a:ext>
                </a:extLst>
              </p:cNvPr>
              <p:cNvGrpSpPr>
                <a:grpSpLocks/>
              </p:cNvGrpSpPr>
              <p:nvPr/>
            </p:nvGrpSpPr>
            <p:grpSpPr bwMode="auto">
              <a:xfrm>
                <a:off x="4320" y="1392"/>
                <a:ext cx="96" cy="96"/>
                <a:chOff x="672" y="1248"/>
                <a:chExt cx="96" cy="96"/>
              </a:xfrm>
            </p:grpSpPr>
            <p:sp>
              <p:nvSpPr>
                <p:cNvPr id="13387" name="Line 63">
                  <a:extLst>
                    <a:ext uri="{FF2B5EF4-FFF2-40B4-BE49-F238E27FC236}">
                      <a16:creationId xmlns:a16="http://schemas.microsoft.com/office/drawing/2014/main" id="{F8FCD05E-E35B-4BEF-AA10-7A148AEAEED1}"/>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88" name="Line 64">
                  <a:extLst>
                    <a:ext uri="{FF2B5EF4-FFF2-40B4-BE49-F238E27FC236}">
                      <a16:creationId xmlns:a16="http://schemas.microsoft.com/office/drawing/2014/main" id="{0A0E197B-3C71-451A-A484-7F9D86D639BF}"/>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13373" name="Text Box 146">
              <a:extLst>
                <a:ext uri="{FF2B5EF4-FFF2-40B4-BE49-F238E27FC236}">
                  <a16:creationId xmlns:a16="http://schemas.microsoft.com/office/drawing/2014/main" id="{73302CD8-C3C5-45B4-93EE-64C63134942D}"/>
                </a:ext>
              </a:extLst>
            </p:cNvPr>
            <p:cNvSpPr txBox="1">
              <a:spLocks noChangeArrowheads="1"/>
            </p:cNvSpPr>
            <p:nvPr/>
          </p:nvSpPr>
          <p:spPr bwMode="auto">
            <a:xfrm>
              <a:off x="4224" y="14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00"/>
                  </a:solidFill>
                </a:rPr>
                <a:t>A</a:t>
              </a:r>
            </a:p>
          </p:txBody>
        </p:sp>
      </p:grpSp>
      <p:grpSp>
        <p:nvGrpSpPr>
          <p:cNvPr id="108698" name="Group 154">
            <a:extLst>
              <a:ext uri="{FF2B5EF4-FFF2-40B4-BE49-F238E27FC236}">
                <a16:creationId xmlns:a16="http://schemas.microsoft.com/office/drawing/2014/main" id="{0F4FC10B-927D-4207-ADC6-65EF0B6CFA85}"/>
              </a:ext>
            </a:extLst>
          </p:cNvPr>
          <p:cNvGrpSpPr>
            <a:grpSpLocks/>
          </p:cNvGrpSpPr>
          <p:nvPr/>
        </p:nvGrpSpPr>
        <p:grpSpPr bwMode="auto">
          <a:xfrm>
            <a:off x="8610600" y="228600"/>
            <a:ext cx="304800" cy="2209800"/>
            <a:chOff x="5472" y="144"/>
            <a:chExt cx="192" cy="1392"/>
          </a:xfrm>
        </p:grpSpPr>
        <p:sp>
          <p:nvSpPr>
            <p:cNvPr id="13370" name="Line 75">
              <a:extLst>
                <a:ext uri="{FF2B5EF4-FFF2-40B4-BE49-F238E27FC236}">
                  <a16:creationId xmlns:a16="http://schemas.microsoft.com/office/drawing/2014/main" id="{67C2CD74-7938-4560-98ED-07EA0D0CECEE}"/>
                </a:ext>
              </a:extLst>
            </p:cNvPr>
            <p:cNvSpPr>
              <a:spLocks noChangeShapeType="1"/>
            </p:cNvSpPr>
            <p:nvPr/>
          </p:nvSpPr>
          <p:spPr bwMode="auto">
            <a:xfrm>
              <a:off x="5568" y="384"/>
              <a:ext cx="0" cy="1152"/>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71" name="Text Box 153">
              <a:extLst>
                <a:ext uri="{FF2B5EF4-FFF2-40B4-BE49-F238E27FC236}">
                  <a16:creationId xmlns:a16="http://schemas.microsoft.com/office/drawing/2014/main" id="{37E17492-A7D0-46DF-9D9E-EDBD6A169C61}"/>
                </a:ext>
              </a:extLst>
            </p:cNvPr>
            <p:cNvSpPr txBox="1">
              <a:spLocks noChangeArrowheads="1"/>
            </p:cNvSpPr>
            <p:nvPr/>
          </p:nvSpPr>
          <p:spPr bwMode="auto">
            <a:xfrm>
              <a:off x="5472" y="14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00"/>
                  </a:solidFill>
                </a:rPr>
                <a:t>B</a:t>
              </a:r>
            </a:p>
          </p:txBody>
        </p:sp>
      </p:grpSp>
      <p:grpSp>
        <p:nvGrpSpPr>
          <p:cNvPr id="108702" name="Group 158">
            <a:extLst>
              <a:ext uri="{FF2B5EF4-FFF2-40B4-BE49-F238E27FC236}">
                <a16:creationId xmlns:a16="http://schemas.microsoft.com/office/drawing/2014/main" id="{06D8B53B-E8EB-46EE-B651-6155C5A9C359}"/>
              </a:ext>
            </a:extLst>
          </p:cNvPr>
          <p:cNvGrpSpPr>
            <a:grpSpLocks/>
          </p:cNvGrpSpPr>
          <p:nvPr/>
        </p:nvGrpSpPr>
        <p:grpSpPr bwMode="auto">
          <a:xfrm>
            <a:off x="6553200" y="3352800"/>
            <a:ext cx="457200" cy="2209800"/>
            <a:chOff x="4176" y="1584"/>
            <a:chExt cx="288" cy="1392"/>
          </a:xfrm>
        </p:grpSpPr>
        <p:grpSp>
          <p:nvGrpSpPr>
            <p:cNvPr id="13331" name="Group 76">
              <a:extLst>
                <a:ext uri="{FF2B5EF4-FFF2-40B4-BE49-F238E27FC236}">
                  <a16:creationId xmlns:a16="http://schemas.microsoft.com/office/drawing/2014/main" id="{0D962C4D-E750-47A2-92B9-A48B6644CC2D}"/>
                </a:ext>
              </a:extLst>
            </p:cNvPr>
            <p:cNvGrpSpPr>
              <a:grpSpLocks/>
            </p:cNvGrpSpPr>
            <p:nvPr/>
          </p:nvGrpSpPr>
          <p:grpSpPr bwMode="auto">
            <a:xfrm>
              <a:off x="4176" y="1824"/>
              <a:ext cx="288" cy="1152"/>
              <a:chOff x="4320" y="384"/>
              <a:chExt cx="288" cy="1152"/>
            </a:xfrm>
          </p:grpSpPr>
          <p:grpSp>
            <p:nvGrpSpPr>
              <p:cNvPr id="13333" name="Group 77">
                <a:extLst>
                  <a:ext uri="{FF2B5EF4-FFF2-40B4-BE49-F238E27FC236}">
                    <a16:creationId xmlns:a16="http://schemas.microsoft.com/office/drawing/2014/main" id="{395094E4-7750-4B36-BC4E-7BF326C17163}"/>
                  </a:ext>
                </a:extLst>
              </p:cNvPr>
              <p:cNvGrpSpPr>
                <a:grpSpLocks/>
              </p:cNvGrpSpPr>
              <p:nvPr/>
            </p:nvGrpSpPr>
            <p:grpSpPr bwMode="auto">
              <a:xfrm>
                <a:off x="4512" y="624"/>
                <a:ext cx="96" cy="96"/>
                <a:chOff x="672" y="1248"/>
                <a:chExt cx="96" cy="96"/>
              </a:xfrm>
            </p:grpSpPr>
            <p:sp>
              <p:nvSpPr>
                <p:cNvPr id="13368" name="Line 78">
                  <a:extLst>
                    <a:ext uri="{FF2B5EF4-FFF2-40B4-BE49-F238E27FC236}">
                      <a16:creationId xmlns:a16="http://schemas.microsoft.com/office/drawing/2014/main" id="{BE2CE293-3261-41B0-838E-3E14B13F4B35}"/>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69" name="Line 79">
                  <a:extLst>
                    <a:ext uri="{FF2B5EF4-FFF2-40B4-BE49-F238E27FC236}">
                      <a16:creationId xmlns:a16="http://schemas.microsoft.com/office/drawing/2014/main" id="{77DE7685-1E28-439E-9818-4E493BF2E1F4}"/>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34" name="Group 80">
                <a:extLst>
                  <a:ext uri="{FF2B5EF4-FFF2-40B4-BE49-F238E27FC236}">
                    <a16:creationId xmlns:a16="http://schemas.microsoft.com/office/drawing/2014/main" id="{DA74093B-8DF5-4A00-9DDE-A1986F3592D4}"/>
                  </a:ext>
                </a:extLst>
              </p:cNvPr>
              <p:cNvGrpSpPr>
                <a:grpSpLocks/>
              </p:cNvGrpSpPr>
              <p:nvPr/>
            </p:nvGrpSpPr>
            <p:grpSpPr bwMode="auto">
              <a:xfrm>
                <a:off x="4512" y="432"/>
                <a:ext cx="96" cy="96"/>
                <a:chOff x="672" y="1248"/>
                <a:chExt cx="96" cy="96"/>
              </a:xfrm>
            </p:grpSpPr>
            <p:sp>
              <p:nvSpPr>
                <p:cNvPr id="13366" name="Line 81">
                  <a:extLst>
                    <a:ext uri="{FF2B5EF4-FFF2-40B4-BE49-F238E27FC236}">
                      <a16:creationId xmlns:a16="http://schemas.microsoft.com/office/drawing/2014/main" id="{3CB433D9-A1A4-43F7-8137-8740CC78A0D8}"/>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67" name="Line 82">
                  <a:extLst>
                    <a:ext uri="{FF2B5EF4-FFF2-40B4-BE49-F238E27FC236}">
                      <a16:creationId xmlns:a16="http://schemas.microsoft.com/office/drawing/2014/main" id="{5E30ACDD-E826-46B4-8573-C6AE6BA9FBBB}"/>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35" name="Group 83">
                <a:extLst>
                  <a:ext uri="{FF2B5EF4-FFF2-40B4-BE49-F238E27FC236}">
                    <a16:creationId xmlns:a16="http://schemas.microsoft.com/office/drawing/2014/main" id="{452D54FB-AAB5-4EAB-B92A-B451C9D8C7E5}"/>
                  </a:ext>
                </a:extLst>
              </p:cNvPr>
              <p:cNvGrpSpPr>
                <a:grpSpLocks/>
              </p:cNvGrpSpPr>
              <p:nvPr/>
            </p:nvGrpSpPr>
            <p:grpSpPr bwMode="auto">
              <a:xfrm>
                <a:off x="4512" y="816"/>
                <a:ext cx="96" cy="96"/>
                <a:chOff x="672" y="1248"/>
                <a:chExt cx="96" cy="96"/>
              </a:xfrm>
            </p:grpSpPr>
            <p:sp>
              <p:nvSpPr>
                <p:cNvPr id="13364" name="Line 84">
                  <a:extLst>
                    <a:ext uri="{FF2B5EF4-FFF2-40B4-BE49-F238E27FC236}">
                      <a16:creationId xmlns:a16="http://schemas.microsoft.com/office/drawing/2014/main" id="{B7D4E635-6230-4044-B227-7B2A4880903D}"/>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65" name="Line 85">
                  <a:extLst>
                    <a:ext uri="{FF2B5EF4-FFF2-40B4-BE49-F238E27FC236}">
                      <a16:creationId xmlns:a16="http://schemas.microsoft.com/office/drawing/2014/main" id="{7BE33651-C808-46EA-A1A0-A204ECE14B3B}"/>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36" name="Group 86">
                <a:extLst>
                  <a:ext uri="{FF2B5EF4-FFF2-40B4-BE49-F238E27FC236}">
                    <a16:creationId xmlns:a16="http://schemas.microsoft.com/office/drawing/2014/main" id="{ECDF38CF-42C3-4D6A-BA5E-DA9380F3B242}"/>
                  </a:ext>
                </a:extLst>
              </p:cNvPr>
              <p:cNvGrpSpPr>
                <a:grpSpLocks/>
              </p:cNvGrpSpPr>
              <p:nvPr/>
            </p:nvGrpSpPr>
            <p:grpSpPr bwMode="auto">
              <a:xfrm>
                <a:off x="4512" y="1200"/>
                <a:ext cx="96" cy="96"/>
                <a:chOff x="672" y="1248"/>
                <a:chExt cx="96" cy="96"/>
              </a:xfrm>
            </p:grpSpPr>
            <p:sp>
              <p:nvSpPr>
                <p:cNvPr id="13362" name="Line 87">
                  <a:extLst>
                    <a:ext uri="{FF2B5EF4-FFF2-40B4-BE49-F238E27FC236}">
                      <a16:creationId xmlns:a16="http://schemas.microsoft.com/office/drawing/2014/main" id="{654354F3-1978-4B7A-8F40-CCB73FD1F795}"/>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63" name="Line 88">
                  <a:extLst>
                    <a:ext uri="{FF2B5EF4-FFF2-40B4-BE49-F238E27FC236}">
                      <a16:creationId xmlns:a16="http://schemas.microsoft.com/office/drawing/2014/main" id="{E766E185-AC11-474C-B0DA-41DFC48851AF}"/>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37" name="Group 89">
                <a:extLst>
                  <a:ext uri="{FF2B5EF4-FFF2-40B4-BE49-F238E27FC236}">
                    <a16:creationId xmlns:a16="http://schemas.microsoft.com/office/drawing/2014/main" id="{970E6CD4-0BBA-4F7D-B3D6-CCB2652167E0}"/>
                  </a:ext>
                </a:extLst>
              </p:cNvPr>
              <p:cNvGrpSpPr>
                <a:grpSpLocks/>
              </p:cNvGrpSpPr>
              <p:nvPr/>
            </p:nvGrpSpPr>
            <p:grpSpPr bwMode="auto">
              <a:xfrm>
                <a:off x="4512" y="1008"/>
                <a:ext cx="96" cy="96"/>
                <a:chOff x="672" y="1248"/>
                <a:chExt cx="96" cy="96"/>
              </a:xfrm>
            </p:grpSpPr>
            <p:sp>
              <p:nvSpPr>
                <p:cNvPr id="13360" name="Line 90">
                  <a:extLst>
                    <a:ext uri="{FF2B5EF4-FFF2-40B4-BE49-F238E27FC236}">
                      <a16:creationId xmlns:a16="http://schemas.microsoft.com/office/drawing/2014/main" id="{8D087212-F7E4-4F01-8440-019F94608EA2}"/>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61" name="Line 91">
                  <a:extLst>
                    <a:ext uri="{FF2B5EF4-FFF2-40B4-BE49-F238E27FC236}">
                      <a16:creationId xmlns:a16="http://schemas.microsoft.com/office/drawing/2014/main" id="{F09882D2-0F68-48AA-BC57-C49D8100A338}"/>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38" name="Group 92">
                <a:extLst>
                  <a:ext uri="{FF2B5EF4-FFF2-40B4-BE49-F238E27FC236}">
                    <a16:creationId xmlns:a16="http://schemas.microsoft.com/office/drawing/2014/main" id="{398B6D08-5387-488F-ADF6-FA4A8097369D}"/>
                  </a:ext>
                </a:extLst>
              </p:cNvPr>
              <p:cNvGrpSpPr>
                <a:grpSpLocks/>
              </p:cNvGrpSpPr>
              <p:nvPr/>
            </p:nvGrpSpPr>
            <p:grpSpPr bwMode="auto">
              <a:xfrm>
                <a:off x="4512" y="1392"/>
                <a:ext cx="96" cy="96"/>
                <a:chOff x="672" y="1248"/>
                <a:chExt cx="96" cy="96"/>
              </a:xfrm>
            </p:grpSpPr>
            <p:sp>
              <p:nvSpPr>
                <p:cNvPr id="13358" name="Line 93">
                  <a:extLst>
                    <a:ext uri="{FF2B5EF4-FFF2-40B4-BE49-F238E27FC236}">
                      <a16:creationId xmlns:a16="http://schemas.microsoft.com/office/drawing/2014/main" id="{2F103544-107D-494F-A1A7-E773088BB8D7}"/>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59" name="Line 94">
                  <a:extLst>
                    <a:ext uri="{FF2B5EF4-FFF2-40B4-BE49-F238E27FC236}">
                      <a16:creationId xmlns:a16="http://schemas.microsoft.com/office/drawing/2014/main" id="{46F1CC29-D953-404F-9E53-C21564A8F6DF}"/>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3339" name="Line 95">
                <a:extLst>
                  <a:ext uri="{FF2B5EF4-FFF2-40B4-BE49-F238E27FC236}">
                    <a16:creationId xmlns:a16="http://schemas.microsoft.com/office/drawing/2014/main" id="{19666CE7-1A01-4198-85F3-CF5EEBD1F71C}"/>
                  </a:ext>
                </a:extLst>
              </p:cNvPr>
              <p:cNvSpPr>
                <a:spLocks noChangeShapeType="1"/>
              </p:cNvSpPr>
              <p:nvPr/>
            </p:nvSpPr>
            <p:spPr bwMode="auto">
              <a:xfrm>
                <a:off x="4464" y="384"/>
                <a:ext cx="0" cy="1152"/>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3340" name="Group 96">
                <a:extLst>
                  <a:ext uri="{FF2B5EF4-FFF2-40B4-BE49-F238E27FC236}">
                    <a16:creationId xmlns:a16="http://schemas.microsoft.com/office/drawing/2014/main" id="{EDE2D6AE-2589-4CC6-98C4-F9CF9DD04786}"/>
                  </a:ext>
                </a:extLst>
              </p:cNvPr>
              <p:cNvGrpSpPr>
                <a:grpSpLocks/>
              </p:cNvGrpSpPr>
              <p:nvPr/>
            </p:nvGrpSpPr>
            <p:grpSpPr bwMode="auto">
              <a:xfrm>
                <a:off x="4320" y="624"/>
                <a:ext cx="96" cy="96"/>
                <a:chOff x="672" y="1248"/>
                <a:chExt cx="96" cy="96"/>
              </a:xfrm>
            </p:grpSpPr>
            <p:sp>
              <p:nvSpPr>
                <p:cNvPr id="13356" name="Line 97">
                  <a:extLst>
                    <a:ext uri="{FF2B5EF4-FFF2-40B4-BE49-F238E27FC236}">
                      <a16:creationId xmlns:a16="http://schemas.microsoft.com/office/drawing/2014/main" id="{37DBDEB1-4B60-43DB-965E-EC8292677184}"/>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57" name="Line 98">
                  <a:extLst>
                    <a:ext uri="{FF2B5EF4-FFF2-40B4-BE49-F238E27FC236}">
                      <a16:creationId xmlns:a16="http://schemas.microsoft.com/office/drawing/2014/main" id="{44A21F7C-5E68-4A04-BE93-92C36C7B6AFC}"/>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41" name="Group 99">
                <a:extLst>
                  <a:ext uri="{FF2B5EF4-FFF2-40B4-BE49-F238E27FC236}">
                    <a16:creationId xmlns:a16="http://schemas.microsoft.com/office/drawing/2014/main" id="{0FCA119B-691A-4D3A-84D4-95989EE756E6}"/>
                  </a:ext>
                </a:extLst>
              </p:cNvPr>
              <p:cNvGrpSpPr>
                <a:grpSpLocks/>
              </p:cNvGrpSpPr>
              <p:nvPr/>
            </p:nvGrpSpPr>
            <p:grpSpPr bwMode="auto">
              <a:xfrm>
                <a:off x="4320" y="432"/>
                <a:ext cx="96" cy="96"/>
                <a:chOff x="672" y="1248"/>
                <a:chExt cx="96" cy="96"/>
              </a:xfrm>
            </p:grpSpPr>
            <p:sp>
              <p:nvSpPr>
                <p:cNvPr id="13354" name="Line 100">
                  <a:extLst>
                    <a:ext uri="{FF2B5EF4-FFF2-40B4-BE49-F238E27FC236}">
                      <a16:creationId xmlns:a16="http://schemas.microsoft.com/office/drawing/2014/main" id="{119F0666-1E95-45D9-922D-8CB45F8A8F20}"/>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55" name="Line 101">
                  <a:extLst>
                    <a:ext uri="{FF2B5EF4-FFF2-40B4-BE49-F238E27FC236}">
                      <a16:creationId xmlns:a16="http://schemas.microsoft.com/office/drawing/2014/main" id="{DA550CDB-564A-40E4-A6DF-9EADFE812A91}"/>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42" name="Group 102">
                <a:extLst>
                  <a:ext uri="{FF2B5EF4-FFF2-40B4-BE49-F238E27FC236}">
                    <a16:creationId xmlns:a16="http://schemas.microsoft.com/office/drawing/2014/main" id="{F66C9795-43CF-4C06-9AE3-F553F5FD705B}"/>
                  </a:ext>
                </a:extLst>
              </p:cNvPr>
              <p:cNvGrpSpPr>
                <a:grpSpLocks/>
              </p:cNvGrpSpPr>
              <p:nvPr/>
            </p:nvGrpSpPr>
            <p:grpSpPr bwMode="auto">
              <a:xfrm>
                <a:off x="4320" y="816"/>
                <a:ext cx="96" cy="96"/>
                <a:chOff x="672" y="1248"/>
                <a:chExt cx="96" cy="96"/>
              </a:xfrm>
            </p:grpSpPr>
            <p:sp>
              <p:nvSpPr>
                <p:cNvPr id="13352" name="Line 103">
                  <a:extLst>
                    <a:ext uri="{FF2B5EF4-FFF2-40B4-BE49-F238E27FC236}">
                      <a16:creationId xmlns:a16="http://schemas.microsoft.com/office/drawing/2014/main" id="{B257D0B9-9977-4A57-BD6B-E7D0C2D02B0B}"/>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53" name="Line 104">
                  <a:extLst>
                    <a:ext uri="{FF2B5EF4-FFF2-40B4-BE49-F238E27FC236}">
                      <a16:creationId xmlns:a16="http://schemas.microsoft.com/office/drawing/2014/main" id="{C702FA9C-5514-41F4-98BD-BF3386898E3B}"/>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43" name="Group 105">
                <a:extLst>
                  <a:ext uri="{FF2B5EF4-FFF2-40B4-BE49-F238E27FC236}">
                    <a16:creationId xmlns:a16="http://schemas.microsoft.com/office/drawing/2014/main" id="{970321B5-C781-448F-80C3-64A585496D7F}"/>
                  </a:ext>
                </a:extLst>
              </p:cNvPr>
              <p:cNvGrpSpPr>
                <a:grpSpLocks/>
              </p:cNvGrpSpPr>
              <p:nvPr/>
            </p:nvGrpSpPr>
            <p:grpSpPr bwMode="auto">
              <a:xfrm>
                <a:off x="4320" y="1200"/>
                <a:ext cx="96" cy="96"/>
                <a:chOff x="672" y="1248"/>
                <a:chExt cx="96" cy="96"/>
              </a:xfrm>
            </p:grpSpPr>
            <p:sp>
              <p:nvSpPr>
                <p:cNvPr id="13350" name="Line 106">
                  <a:extLst>
                    <a:ext uri="{FF2B5EF4-FFF2-40B4-BE49-F238E27FC236}">
                      <a16:creationId xmlns:a16="http://schemas.microsoft.com/office/drawing/2014/main" id="{9EA3DA22-497A-4CAB-A673-F9581F34B2ED}"/>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51" name="Line 107">
                  <a:extLst>
                    <a:ext uri="{FF2B5EF4-FFF2-40B4-BE49-F238E27FC236}">
                      <a16:creationId xmlns:a16="http://schemas.microsoft.com/office/drawing/2014/main" id="{6A8C96E8-C0F3-473D-B4FE-30A34B3DDD70}"/>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44" name="Group 108">
                <a:extLst>
                  <a:ext uri="{FF2B5EF4-FFF2-40B4-BE49-F238E27FC236}">
                    <a16:creationId xmlns:a16="http://schemas.microsoft.com/office/drawing/2014/main" id="{97ECCE09-CEB3-4788-830E-8CE5BF8ADDBF}"/>
                  </a:ext>
                </a:extLst>
              </p:cNvPr>
              <p:cNvGrpSpPr>
                <a:grpSpLocks/>
              </p:cNvGrpSpPr>
              <p:nvPr/>
            </p:nvGrpSpPr>
            <p:grpSpPr bwMode="auto">
              <a:xfrm>
                <a:off x="4320" y="1008"/>
                <a:ext cx="96" cy="96"/>
                <a:chOff x="672" y="1248"/>
                <a:chExt cx="96" cy="96"/>
              </a:xfrm>
            </p:grpSpPr>
            <p:sp>
              <p:nvSpPr>
                <p:cNvPr id="13348" name="Line 109">
                  <a:extLst>
                    <a:ext uri="{FF2B5EF4-FFF2-40B4-BE49-F238E27FC236}">
                      <a16:creationId xmlns:a16="http://schemas.microsoft.com/office/drawing/2014/main" id="{A6DF46E8-4B6F-4DA4-B95E-9701C1959551}"/>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49" name="Line 110">
                  <a:extLst>
                    <a:ext uri="{FF2B5EF4-FFF2-40B4-BE49-F238E27FC236}">
                      <a16:creationId xmlns:a16="http://schemas.microsoft.com/office/drawing/2014/main" id="{CF0F5EF9-02A6-4EC2-8DB8-0473C4A50FE1}"/>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45" name="Group 111">
                <a:extLst>
                  <a:ext uri="{FF2B5EF4-FFF2-40B4-BE49-F238E27FC236}">
                    <a16:creationId xmlns:a16="http://schemas.microsoft.com/office/drawing/2014/main" id="{B4F1062A-086C-45D5-BA08-3BCAB2ADF4AC}"/>
                  </a:ext>
                </a:extLst>
              </p:cNvPr>
              <p:cNvGrpSpPr>
                <a:grpSpLocks/>
              </p:cNvGrpSpPr>
              <p:nvPr/>
            </p:nvGrpSpPr>
            <p:grpSpPr bwMode="auto">
              <a:xfrm>
                <a:off x="4320" y="1392"/>
                <a:ext cx="96" cy="96"/>
                <a:chOff x="672" y="1248"/>
                <a:chExt cx="96" cy="96"/>
              </a:xfrm>
            </p:grpSpPr>
            <p:sp>
              <p:nvSpPr>
                <p:cNvPr id="13346" name="Line 112">
                  <a:extLst>
                    <a:ext uri="{FF2B5EF4-FFF2-40B4-BE49-F238E27FC236}">
                      <a16:creationId xmlns:a16="http://schemas.microsoft.com/office/drawing/2014/main" id="{16EFD40A-3D1F-4565-A3ED-D77D99E6570E}"/>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47" name="Line 113">
                  <a:extLst>
                    <a:ext uri="{FF2B5EF4-FFF2-40B4-BE49-F238E27FC236}">
                      <a16:creationId xmlns:a16="http://schemas.microsoft.com/office/drawing/2014/main" id="{BEEDC558-791D-489D-9786-7120F1B14C68}"/>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13332" name="Rectangle 156">
              <a:extLst>
                <a:ext uri="{FF2B5EF4-FFF2-40B4-BE49-F238E27FC236}">
                  <a16:creationId xmlns:a16="http://schemas.microsoft.com/office/drawing/2014/main" id="{E679D12C-2C25-4225-B724-B7AF16C1F981}"/>
                </a:ext>
              </a:extLst>
            </p:cNvPr>
            <p:cNvSpPr>
              <a:spLocks noChangeArrowheads="1"/>
            </p:cNvSpPr>
            <p:nvPr/>
          </p:nvSpPr>
          <p:spPr bwMode="auto">
            <a:xfrm>
              <a:off x="4224" y="1584"/>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00"/>
                  </a:solidFill>
                </a:rPr>
                <a:t>A</a:t>
              </a:r>
            </a:p>
          </p:txBody>
        </p:sp>
      </p:grpSp>
      <p:sp>
        <p:nvSpPr>
          <p:cNvPr id="108704" name="Text Box 160">
            <a:extLst>
              <a:ext uri="{FF2B5EF4-FFF2-40B4-BE49-F238E27FC236}">
                <a16:creationId xmlns:a16="http://schemas.microsoft.com/office/drawing/2014/main" id="{DECDC945-BF50-43A3-8E57-094CE22CF144}"/>
              </a:ext>
            </a:extLst>
          </p:cNvPr>
          <p:cNvSpPr txBox="1">
            <a:spLocks noChangeArrowheads="1"/>
          </p:cNvSpPr>
          <p:nvPr/>
        </p:nvSpPr>
        <p:spPr bwMode="auto">
          <a:xfrm>
            <a:off x="76200" y="457200"/>
            <a:ext cx="6324600" cy="627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6600"/>
                </a:solidFill>
              </a:rPr>
              <a:t>Step 1:</a:t>
            </a:r>
            <a:r>
              <a:rPr lang="en-US" altLang="en-US" sz="1800" b="1">
                <a:solidFill>
                  <a:srgbClr val="FFFFCC"/>
                </a:solidFill>
              </a:rPr>
              <a:t> Plate A is positively charged and B is neutral.</a:t>
            </a:r>
          </a:p>
          <a:p>
            <a:pPr eaLnBrk="1" hangingPunct="1">
              <a:spcBef>
                <a:spcPct val="50000"/>
              </a:spcBef>
              <a:buFontTx/>
              <a:buNone/>
            </a:pPr>
            <a:r>
              <a:rPr lang="en-US" altLang="en-US" sz="1800" b="1">
                <a:solidFill>
                  <a:srgbClr val="FF6600"/>
                </a:solidFill>
              </a:rPr>
              <a:t>Step 2:</a:t>
            </a:r>
            <a:r>
              <a:rPr lang="en-US" altLang="en-US" sz="1800" b="1">
                <a:solidFill>
                  <a:srgbClr val="00CCFF"/>
                </a:solidFill>
              </a:rPr>
              <a:t> When a neutral plate B is brought near A, charges are induced on B such that the side near A is negative and the other side is positive.</a:t>
            </a:r>
          </a:p>
          <a:p>
            <a:pPr eaLnBrk="1" hangingPunct="1">
              <a:spcBef>
                <a:spcPct val="50000"/>
              </a:spcBef>
              <a:buFontTx/>
              <a:buNone/>
            </a:pPr>
            <a:r>
              <a:rPr lang="en-US" altLang="en-US" sz="1800" b="1">
                <a:solidFill>
                  <a:srgbClr val="66FF99"/>
                </a:solidFill>
              </a:rPr>
              <a:t>The potential of the system of A and B in step 1 and 2 remains the same because the potential due to positive and negative charges on B cancel out.</a:t>
            </a:r>
          </a:p>
          <a:p>
            <a:pPr eaLnBrk="1" hangingPunct="1">
              <a:spcBef>
                <a:spcPct val="50000"/>
              </a:spcBef>
              <a:buFontTx/>
              <a:buNone/>
            </a:pPr>
            <a:r>
              <a:rPr lang="en-US" altLang="en-US" sz="1800" b="1">
                <a:solidFill>
                  <a:srgbClr val="FF6600"/>
                </a:solidFill>
              </a:rPr>
              <a:t>Step 3:</a:t>
            </a:r>
            <a:r>
              <a:rPr lang="en-US" altLang="en-US" sz="1800" b="1">
                <a:solidFill>
                  <a:srgbClr val="FF6699"/>
                </a:solidFill>
              </a:rPr>
              <a:t>  When the farther side of B is earthed the positive charges on B get neutralised and B is left only with negative charges.</a:t>
            </a:r>
          </a:p>
          <a:p>
            <a:pPr eaLnBrk="1" hangingPunct="1">
              <a:spcBef>
                <a:spcPct val="50000"/>
              </a:spcBef>
              <a:buFontTx/>
              <a:buNone/>
            </a:pPr>
            <a:r>
              <a:rPr lang="en-US" altLang="en-US" sz="1800" b="1">
                <a:solidFill>
                  <a:srgbClr val="00FFFF"/>
                </a:solidFill>
              </a:rPr>
              <a:t>Now, the net potential of the system decreases due to the sum of positive potential on A and negative potential on B.</a:t>
            </a:r>
          </a:p>
          <a:p>
            <a:pPr eaLnBrk="1" hangingPunct="1">
              <a:spcBef>
                <a:spcPct val="50000"/>
              </a:spcBef>
              <a:buFontTx/>
              <a:buNone/>
            </a:pPr>
            <a:r>
              <a:rPr lang="en-US" altLang="en-US" sz="1800" b="1">
                <a:solidFill>
                  <a:srgbClr val="FFFF66"/>
                </a:solidFill>
              </a:rPr>
              <a:t>To increase the potential to the same value as was in step 2, an additional amount of charges can be given to plate A.</a:t>
            </a:r>
          </a:p>
          <a:p>
            <a:pPr eaLnBrk="1" hangingPunct="1">
              <a:spcBef>
                <a:spcPct val="50000"/>
              </a:spcBef>
              <a:buFontTx/>
              <a:buNone/>
            </a:pPr>
            <a:r>
              <a:rPr lang="en-US" altLang="en-US" sz="1800" b="1">
                <a:solidFill>
                  <a:srgbClr val="CC99FF"/>
                </a:solidFill>
              </a:rPr>
              <a:t>This means, the capacity of storing charges on A increases.</a:t>
            </a:r>
          </a:p>
          <a:p>
            <a:pPr eaLnBrk="1" hangingPunct="1">
              <a:spcBef>
                <a:spcPct val="50000"/>
              </a:spcBef>
              <a:buFontTx/>
              <a:buNone/>
            </a:pPr>
            <a:r>
              <a:rPr lang="en-US" altLang="en-US" sz="1800" b="1">
                <a:solidFill>
                  <a:srgbClr val="66FF66"/>
                </a:solidFill>
              </a:rPr>
              <a:t>The system so formed is called a ‘capacitor’.</a:t>
            </a:r>
          </a:p>
        </p:txBody>
      </p:sp>
      <p:sp>
        <p:nvSpPr>
          <p:cNvPr id="108746" name="Text Box 202">
            <a:extLst>
              <a:ext uri="{FF2B5EF4-FFF2-40B4-BE49-F238E27FC236}">
                <a16:creationId xmlns:a16="http://schemas.microsoft.com/office/drawing/2014/main" id="{DF3A4BD1-4844-4AD9-8C20-9FD4BB28DF98}"/>
              </a:ext>
            </a:extLst>
          </p:cNvPr>
          <p:cNvSpPr txBox="1">
            <a:spLocks noChangeArrowheads="1"/>
          </p:cNvSpPr>
          <p:nvPr/>
        </p:nvSpPr>
        <p:spPr bwMode="auto">
          <a:xfrm>
            <a:off x="7086600" y="24384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66FF33"/>
                </a:solidFill>
              </a:rPr>
              <a:t>Potential = V</a:t>
            </a:r>
          </a:p>
        </p:txBody>
      </p:sp>
      <p:sp>
        <p:nvSpPr>
          <p:cNvPr id="108747" name="Text Box 203">
            <a:extLst>
              <a:ext uri="{FF2B5EF4-FFF2-40B4-BE49-F238E27FC236}">
                <a16:creationId xmlns:a16="http://schemas.microsoft.com/office/drawing/2014/main" id="{D46D4E56-8005-4B05-BDDA-E64484D6EEB1}"/>
              </a:ext>
            </a:extLst>
          </p:cNvPr>
          <p:cNvSpPr txBox="1">
            <a:spLocks noChangeArrowheads="1"/>
          </p:cNvSpPr>
          <p:nvPr/>
        </p:nvSpPr>
        <p:spPr bwMode="auto">
          <a:xfrm>
            <a:off x="6629400" y="55626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66FF33"/>
                </a:solidFill>
              </a:rPr>
              <a:t>Potential = V</a:t>
            </a:r>
          </a:p>
        </p:txBody>
      </p:sp>
      <p:sp>
        <p:nvSpPr>
          <p:cNvPr id="108748" name="Text Box 204">
            <a:extLst>
              <a:ext uri="{FF2B5EF4-FFF2-40B4-BE49-F238E27FC236}">
                <a16:creationId xmlns:a16="http://schemas.microsoft.com/office/drawing/2014/main" id="{288CBF17-37C4-4690-9D98-807EF826BCB5}"/>
              </a:ext>
            </a:extLst>
          </p:cNvPr>
          <p:cNvSpPr txBox="1">
            <a:spLocks noChangeArrowheads="1"/>
          </p:cNvSpPr>
          <p:nvPr/>
        </p:nvSpPr>
        <p:spPr bwMode="auto">
          <a:xfrm>
            <a:off x="6629400" y="5821363"/>
            <a:ext cx="1828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66FF33"/>
                </a:solidFill>
              </a:rPr>
              <a:t>Potential decreases to v</a:t>
            </a:r>
          </a:p>
        </p:txBody>
      </p:sp>
      <p:sp>
        <p:nvSpPr>
          <p:cNvPr id="108749" name="Rectangle 205">
            <a:extLst>
              <a:ext uri="{FF2B5EF4-FFF2-40B4-BE49-F238E27FC236}">
                <a16:creationId xmlns:a16="http://schemas.microsoft.com/office/drawing/2014/main" id="{140A6655-44C4-4ECC-AF2E-238AB227424A}"/>
              </a:ext>
            </a:extLst>
          </p:cNvPr>
          <p:cNvSpPr>
            <a:spLocks noChangeArrowheads="1"/>
          </p:cNvSpPr>
          <p:nvPr/>
        </p:nvSpPr>
        <p:spPr bwMode="auto">
          <a:xfrm>
            <a:off x="6324600" y="228600"/>
            <a:ext cx="2667000" cy="25908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8750" name="Rectangle 206">
            <a:extLst>
              <a:ext uri="{FF2B5EF4-FFF2-40B4-BE49-F238E27FC236}">
                <a16:creationId xmlns:a16="http://schemas.microsoft.com/office/drawing/2014/main" id="{98215710-4E7B-459A-9357-E6104EC82F42}"/>
              </a:ext>
            </a:extLst>
          </p:cNvPr>
          <p:cNvSpPr>
            <a:spLocks noChangeArrowheads="1"/>
          </p:cNvSpPr>
          <p:nvPr/>
        </p:nvSpPr>
        <p:spPr bwMode="auto">
          <a:xfrm>
            <a:off x="6324600" y="3352800"/>
            <a:ext cx="2667000" cy="32766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108751" name="Group 207">
            <a:extLst>
              <a:ext uri="{FF2B5EF4-FFF2-40B4-BE49-F238E27FC236}">
                <a16:creationId xmlns:a16="http://schemas.microsoft.com/office/drawing/2014/main" id="{6631CB49-F6E3-4F53-A09F-F925F4650D4C}"/>
              </a:ext>
            </a:extLst>
          </p:cNvPr>
          <p:cNvGrpSpPr>
            <a:grpSpLocks/>
          </p:cNvGrpSpPr>
          <p:nvPr/>
        </p:nvGrpSpPr>
        <p:grpSpPr bwMode="auto">
          <a:xfrm>
            <a:off x="8610600" y="3352800"/>
            <a:ext cx="304800" cy="2209800"/>
            <a:chOff x="5472" y="144"/>
            <a:chExt cx="192" cy="1392"/>
          </a:xfrm>
        </p:grpSpPr>
        <p:sp>
          <p:nvSpPr>
            <p:cNvPr id="13329" name="Line 208">
              <a:extLst>
                <a:ext uri="{FF2B5EF4-FFF2-40B4-BE49-F238E27FC236}">
                  <a16:creationId xmlns:a16="http://schemas.microsoft.com/office/drawing/2014/main" id="{155C7DDA-B972-4DD6-BA5E-6B8FA9EEB2BF}"/>
                </a:ext>
              </a:extLst>
            </p:cNvPr>
            <p:cNvSpPr>
              <a:spLocks noChangeShapeType="1"/>
            </p:cNvSpPr>
            <p:nvPr/>
          </p:nvSpPr>
          <p:spPr bwMode="auto">
            <a:xfrm>
              <a:off x="5568" y="384"/>
              <a:ext cx="0" cy="1152"/>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30" name="Text Box 209">
              <a:extLst>
                <a:ext uri="{FF2B5EF4-FFF2-40B4-BE49-F238E27FC236}">
                  <a16:creationId xmlns:a16="http://schemas.microsoft.com/office/drawing/2014/main" id="{E841E779-4E5B-49CA-A32B-FE22FA365A89}"/>
                </a:ext>
              </a:extLst>
            </p:cNvPr>
            <p:cNvSpPr txBox="1">
              <a:spLocks noChangeArrowheads="1"/>
            </p:cNvSpPr>
            <p:nvPr/>
          </p:nvSpPr>
          <p:spPr bwMode="auto">
            <a:xfrm>
              <a:off x="5472" y="14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00"/>
                  </a:solidFill>
                </a:rPr>
                <a:t>B</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8548"/>
                                        </p:tgtEl>
                                        <p:attrNameLst>
                                          <p:attrName>style.visibility</p:attrName>
                                        </p:attrNameLst>
                                      </p:cBhvr>
                                      <p:to>
                                        <p:strVal val="visible"/>
                                      </p:to>
                                    </p:set>
                                    <p:animEffect transition="in" filter="slide(fromTop)">
                                      <p:cBhvr>
                                        <p:cTn id="7" dur="500"/>
                                        <p:tgtEl>
                                          <p:spTgt spid="1085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08704">
                                            <p:txEl>
                                              <p:pRg st="0" end="0"/>
                                            </p:txEl>
                                          </p:spTgt>
                                        </p:tgtEl>
                                        <p:attrNameLst>
                                          <p:attrName>style.visibility</p:attrName>
                                        </p:attrNameLst>
                                      </p:cBhvr>
                                      <p:to>
                                        <p:strVal val="visible"/>
                                      </p:to>
                                    </p:set>
                                    <p:animEffect transition="in" filter="wipe(left)">
                                      <p:cBhvr>
                                        <p:cTn id="12" dur="500"/>
                                        <p:tgtEl>
                                          <p:spTgt spid="10870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108749"/>
                                        </p:tgtEl>
                                        <p:attrNameLst>
                                          <p:attrName>style.visibility</p:attrName>
                                        </p:attrNameLst>
                                      </p:cBhvr>
                                      <p:to>
                                        <p:strVal val="visible"/>
                                      </p:to>
                                    </p:set>
                                    <p:anim calcmode="lin" valueType="num">
                                      <p:cBhvr>
                                        <p:cTn id="17" dur="500" fill="hold"/>
                                        <p:tgtEl>
                                          <p:spTgt spid="108749"/>
                                        </p:tgtEl>
                                        <p:attrNameLst>
                                          <p:attrName>ppt_w</p:attrName>
                                        </p:attrNameLst>
                                      </p:cBhvr>
                                      <p:tavLst>
                                        <p:tav tm="0">
                                          <p:val>
                                            <p:fltVal val="0"/>
                                          </p:val>
                                        </p:tav>
                                        <p:tav tm="100000">
                                          <p:val>
                                            <p:strVal val="#ppt_w"/>
                                          </p:val>
                                        </p:tav>
                                      </p:tavLst>
                                    </p:anim>
                                    <p:anim calcmode="lin" valueType="num">
                                      <p:cBhvr>
                                        <p:cTn id="18" dur="500" fill="hold"/>
                                        <p:tgtEl>
                                          <p:spTgt spid="108749"/>
                                        </p:tgtEl>
                                        <p:attrNameLst>
                                          <p:attrName>ppt_h</p:attrName>
                                        </p:attrNameLst>
                                      </p:cBhvr>
                                      <p:tavLst>
                                        <p:tav tm="0">
                                          <p:val>
                                            <p:fltVal val="0"/>
                                          </p:val>
                                        </p:tav>
                                        <p:tav tm="100000">
                                          <p:val>
                                            <p:strVal val="#ppt_h"/>
                                          </p:val>
                                        </p:tav>
                                      </p:tavLst>
                                    </p:anim>
                                    <p:animEffect transition="in" filter="fade">
                                      <p:cBhvr>
                                        <p:cTn id="19" dur="500"/>
                                        <p:tgtEl>
                                          <p:spTgt spid="10874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108699"/>
                                        </p:tgtEl>
                                        <p:attrNameLst>
                                          <p:attrName>style.visibility</p:attrName>
                                        </p:attrNameLst>
                                      </p:cBhvr>
                                      <p:to>
                                        <p:strVal val="visible"/>
                                      </p:to>
                                    </p:set>
                                    <p:anim calcmode="lin" valueType="num">
                                      <p:cBhvr>
                                        <p:cTn id="24" dur="500" fill="hold"/>
                                        <p:tgtEl>
                                          <p:spTgt spid="108699"/>
                                        </p:tgtEl>
                                        <p:attrNameLst>
                                          <p:attrName>ppt_w</p:attrName>
                                        </p:attrNameLst>
                                      </p:cBhvr>
                                      <p:tavLst>
                                        <p:tav tm="0">
                                          <p:val>
                                            <p:fltVal val="0"/>
                                          </p:val>
                                        </p:tav>
                                        <p:tav tm="100000">
                                          <p:val>
                                            <p:strVal val="#ppt_w"/>
                                          </p:val>
                                        </p:tav>
                                      </p:tavLst>
                                    </p:anim>
                                    <p:anim calcmode="lin" valueType="num">
                                      <p:cBhvr>
                                        <p:cTn id="25" dur="500" fill="hold"/>
                                        <p:tgtEl>
                                          <p:spTgt spid="108699"/>
                                        </p:tgtEl>
                                        <p:attrNameLst>
                                          <p:attrName>ppt_h</p:attrName>
                                        </p:attrNameLst>
                                      </p:cBhvr>
                                      <p:tavLst>
                                        <p:tav tm="0">
                                          <p:val>
                                            <p:fltVal val="0"/>
                                          </p:val>
                                        </p:tav>
                                        <p:tav tm="100000">
                                          <p:val>
                                            <p:strVal val="#ppt_h"/>
                                          </p:val>
                                        </p:tav>
                                      </p:tavLst>
                                    </p:anim>
                                    <p:animEffect transition="in" filter="fade">
                                      <p:cBhvr>
                                        <p:cTn id="26" dur="500"/>
                                        <p:tgtEl>
                                          <p:spTgt spid="108699"/>
                                        </p:tgtEl>
                                      </p:cBhvr>
                                    </p:animEffect>
                                  </p:childTnLst>
                                </p:cTn>
                              </p:par>
                              <p:par>
                                <p:cTn id="27" presetID="53" presetClass="entr" presetSubtype="0" fill="hold" nodeType="withEffect">
                                  <p:stCondLst>
                                    <p:cond delay="0"/>
                                  </p:stCondLst>
                                  <p:childTnLst>
                                    <p:set>
                                      <p:cBhvr>
                                        <p:cTn id="28" dur="1" fill="hold">
                                          <p:stCondLst>
                                            <p:cond delay="0"/>
                                          </p:stCondLst>
                                        </p:cTn>
                                        <p:tgtEl>
                                          <p:spTgt spid="108698"/>
                                        </p:tgtEl>
                                        <p:attrNameLst>
                                          <p:attrName>style.visibility</p:attrName>
                                        </p:attrNameLst>
                                      </p:cBhvr>
                                      <p:to>
                                        <p:strVal val="visible"/>
                                      </p:to>
                                    </p:set>
                                    <p:anim calcmode="lin" valueType="num">
                                      <p:cBhvr>
                                        <p:cTn id="29" dur="500" fill="hold"/>
                                        <p:tgtEl>
                                          <p:spTgt spid="108698"/>
                                        </p:tgtEl>
                                        <p:attrNameLst>
                                          <p:attrName>ppt_w</p:attrName>
                                        </p:attrNameLst>
                                      </p:cBhvr>
                                      <p:tavLst>
                                        <p:tav tm="0">
                                          <p:val>
                                            <p:fltVal val="0"/>
                                          </p:val>
                                        </p:tav>
                                        <p:tav tm="100000">
                                          <p:val>
                                            <p:strVal val="#ppt_w"/>
                                          </p:val>
                                        </p:tav>
                                      </p:tavLst>
                                    </p:anim>
                                    <p:anim calcmode="lin" valueType="num">
                                      <p:cBhvr>
                                        <p:cTn id="30" dur="500" fill="hold"/>
                                        <p:tgtEl>
                                          <p:spTgt spid="108698"/>
                                        </p:tgtEl>
                                        <p:attrNameLst>
                                          <p:attrName>ppt_h</p:attrName>
                                        </p:attrNameLst>
                                      </p:cBhvr>
                                      <p:tavLst>
                                        <p:tav tm="0">
                                          <p:val>
                                            <p:fltVal val="0"/>
                                          </p:val>
                                        </p:tav>
                                        <p:tav tm="100000">
                                          <p:val>
                                            <p:strVal val="#ppt_h"/>
                                          </p:val>
                                        </p:tav>
                                      </p:tavLst>
                                    </p:anim>
                                    <p:animEffect transition="in" filter="fade">
                                      <p:cBhvr>
                                        <p:cTn id="31" dur="500"/>
                                        <p:tgtEl>
                                          <p:spTgt spid="10869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08746"/>
                                        </p:tgtEl>
                                        <p:attrNameLst>
                                          <p:attrName>style.visibility</p:attrName>
                                        </p:attrNameLst>
                                      </p:cBhvr>
                                      <p:to>
                                        <p:strVal val="visible"/>
                                      </p:to>
                                    </p:set>
                                    <p:animEffect transition="in" filter="dissolve">
                                      <p:cBhvr>
                                        <p:cTn id="36" dur="500"/>
                                        <p:tgtEl>
                                          <p:spTgt spid="10874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nodeType="clickEffect">
                                  <p:stCondLst>
                                    <p:cond delay="0"/>
                                  </p:stCondLst>
                                  <p:childTnLst>
                                    <p:set>
                                      <p:cBhvr>
                                        <p:cTn id="40" dur="1" fill="hold">
                                          <p:stCondLst>
                                            <p:cond delay="0"/>
                                          </p:stCondLst>
                                        </p:cTn>
                                        <p:tgtEl>
                                          <p:spTgt spid="108704">
                                            <p:txEl>
                                              <p:pRg st="1" end="1"/>
                                            </p:txEl>
                                          </p:spTgt>
                                        </p:tgtEl>
                                        <p:attrNameLst>
                                          <p:attrName>style.visibility</p:attrName>
                                        </p:attrNameLst>
                                      </p:cBhvr>
                                      <p:to>
                                        <p:strVal val="visible"/>
                                      </p:to>
                                    </p:set>
                                    <p:animEffect transition="in" filter="wipe(up)">
                                      <p:cBhvr>
                                        <p:cTn id="41" dur="500"/>
                                        <p:tgtEl>
                                          <p:spTgt spid="108704">
                                            <p:txEl>
                                              <p:pRg st="1" end="1"/>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108750"/>
                                        </p:tgtEl>
                                        <p:attrNameLst>
                                          <p:attrName>style.visibility</p:attrName>
                                        </p:attrNameLst>
                                      </p:cBhvr>
                                      <p:to>
                                        <p:strVal val="visible"/>
                                      </p:to>
                                    </p:set>
                                    <p:anim calcmode="lin" valueType="num">
                                      <p:cBhvr>
                                        <p:cTn id="46" dur="500" fill="hold"/>
                                        <p:tgtEl>
                                          <p:spTgt spid="108750"/>
                                        </p:tgtEl>
                                        <p:attrNameLst>
                                          <p:attrName>ppt_w</p:attrName>
                                        </p:attrNameLst>
                                      </p:cBhvr>
                                      <p:tavLst>
                                        <p:tav tm="0">
                                          <p:val>
                                            <p:fltVal val="0"/>
                                          </p:val>
                                        </p:tav>
                                        <p:tav tm="100000">
                                          <p:val>
                                            <p:strVal val="#ppt_w"/>
                                          </p:val>
                                        </p:tav>
                                      </p:tavLst>
                                    </p:anim>
                                    <p:anim calcmode="lin" valueType="num">
                                      <p:cBhvr>
                                        <p:cTn id="47" dur="500" fill="hold"/>
                                        <p:tgtEl>
                                          <p:spTgt spid="108750"/>
                                        </p:tgtEl>
                                        <p:attrNameLst>
                                          <p:attrName>ppt_h</p:attrName>
                                        </p:attrNameLst>
                                      </p:cBhvr>
                                      <p:tavLst>
                                        <p:tav tm="0">
                                          <p:val>
                                            <p:fltVal val="0"/>
                                          </p:val>
                                        </p:tav>
                                        <p:tav tm="100000">
                                          <p:val>
                                            <p:strVal val="#ppt_h"/>
                                          </p:val>
                                        </p:tav>
                                      </p:tavLst>
                                    </p:anim>
                                    <p:animEffect transition="in" filter="fade">
                                      <p:cBhvr>
                                        <p:cTn id="48" dur="500"/>
                                        <p:tgtEl>
                                          <p:spTgt spid="10875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nodeType="clickEffect">
                                  <p:stCondLst>
                                    <p:cond delay="0"/>
                                  </p:stCondLst>
                                  <p:childTnLst>
                                    <p:set>
                                      <p:cBhvr>
                                        <p:cTn id="52" dur="1" fill="hold">
                                          <p:stCondLst>
                                            <p:cond delay="0"/>
                                          </p:stCondLst>
                                        </p:cTn>
                                        <p:tgtEl>
                                          <p:spTgt spid="108702"/>
                                        </p:tgtEl>
                                        <p:attrNameLst>
                                          <p:attrName>style.visibility</p:attrName>
                                        </p:attrNameLst>
                                      </p:cBhvr>
                                      <p:to>
                                        <p:strVal val="visible"/>
                                      </p:to>
                                    </p:set>
                                    <p:anim calcmode="lin" valueType="num">
                                      <p:cBhvr>
                                        <p:cTn id="53" dur="500" fill="hold"/>
                                        <p:tgtEl>
                                          <p:spTgt spid="108702"/>
                                        </p:tgtEl>
                                        <p:attrNameLst>
                                          <p:attrName>ppt_w</p:attrName>
                                        </p:attrNameLst>
                                      </p:cBhvr>
                                      <p:tavLst>
                                        <p:tav tm="0">
                                          <p:val>
                                            <p:fltVal val="0"/>
                                          </p:val>
                                        </p:tav>
                                        <p:tav tm="100000">
                                          <p:val>
                                            <p:strVal val="#ppt_w"/>
                                          </p:val>
                                        </p:tav>
                                      </p:tavLst>
                                    </p:anim>
                                    <p:anim calcmode="lin" valueType="num">
                                      <p:cBhvr>
                                        <p:cTn id="54" dur="500" fill="hold"/>
                                        <p:tgtEl>
                                          <p:spTgt spid="108702"/>
                                        </p:tgtEl>
                                        <p:attrNameLst>
                                          <p:attrName>ppt_h</p:attrName>
                                        </p:attrNameLst>
                                      </p:cBhvr>
                                      <p:tavLst>
                                        <p:tav tm="0">
                                          <p:val>
                                            <p:fltVal val="0"/>
                                          </p:val>
                                        </p:tav>
                                        <p:tav tm="100000">
                                          <p:val>
                                            <p:strVal val="#ppt_h"/>
                                          </p:val>
                                        </p:tav>
                                      </p:tavLst>
                                    </p:anim>
                                    <p:animEffect transition="in" filter="fade">
                                      <p:cBhvr>
                                        <p:cTn id="55" dur="500"/>
                                        <p:tgtEl>
                                          <p:spTgt spid="10870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nodeType="clickEffect">
                                  <p:stCondLst>
                                    <p:cond delay="0"/>
                                  </p:stCondLst>
                                  <p:childTnLst>
                                    <p:set>
                                      <p:cBhvr>
                                        <p:cTn id="59" dur="1" fill="hold">
                                          <p:stCondLst>
                                            <p:cond delay="0"/>
                                          </p:stCondLst>
                                        </p:cTn>
                                        <p:tgtEl>
                                          <p:spTgt spid="108751"/>
                                        </p:tgtEl>
                                        <p:attrNameLst>
                                          <p:attrName>style.visibility</p:attrName>
                                        </p:attrNameLst>
                                      </p:cBhvr>
                                      <p:to>
                                        <p:strVal val="visible"/>
                                      </p:to>
                                    </p:set>
                                  </p:childTnLst>
                                </p:cTn>
                              </p:par>
                            </p:childTnLst>
                          </p:cTn>
                        </p:par>
                        <p:par>
                          <p:cTn id="60" fill="hold" nodeType="afterGroup">
                            <p:stCondLst>
                              <p:cond delay="0"/>
                            </p:stCondLst>
                            <p:childTnLst>
                              <p:par>
                                <p:cTn id="61" presetID="0" presetClass="path" presetSubtype="0" accel="50000" decel="50000" fill="hold" nodeType="afterEffect">
                                  <p:stCondLst>
                                    <p:cond delay="0"/>
                                  </p:stCondLst>
                                  <p:childTnLst>
                                    <p:animMotion origin="layout" path="M 3.33333E-6 2.22222E-6 L -0.09167 2.22222E-6 " pathEditMode="relative" ptsTypes="AA">
                                      <p:cBhvr>
                                        <p:cTn id="62" dur="2000" fill="hold"/>
                                        <p:tgtEl>
                                          <p:spTgt spid="108751"/>
                                        </p:tgtEl>
                                        <p:attrNameLst>
                                          <p:attrName>ppt_x</p:attrName>
                                          <p:attrName>ppt_y</p:attrName>
                                        </p:attrNameLst>
                                      </p:cBhvr>
                                    </p:animMotion>
                                  </p:childTnLst>
                                </p:cTn>
                              </p:par>
                            </p:childTnLst>
                          </p:cTn>
                        </p:par>
                        <p:par>
                          <p:cTn id="63" fill="hold" nodeType="afterGroup">
                            <p:stCondLst>
                              <p:cond delay="2000"/>
                            </p:stCondLst>
                            <p:childTnLst>
                              <p:par>
                                <p:cTn id="64" presetID="9" presetClass="entr" presetSubtype="0" fill="hold" nodeType="afterEffect">
                                  <p:stCondLst>
                                    <p:cond delay="0"/>
                                  </p:stCondLst>
                                  <p:childTnLst>
                                    <p:set>
                                      <p:cBhvr>
                                        <p:cTn id="65" dur="1" fill="hold">
                                          <p:stCondLst>
                                            <p:cond delay="0"/>
                                          </p:stCondLst>
                                        </p:cTn>
                                        <p:tgtEl>
                                          <p:spTgt spid="108658"/>
                                        </p:tgtEl>
                                        <p:attrNameLst>
                                          <p:attrName>style.visibility</p:attrName>
                                        </p:attrNameLst>
                                      </p:cBhvr>
                                      <p:to>
                                        <p:strVal val="visible"/>
                                      </p:to>
                                    </p:set>
                                    <p:animEffect transition="in" filter="dissolve">
                                      <p:cBhvr>
                                        <p:cTn id="66" dur="500"/>
                                        <p:tgtEl>
                                          <p:spTgt spid="108658"/>
                                        </p:tgtEl>
                                      </p:cBhvr>
                                    </p:animEffect>
                                  </p:childTnLst>
                                </p:cTn>
                              </p:par>
                              <p:par>
                                <p:cTn id="67" presetID="9" presetClass="entr" presetSubtype="0" fill="hold" nodeType="withEffect">
                                  <p:stCondLst>
                                    <p:cond delay="0"/>
                                  </p:stCondLst>
                                  <p:childTnLst>
                                    <p:set>
                                      <p:cBhvr>
                                        <p:cTn id="68" dur="1" fill="hold">
                                          <p:stCondLst>
                                            <p:cond delay="0"/>
                                          </p:stCondLst>
                                        </p:cTn>
                                        <p:tgtEl>
                                          <p:spTgt spid="108677"/>
                                        </p:tgtEl>
                                        <p:attrNameLst>
                                          <p:attrName>style.visibility</p:attrName>
                                        </p:attrNameLst>
                                      </p:cBhvr>
                                      <p:to>
                                        <p:strVal val="visible"/>
                                      </p:to>
                                    </p:set>
                                    <p:animEffect transition="in" filter="dissolve">
                                      <p:cBhvr>
                                        <p:cTn id="69" dur="500"/>
                                        <p:tgtEl>
                                          <p:spTgt spid="108677"/>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108747"/>
                                        </p:tgtEl>
                                        <p:attrNameLst>
                                          <p:attrName>style.visibility</p:attrName>
                                        </p:attrNameLst>
                                      </p:cBhvr>
                                      <p:to>
                                        <p:strVal val="visible"/>
                                      </p:to>
                                    </p:set>
                                    <p:anim calcmode="lin" valueType="num">
                                      <p:cBhvr>
                                        <p:cTn id="74" dur="500" fill="hold"/>
                                        <p:tgtEl>
                                          <p:spTgt spid="108747"/>
                                        </p:tgtEl>
                                        <p:attrNameLst>
                                          <p:attrName>ppt_w</p:attrName>
                                        </p:attrNameLst>
                                      </p:cBhvr>
                                      <p:tavLst>
                                        <p:tav tm="0">
                                          <p:val>
                                            <p:fltVal val="0"/>
                                          </p:val>
                                        </p:tav>
                                        <p:tav tm="100000">
                                          <p:val>
                                            <p:strVal val="#ppt_w"/>
                                          </p:val>
                                        </p:tav>
                                      </p:tavLst>
                                    </p:anim>
                                    <p:anim calcmode="lin" valueType="num">
                                      <p:cBhvr>
                                        <p:cTn id="75" dur="500" fill="hold"/>
                                        <p:tgtEl>
                                          <p:spTgt spid="108747"/>
                                        </p:tgtEl>
                                        <p:attrNameLst>
                                          <p:attrName>ppt_h</p:attrName>
                                        </p:attrNameLst>
                                      </p:cBhvr>
                                      <p:tavLst>
                                        <p:tav tm="0">
                                          <p:val>
                                            <p:fltVal val="0"/>
                                          </p:val>
                                        </p:tav>
                                        <p:tav tm="100000">
                                          <p:val>
                                            <p:strVal val="#ppt_h"/>
                                          </p:val>
                                        </p:tav>
                                      </p:tavLst>
                                    </p:anim>
                                    <p:animEffect transition="in" filter="fade">
                                      <p:cBhvr>
                                        <p:cTn id="76" dur="500"/>
                                        <p:tgtEl>
                                          <p:spTgt spid="108747"/>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1" fill="hold" nodeType="clickEffect">
                                  <p:stCondLst>
                                    <p:cond delay="0"/>
                                  </p:stCondLst>
                                  <p:childTnLst>
                                    <p:set>
                                      <p:cBhvr>
                                        <p:cTn id="80" dur="1" fill="hold">
                                          <p:stCondLst>
                                            <p:cond delay="0"/>
                                          </p:stCondLst>
                                        </p:cTn>
                                        <p:tgtEl>
                                          <p:spTgt spid="108704">
                                            <p:txEl>
                                              <p:pRg st="2" end="2"/>
                                            </p:txEl>
                                          </p:spTgt>
                                        </p:tgtEl>
                                        <p:attrNameLst>
                                          <p:attrName>style.visibility</p:attrName>
                                        </p:attrNameLst>
                                      </p:cBhvr>
                                      <p:to>
                                        <p:strVal val="visible"/>
                                      </p:to>
                                    </p:set>
                                    <p:animEffect transition="in" filter="wipe(up)">
                                      <p:cBhvr>
                                        <p:cTn id="81" dur="500"/>
                                        <p:tgtEl>
                                          <p:spTgt spid="108704">
                                            <p:txEl>
                                              <p:pRg st="2" end="2"/>
                                            </p:txEl>
                                          </p:spTgt>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1" fill="hold" nodeType="clickEffect">
                                  <p:stCondLst>
                                    <p:cond delay="0"/>
                                  </p:stCondLst>
                                  <p:childTnLst>
                                    <p:set>
                                      <p:cBhvr>
                                        <p:cTn id="85" dur="1" fill="hold">
                                          <p:stCondLst>
                                            <p:cond delay="0"/>
                                          </p:stCondLst>
                                        </p:cTn>
                                        <p:tgtEl>
                                          <p:spTgt spid="108704">
                                            <p:txEl>
                                              <p:pRg st="3" end="3"/>
                                            </p:txEl>
                                          </p:spTgt>
                                        </p:tgtEl>
                                        <p:attrNameLst>
                                          <p:attrName>style.visibility</p:attrName>
                                        </p:attrNameLst>
                                      </p:cBhvr>
                                      <p:to>
                                        <p:strVal val="visible"/>
                                      </p:to>
                                    </p:set>
                                    <p:animEffect transition="in" filter="wipe(up)">
                                      <p:cBhvr>
                                        <p:cTn id="86" dur="500"/>
                                        <p:tgtEl>
                                          <p:spTgt spid="108704">
                                            <p:txEl>
                                              <p:pRg st="3" end="3"/>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nodeType="clickEffect">
                                  <p:stCondLst>
                                    <p:cond delay="0"/>
                                  </p:stCondLst>
                                  <p:childTnLst>
                                    <p:set>
                                      <p:cBhvr>
                                        <p:cTn id="90" dur="1" fill="hold">
                                          <p:stCondLst>
                                            <p:cond delay="0"/>
                                          </p:stCondLst>
                                        </p:cTn>
                                        <p:tgtEl>
                                          <p:spTgt spid="108678"/>
                                        </p:tgtEl>
                                        <p:attrNameLst>
                                          <p:attrName>style.visibility</p:attrName>
                                        </p:attrNameLst>
                                      </p:cBhvr>
                                      <p:to>
                                        <p:strVal val="visible"/>
                                      </p:to>
                                    </p:set>
                                    <p:animEffect transition="in" filter="wipe(left)">
                                      <p:cBhvr>
                                        <p:cTn id="91" dur="500"/>
                                        <p:tgtEl>
                                          <p:spTgt spid="108678"/>
                                        </p:tgtEl>
                                      </p:cBhvr>
                                    </p:animEffect>
                                  </p:childTnLst>
                                </p:cTn>
                              </p:par>
                            </p:childTnLst>
                          </p:cTn>
                        </p:par>
                        <p:par>
                          <p:cTn id="92" fill="hold" nodeType="afterGroup">
                            <p:stCondLst>
                              <p:cond delay="500"/>
                            </p:stCondLst>
                            <p:childTnLst>
                              <p:par>
                                <p:cTn id="93" presetID="22" presetClass="entr" presetSubtype="1" fill="hold" nodeType="afterEffect">
                                  <p:stCondLst>
                                    <p:cond delay="0"/>
                                  </p:stCondLst>
                                  <p:childTnLst>
                                    <p:set>
                                      <p:cBhvr>
                                        <p:cTn id="94" dur="1" fill="hold">
                                          <p:stCondLst>
                                            <p:cond delay="0"/>
                                          </p:stCondLst>
                                        </p:cTn>
                                        <p:tgtEl>
                                          <p:spTgt spid="108689"/>
                                        </p:tgtEl>
                                        <p:attrNameLst>
                                          <p:attrName>style.visibility</p:attrName>
                                        </p:attrNameLst>
                                      </p:cBhvr>
                                      <p:to>
                                        <p:strVal val="visible"/>
                                      </p:to>
                                    </p:set>
                                    <p:animEffect transition="in" filter="wipe(up)">
                                      <p:cBhvr>
                                        <p:cTn id="95" dur="500"/>
                                        <p:tgtEl>
                                          <p:spTgt spid="108689"/>
                                        </p:tgtEl>
                                      </p:cBhvr>
                                    </p:animEffect>
                                  </p:childTnLst>
                                </p:cTn>
                              </p:par>
                            </p:childTnLst>
                          </p:cTn>
                        </p:par>
                        <p:par>
                          <p:cTn id="96" fill="hold" nodeType="afterGroup">
                            <p:stCondLst>
                              <p:cond delay="1000"/>
                            </p:stCondLst>
                            <p:childTnLst>
                              <p:par>
                                <p:cTn id="97" presetID="9" presetClass="exit" presetSubtype="0" fill="hold" nodeType="afterEffect">
                                  <p:stCondLst>
                                    <p:cond delay="0"/>
                                  </p:stCondLst>
                                  <p:childTnLst>
                                    <p:animEffect transition="out" filter="dissolve">
                                      <p:cBhvr>
                                        <p:cTn id="98" dur="500"/>
                                        <p:tgtEl>
                                          <p:spTgt spid="108677"/>
                                        </p:tgtEl>
                                      </p:cBhvr>
                                    </p:animEffect>
                                    <p:set>
                                      <p:cBhvr>
                                        <p:cTn id="99" dur="1" fill="hold">
                                          <p:stCondLst>
                                            <p:cond delay="499"/>
                                          </p:stCondLst>
                                        </p:cTn>
                                        <p:tgtEl>
                                          <p:spTgt spid="108677"/>
                                        </p:tgtEl>
                                        <p:attrNameLst>
                                          <p:attrName>style.visibility</p:attrName>
                                        </p:attrNameLst>
                                      </p:cBhvr>
                                      <p:to>
                                        <p:strVal val="hidden"/>
                                      </p:to>
                                    </p:set>
                                  </p:childTnLst>
                                </p:cTn>
                              </p:par>
                            </p:childTnLst>
                          </p:cTn>
                        </p:par>
                        <p:par>
                          <p:cTn id="100" fill="hold" nodeType="afterGroup">
                            <p:stCondLst>
                              <p:cond delay="1500"/>
                            </p:stCondLst>
                            <p:childTnLst>
                              <p:par>
                                <p:cTn id="101" presetID="1" presetClass="exit" presetSubtype="0" fill="hold" grpId="1" nodeType="afterEffect">
                                  <p:stCondLst>
                                    <p:cond delay="0"/>
                                  </p:stCondLst>
                                  <p:childTnLst>
                                    <p:set>
                                      <p:cBhvr>
                                        <p:cTn id="102" dur="1" fill="hold">
                                          <p:stCondLst>
                                            <p:cond delay="0"/>
                                          </p:stCondLst>
                                        </p:cTn>
                                        <p:tgtEl>
                                          <p:spTgt spid="108747"/>
                                        </p:tgtEl>
                                        <p:attrNameLst>
                                          <p:attrName>style.visibility</p:attrName>
                                        </p:attrNameLst>
                                      </p:cBhvr>
                                      <p:to>
                                        <p:strVal val="hidden"/>
                                      </p:to>
                                    </p:set>
                                  </p:childTnLst>
                                </p:cTn>
                              </p:par>
                            </p:childTnLst>
                          </p:cTn>
                        </p:par>
                        <p:par>
                          <p:cTn id="103" fill="hold" nodeType="afterGroup">
                            <p:stCondLst>
                              <p:cond delay="1500"/>
                            </p:stCondLst>
                            <p:childTnLst>
                              <p:par>
                                <p:cTn id="104" presetID="53" presetClass="entr" presetSubtype="0" fill="hold" grpId="0" nodeType="afterEffect">
                                  <p:stCondLst>
                                    <p:cond delay="0"/>
                                  </p:stCondLst>
                                  <p:childTnLst>
                                    <p:set>
                                      <p:cBhvr>
                                        <p:cTn id="105" dur="1" fill="hold">
                                          <p:stCondLst>
                                            <p:cond delay="0"/>
                                          </p:stCondLst>
                                        </p:cTn>
                                        <p:tgtEl>
                                          <p:spTgt spid="108748"/>
                                        </p:tgtEl>
                                        <p:attrNameLst>
                                          <p:attrName>style.visibility</p:attrName>
                                        </p:attrNameLst>
                                      </p:cBhvr>
                                      <p:to>
                                        <p:strVal val="visible"/>
                                      </p:to>
                                    </p:set>
                                    <p:anim calcmode="lin" valueType="num">
                                      <p:cBhvr>
                                        <p:cTn id="106" dur="500" fill="hold"/>
                                        <p:tgtEl>
                                          <p:spTgt spid="108748"/>
                                        </p:tgtEl>
                                        <p:attrNameLst>
                                          <p:attrName>ppt_w</p:attrName>
                                        </p:attrNameLst>
                                      </p:cBhvr>
                                      <p:tavLst>
                                        <p:tav tm="0">
                                          <p:val>
                                            <p:fltVal val="0"/>
                                          </p:val>
                                        </p:tav>
                                        <p:tav tm="100000">
                                          <p:val>
                                            <p:strVal val="#ppt_w"/>
                                          </p:val>
                                        </p:tav>
                                      </p:tavLst>
                                    </p:anim>
                                    <p:anim calcmode="lin" valueType="num">
                                      <p:cBhvr>
                                        <p:cTn id="107" dur="500" fill="hold"/>
                                        <p:tgtEl>
                                          <p:spTgt spid="108748"/>
                                        </p:tgtEl>
                                        <p:attrNameLst>
                                          <p:attrName>ppt_h</p:attrName>
                                        </p:attrNameLst>
                                      </p:cBhvr>
                                      <p:tavLst>
                                        <p:tav tm="0">
                                          <p:val>
                                            <p:fltVal val="0"/>
                                          </p:val>
                                        </p:tav>
                                        <p:tav tm="100000">
                                          <p:val>
                                            <p:strVal val="#ppt_h"/>
                                          </p:val>
                                        </p:tav>
                                      </p:tavLst>
                                    </p:anim>
                                    <p:animEffect transition="in" filter="fade">
                                      <p:cBhvr>
                                        <p:cTn id="108" dur="500"/>
                                        <p:tgtEl>
                                          <p:spTgt spid="108748"/>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1" fill="hold" nodeType="clickEffect">
                                  <p:stCondLst>
                                    <p:cond delay="0"/>
                                  </p:stCondLst>
                                  <p:childTnLst>
                                    <p:set>
                                      <p:cBhvr>
                                        <p:cTn id="112" dur="1" fill="hold">
                                          <p:stCondLst>
                                            <p:cond delay="0"/>
                                          </p:stCondLst>
                                        </p:cTn>
                                        <p:tgtEl>
                                          <p:spTgt spid="108704">
                                            <p:txEl>
                                              <p:pRg st="4" end="4"/>
                                            </p:txEl>
                                          </p:spTgt>
                                        </p:tgtEl>
                                        <p:attrNameLst>
                                          <p:attrName>style.visibility</p:attrName>
                                        </p:attrNameLst>
                                      </p:cBhvr>
                                      <p:to>
                                        <p:strVal val="visible"/>
                                      </p:to>
                                    </p:set>
                                    <p:animEffect transition="in" filter="wipe(up)">
                                      <p:cBhvr>
                                        <p:cTn id="113" dur="500"/>
                                        <p:tgtEl>
                                          <p:spTgt spid="108704">
                                            <p:txEl>
                                              <p:pRg st="4" end="4"/>
                                            </p:txEl>
                                          </p:spTgt>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2" presetClass="entr" presetSubtype="1" fill="hold" nodeType="clickEffect">
                                  <p:stCondLst>
                                    <p:cond delay="0"/>
                                  </p:stCondLst>
                                  <p:childTnLst>
                                    <p:set>
                                      <p:cBhvr>
                                        <p:cTn id="117" dur="1" fill="hold">
                                          <p:stCondLst>
                                            <p:cond delay="0"/>
                                          </p:stCondLst>
                                        </p:cTn>
                                        <p:tgtEl>
                                          <p:spTgt spid="108704">
                                            <p:txEl>
                                              <p:pRg st="5" end="5"/>
                                            </p:txEl>
                                          </p:spTgt>
                                        </p:tgtEl>
                                        <p:attrNameLst>
                                          <p:attrName>style.visibility</p:attrName>
                                        </p:attrNameLst>
                                      </p:cBhvr>
                                      <p:to>
                                        <p:strVal val="visible"/>
                                      </p:to>
                                    </p:set>
                                    <p:animEffect transition="in" filter="wipe(up)">
                                      <p:cBhvr>
                                        <p:cTn id="118" dur="500"/>
                                        <p:tgtEl>
                                          <p:spTgt spid="108704">
                                            <p:txEl>
                                              <p:pRg st="5" end="5"/>
                                            </p:txEl>
                                          </p:spTgt>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53" presetClass="entr" presetSubtype="0" fill="hold" nodeType="clickEffect">
                                  <p:stCondLst>
                                    <p:cond delay="0"/>
                                  </p:stCondLst>
                                  <p:childTnLst>
                                    <p:set>
                                      <p:cBhvr>
                                        <p:cTn id="122" dur="1" fill="hold">
                                          <p:stCondLst>
                                            <p:cond delay="0"/>
                                          </p:stCondLst>
                                        </p:cTn>
                                        <p:tgtEl>
                                          <p:spTgt spid="108704">
                                            <p:txEl>
                                              <p:pRg st="6" end="6"/>
                                            </p:txEl>
                                          </p:spTgt>
                                        </p:tgtEl>
                                        <p:attrNameLst>
                                          <p:attrName>style.visibility</p:attrName>
                                        </p:attrNameLst>
                                      </p:cBhvr>
                                      <p:to>
                                        <p:strVal val="visible"/>
                                      </p:to>
                                    </p:set>
                                    <p:anim calcmode="lin" valueType="num">
                                      <p:cBhvr>
                                        <p:cTn id="123" dur="500" fill="hold"/>
                                        <p:tgtEl>
                                          <p:spTgt spid="108704">
                                            <p:txEl>
                                              <p:pRg st="6" end="6"/>
                                            </p:txEl>
                                          </p:spTgt>
                                        </p:tgtEl>
                                        <p:attrNameLst>
                                          <p:attrName>ppt_w</p:attrName>
                                        </p:attrNameLst>
                                      </p:cBhvr>
                                      <p:tavLst>
                                        <p:tav tm="0">
                                          <p:val>
                                            <p:fltVal val="0"/>
                                          </p:val>
                                        </p:tav>
                                        <p:tav tm="100000">
                                          <p:val>
                                            <p:strVal val="#ppt_w"/>
                                          </p:val>
                                        </p:tav>
                                      </p:tavLst>
                                    </p:anim>
                                    <p:anim calcmode="lin" valueType="num">
                                      <p:cBhvr>
                                        <p:cTn id="124" dur="500" fill="hold"/>
                                        <p:tgtEl>
                                          <p:spTgt spid="108704">
                                            <p:txEl>
                                              <p:pRg st="6" end="6"/>
                                            </p:txEl>
                                          </p:spTgt>
                                        </p:tgtEl>
                                        <p:attrNameLst>
                                          <p:attrName>ppt_h</p:attrName>
                                        </p:attrNameLst>
                                      </p:cBhvr>
                                      <p:tavLst>
                                        <p:tav tm="0">
                                          <p:val>
                                            <p:fltVal val="0"/>
                                          </p:val>
                                        </p:tav>
                                        <p:tav tm="100000">
                                          <p:val>
                                            <p:strVal val="#ppt_h"/>
                                          </p:val>
                                        </p:tav>
                                      </p:tavLst>
                                    </p:anim>
                                    <p:animEffect transition="in" filter="fade">
                                      <p:cBhvr>
                                        <p:cTn id="125" dur="500"/>
                                        <p:tgtEl>
                                          <p:spTgt spid="108704">
                                            <p:txEl>
                                              <p:pRg st="6" end="6"/>
                                            </p:txEl>
                                          </p:spTgt>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12" presetClass="entr" presetSubtype="8" fill="hold" nodeType="clickEffect">
                                  <p:stCondLst>
                                    <p:cond delay="0"/>
                                  </p:stCondLst>
                                  <p:childTnLst>
                                    <p:set>
                                      <p:cBhvr>
                                        <p:cTn id="129" dur="1" fill="hold">
                                          <p:stCondLst>
                                            <p:cond delay="0"/>
                                          </p:stCondLst>
                                        </p:cTn>
                                        <p:tgtEl>
                                          <p:spTgt spid="108704">
                                            <p:txEl>
                                              <p:pRg st="7" end="7"/>
                                            </p:txEl>
                                          </p:spTgt>
                                        </p:tgtEl>
                                        <p:attrNameLst>
                                          <p:attrName>style.visibility</p:attrName>
                                        </p:attrNameLst>
                                      </p:cBhvr>
                                      <p:to>
                                        <p:strVal val="visible"/>
                                      </p:to>
                                    </p:set>
                                    <p:animEffect transition="in" filter="slide(fromLeft)">
                                      <p:cBhvr>
                                        <p:cTn id="130" dur="500"/>
                                        <p:tgtEl>
                                          <p:spTgt spid="10870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p:bldP spid="108746" grpId="0"/>
      <p:bldP spid="108747" grpId="0"/>
      <p:bldP spid="108747" grpId="1"/>
      <p:bldP spid="108748" grpId="0"/>
      <p:bldP spid="108749" grpId="0" animBg="1"/>
      <p:bldP spid="1087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Text Box 4">
            <a:extLst>
              <a:ext uri="{FF2B5EF4-FFF2-40B4-BE49-F238E27FC236}">
                <a16:creationId xmlns:a16="http://schemas.microsoft.com/office/drawing/2014/main" id="{40C63F41-6E46-4C5A-8EBC-42F06128A41C}"/>
              </a:ext>
            </a:extLst>
          </p:cNvPr>
          <p:cNvSpPr txBox="1">
            <a:spLocks noChangeArrowheads="1"/>
          </p:cNvSpPr>
          <p:nvPr/>
        </p:nvSpPr>
        <p:spPr bwMode="auto">
          <a:xfrm>
            <a:off x="76200" y="44450"/>
            <a:ext cx="5562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a:solidFill>
                  <a:srgbClr val="66FF33"/>
                </a:solidFill>
              </a:rPr>
              <a:t>Capacitance of Parallel Plate Capacitor:</a:t>
            </a:r>
          </a:p>
        </p:txBody>
      </p:sp>
      <p:sp>
        <p:nvSpPr>
          <p:cNvPr id="109573" name="Text Box 5">
            <a:extLst>
              <a:ext uri="{FF2B5EF4-FFF2-40B4-BE49-F238E27FC236}">
                <a16:creationId xmlns:a16="http://schemas.microsoft.com/office/drawing/2014/main" id="{7E1CDAA9-DDEF-4775-B1E4-77128D37D07E}"/>
              </a:ext>
            </a:extLst>
          </p:cNvPr>
          <p:cNvSpPr txBox="1">
            <a:spLocks noChangeArrowheads="1"/>
          </p:cNvSpPr>
          <p:nvPr/>
        </p:nvSpPr>
        <p:spPr bwMode="auto">
          <a:xfrm>
            <a:off x="76200" y="457200"/>
            <a:ext cx="54864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9966"/>
                </a:solidFill>
              </a:rPr>
              <a:t>Parallel plate capacitor is an arrangement of two parallel conducting plates of equal area separated by air medium or any other insulating medium such as </a:t>
            </a:r>
            <a:r>
              <a:rPr lang="en-US" altLang="en-US" sz="1800" b="1">
                <a:solidFill>
                  <a:srgbClr val="CCCCFF"/>
                </a:solidFill>
              </a:rPr>
              <a:t>paper, mica, glass, wood, ceramic, etc.</a:t>
            </a:r>
          </a:p>
        </p:txBody>
      </p:sp>
      <p:grpSp>
        <p:nvGrpSpPr>
          <p:cNvPr id="109574" name="Group 6">
            <a:extLst>
              <a:ext uri="{FF2B5EF4-FFF2-40B4-BE49-F238E27FC236}">
                <a16:creationId xmlns:a16="http://schemas.microsoft.com/office/drawing/2014/main" id="{1C7A7E76-8969-4DAA-9428-9C9677D563F6}"/>
              </a:ext>
            </a:extLst>
          </p:cNvPr>
          <p:cNvGrpSpPr>
            <a:grpSpLocks/>
          </p:cNvGrpSpPr>
          <p:nvPr/>
        </p:nvGrpSpPr>
        <p:grpSpPr bwMode="auto">
          <a:xfrm>
            <a:off x="7924800" y="609600"/>
            <a:ext cx="685800" cy="2819400"/>
            <a:chOff x="3552" y="528"/>
            <a:chExt cx="720" cy="2976"/>
          </a:xfrm>
        </p:grpSpPr>
        <p:sp>
          <p:nvSpPr>
            <p:cNvPr id="15587" name="AutoShape 7">
              <a:extLst>
                <a:ext uri="{FF2B5EF4-FFF2-40B4-BE49-F238E27FC236}">
                  <a16:creationId xmlns:a16="http://schemas.microsoft.com/office/drawing/2014/main" id="{49D34F96-90AB-43CB-98C6-065B6F0C94F0}"/>
                </a:ext>
              </a:extLst>
            </p:cNvPr>
            <p:cNvSpPr>
              <a:spLocks noChangeArrowheads="1"/>
            </p:cNvSpPr>
            <p:nvPr/>
          </p:nvSpPr>
          <p:spPr bwMode="auto">
            <a:xfrm rot="-5400000">
              <a:off x="2424" y="1656"/>
              <a:ext cx="2976" cy="720"/>
            </a:xfrm>
            <a:prstGeom prst="parallelogram">
              <a:avLst>
                <a:gd name="adj" fmla="val 103333"/>
              </a:avLst>
            </a:prstGeom>
            <a:solidFill>
              <a:srgbClr val="FF9900"/>
            </a:solidFill>
            <a:ln w="19050">
              <a:solidFill>
                <a:srgbClr val="A5002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15588" name="Group 8">
              <a:extLst>
                <a:ext uri="{FF2B5EF4-FFF2-40B4-BE49-F238E27FC236}">
                  <a16:creationId xmlns:a16="http://schemas.microsoft.com/office/drawing/2014/main" id="{1FD58464-B666-44C0-8801-C19311BE1379}"/>
                </a:ext>
              </a:extLst>
            </p:cNvPr>
            <p:cNvGrpSpPr>
              <a:grpSpLocks/>
            </p:cNvGrpSpPr>
            <p:nvPr/>
          </p:nvGrpSpPr>
          <p:grpSpPr bwMode="auto">
            <a:xfrm>
              <a:off x="3552" y="672"/>
              <a:ext cx="720" cy="2640"/>
              <a:chOff x="3552" y="672"/>
              <a:chExt cx="720" cy="2640"/>
            </a:xfrm>
          </p:grpSpPr>
          <p:sp>
            <p:nvSpPr>
              <p:cNvPr id="15589" name="Line 9">
                <a:extLst>
                  <a:ext uri="{FF2B5EF4-FFF2-40B4-BE49-F238E27FC236}">
                    <a16:creationId xmlns:a16="http://schemas.microsoft.com/office/drawing/2014/main" id="{639C80B6-31A8-457D-AA54-BF60C229CF22}"/>
                  </a:ext>
                </a:extLst>
              </p:cNvPr>
              <p:cNvSpPr>
                <a:spLocks noChangeShapeType="1"/>
              </p:cNvSpPr>
              <p:nvPr/>
            </p:nvSpPr>
            <p:spPr bwMode="auto">
              <a:xfrm>
                <a:off x="3552" y="81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90" name="Line 10">
                <a:extLst>
                  <a:ext uri="{FF2B5EF4-FFF2-40B4-BE49-F238E27FC236}">
                    <a16:creationId xmlns:a16="http://schemas.microsoft.com/office/drawing/2014/main" id="{6D16E23C-F920-4788-B674-3F9A5527180D}"/>
                  </a:ext>
                </a:extLst>
              </p:cNvPr>
              <p:cNvSpPr>
                <a:spLocks noChangeShapeType="1"/>
              </p:cNvSpPr>
              <p:nvPr/>
            </p:nvSpPr>
            <p:spPr bwMode="auto">
              <a:xfrm>
                <a:off x="4128" y="129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91" name="Line 11">
                <a:extLst>
                  <a:ext uri="{FF2B5EF4-FFF2-40B4-BE49-F238E27FC236}">
                    <a16:creationId xmlns:a16="http://schemas.microsoft.com/office/drawing/2014/main" id="{9B8EF324-FBB1-4496-A18F-EFF46C84F924}"/>
                  </a:ext>
                </a:extLst>
              </p:cNvPr>
              <p:cNvSpPr>
                <a:spLocks noChangeShapeType="1"/>
              </p:cNvSpPr>
              <p:nvPr/>
            </p:nvSpPr>
            <p:spPr bwMode="auto">
              <a:xfrm>
                <a:off x="3840" y="96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92" name="Line 12">
                <a:extLst>
                  <a:ext uri="{FF2B5EF4-FFF2-40B4-BE49-F238E27FC236}">
                    <a16:creationId xmlns:a16="http://schemas.microsoft.com/office/drawing/2014/main" id="{4AC6CAFF-3DBB-4B6C-9C57-377C8E56238C}"/>
                  </a:ext>
                </a:extLst>
              </p:cNvPr>
              <p:cNvSpPr>
                <a:spLocks noChangeShapeType="1"/>
              </p:cNvSpPr>
              <p:nvPr/>
            </p:nvSpPr>
            <p:spPr bwMode="auto">
              <a:xfrm>
                <a:off x="3552" y="672"/>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93" name="Line 13">
                <a:extLst>
                  <a:ext uri="{FF2B5EF4-FFF2-40B4-BE49-F238E27FC236}">
                    <a16:creationId xmlns:a16="http://schemas.microsoft.com/office/drawing/2014/main" id="{D901D7E1-7757-4E1A-B24D-38E6B609F319}"/>
                  </a:ext>
                </a:extLst>
              </p:cNvPr>
              <p:cNvSpPr>
                <a:spLocks noChangeShapeType="1"/>
              </p:cNvSpPr>
              <p:nvPr/>
            </p:nvSpPr>
            <p:spPr bwMode="auto">
              <a:xfrm>
                <a:off x="3696" y="864"/>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94" name="Line 14">
                <a:extLst>
                  <a:ext uri="{FF2B5EF4-FFF2-40B4-BE49-F238E27FC236}">
                    <a16:creationId xmlns:a16="http://schemas.microsoft.com/office/drawing/2014/main" id="{9222116F-F4DD-4DEF-A161-312906342880}"/>
                  </a:ext>
                </a:extLst>
              </p:cNvPr>
              <p:cNvSpPr>
                <a:spLocks noChangeShapeType="1"/>
              </p:cNvSpPr>
              <p:nvPr/>
            </p:nvSpPr>
            <p:spPr bwMode="auto">
              <a:xfrm>
                <a:off x="3840" y="1344"/>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95" name="Line 15">
                <a:extLst>
                  <a:ext uri="{FF2B5EF4-FFF2-40B4-BE49-F238E27FC236}">
                    <a16:creationId xmlns:a16="http://schemas.microsoft.com/office/drawing/2014/main" id="{9C19F9A1-FABF-425B-953E-64AF5F72FC96}"/>
                  </a:ext>
                </a:extLst>
              </p:cNvPr>
              <p:cNvSpPr>
                <a:spLocks noChangeShapeType="1"/>
              </p:cNvSpPr>
              <p:nvPr/>
            </p:nvSpPr>
            <p:spPr bwMode="auto">
              <a:xfrm>
                <a:off x="3552" y="1104"/>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96" name="Line 16">
                <a:extLst>
                  <a:ext uri="{FF2B5EF4-FFF2-40B4-BE49-F238E27FC236}">
                    <a16:creationId xmlns:a16="http://schemas.microsoft.com/office/drawing/2014/main" id="{400FDA3E-DF20-418F-872C-4B72B0E33022}"/>
                  </a:ext>
                </a:extLst>
              </p:cNvPr>
              <p:cNvSpPr>
                <a:spLocks noChangeShapeType="1"/>
              </p:cNvSpPr>
              <p:nvPr/>
            </p:nvSpPr>
            <p:spPr bwMode="auto">
              <a:xfrm>
                <a:off x="3696" y="1008"/>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97" name="Line 17">
                <a:extLst>
                  <a:ext uri="{FF2B5EF4-FFF2-40B4-BE49-F238E27FC236}">
                    <a16:creationId xmlns:a16="http://schemas.microsoft.com/office/drawing/2014/main" id="{7F8B8CE9-926C-4BE7-AEEB-EF48768578D5}"/>
                  </a:ext>
                </a:extLst>
              </p:cNvPr>
              <p:cNvSpPr>
                <a:spLocks noChangeShapeType="1"/>
              </p:cNvSpPr>
              <p:nvPr/>
            </p:nvSpPr>
            <p:spPr bwMode="auto">
              <a:xfrm>
                <a:off x="4032" y="153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98" name="Line 18">
                <a:extLst>
                  <a:ext uri="{FF2B5EF4-FFF2-40B4-BE49-F238E27FC236}">
                    <a16:creationId xmlns:a16="http://schemas.microsoft.com/office/drawing/2014/main" id="{14B8555E-E70D-45A4-9A5C-047345B50D08}"/>
                  </a:ext>
                </a:extLst>
              </p:cNvPr>
              <p:cNvSpPr>
                <a:spLocks noChangeShapeType="1"/>
              </p:cNvSpPr>
              <p:nvPr/>
            </p:nvSpPr>
            <p:spPr bwMode="auto">
              <a:xfrm>
                <a:off x="4080" y="1392"/>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99" name="Line 19">
                <a:extLst>
                  <a:ext uri="{FF2B5EF4-FFF2-40B4-BE49-F238E27FC236}">
                    <a16:creationId xmlns:a16="http://schemas.microsoft.com/office/drawing/2014/main" id="{19F9A4CC-4F32-4E7A-A028-F915C19FC896}"/>
                  </a:ext>
                </a:extLst>
              </p:cNvPr>
              <p:cNvSpPr>
                <a:spLocks noChangeShapeType="1"/>
              </p:cNvSpPr>
              <p:nvPr/>
            </p:nvSpPr>
            <p:spPr bwMode="auto">
              <a:xfrm>
                <a:off x="4128" y="177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00" name="Line 20">
                <a:extLst>
                  <a:ext uri="{FF2B5EF4-FFF2-40B4-BE49-F238E27FC236}">
                    <a16:creationId xmlns:a16="http://schemas.microsoft.com/office/drawing/2014/main" id="{43D02BA1-1F71-4D43-9E88-953ADEF98F2E}"/>
                  </a:ext>
                </a:extLst>
              </p:cNvPr>
              <p:cNvSpPr>
                <a:spLocks noChangeShapeType="1"/>
              </p:cNvSpPr>
              <p:nvPr/>
            </p:nvSpPr>
            <p:spPr bwMode="auto">
              <a:xfrm>
                <a:off x="3648" y="144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01" name="Line 21">
                <a:extLst>
                  <a:ext uri="{FF2B5EF4-FFF2-40B4-BE49-F238E27FC236}">
                    <a16:creationId xmlns:a16="http://schemas.microsoft.com/office/drawing/2014/main" id="{3E98B0B5-14E0-4333-BE11-B9C0C8C55CDB}"/>
                  </a:ext>
                </a:extLst>
              </p:cNvPr>
              <p:cNvSpPr>
                <a:spLocks noChangeShapeType="1"/>
              </p:cNvSpPr>
              <p:nvPr/>
            </p:nvSpPr>
            <p:spPr bwMode="auto">
              <a:xfrm>
                <a:off x="4176" y="1584"/>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02" name="Line 22">
                <a:extLst>
                  <a:ext uri="{FF2B5EF4-FFF2-40B4-BE49-F238E27FC236}">
                    <a16:creationId xmlns:a16="http://schemas.microsoft.com/office/drawing/2014/main" id="{78ACFC09-4A9F-45F8-B9F7-A71FDE818D16}"/>
                  </a:ext>
                </a:extLst>
              </p:cNvPr>
              <p:cNvSpPr>
                <a:spLocks noChangeShapeType="1"/>
              </p:cNvSpPr>
              <p:nvPr/>
            </p:nvSpPr>
            <p:spPr bwMode="auto">
              <a:xfrm>
                <a:off x="3696" y="1584"/>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03" name="Line 23">
                <a:extLst>
                  <a:ext uri="{FF2B5EF4-FFF2-40B4-BE49-F238E27FC236}">
                    <a16:creationId xmlns:a16="http://schemas.microsoft.com/office/drawing/2014/main" id="{F1E5A0A0-2663-4C41-B434-E217F8B20708}"/>
                  </a:ext>
                </a:extLst>
              </p:cNvPr>
              <p:cNvSpPr>
                <a:spLocks noChangeShapeType="1"/>
              </p:cNvSpPr>
              <p:nvPr/>
            </p:nvSpPr>
            <p:spPr bwMode="auto">
              <a:xfrm>
                <a:off x="3888" y="1104"/>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04" name="Line 24">
                <a:extLst>
                  <a:ext uri="{FF2B5EF4-FFF2-40B4-BE49-F238E27FC236}">
                    <a16:creationId xmlns:a16="http://schemas.microsoft.com/office/drawing/2014/main" id="{184C828E-B4DE-4755-B65B-0D4873CECD74}"/>
                  </a:ext>
                </a:extLst>
              </p:cNvPr>
              <p:cNvSpPr>
                <a:spLocks noChangeShapeType="1"/>
              </p:cNvSpPr>
              <p:nvPr/>
            </p:nvSpPr>
            <p:spPr bwMode="auto">
              <a:xfrm>
                <a:off x="3792" y="120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05" name="Line 25">
                <a:extLst>
                  <a:ext uri="{FF2B5EF4-FFF2-40B4-BE49-F238E27FC236}">
                    <a16:creationId xmlns:a16="http://schemas.microsoft.com/office/drawing/2014/main" id="{8B5598A0-8FC1-4D24-BF7A-B965BB8BF945}"/>
                  </a:ext>
                </a:extLst>
              </p:cNvPr>
              <p:cNvSpPr>
                <a:spLocks noChangeShapeType="1"/>
              </p:cNvSpPr>
              <p:nvPr/>
            </p:nvSpPr>
            <p:spPr bwMode="auto">
              <a:xfrm>
                <a:off x="3840" y="1488"/>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06" name="Line 26">
                <a:extLst>
                  <a:ext uri="{FF2B5EF4-FFF2-40B4-BE49-F238E27FC236}">
                    <a16:creationId xmlns:a16="http://schemas.microsoft.com/office/drawing/2014/main" id="{FC3F93E4-4313-4BAA-84F7-1FEB63CAF15D}"/>
                  </a:ext>
                </a:extLst>
              </p:cNvPr>
              <p:cNvSpPr>
                <a:spLocks noChangeShapeType="1"/>
              </p:cNvSpPr>
              <p:nvPr/>
            </p:nvSpPr>
            <p:spPr bwMode="auto">
              <a:xfrm>
                <a:off x="3936" y="1632"/>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07" name="Line 27">
                <a:extLst>
                  <a:ext uri="{FF2B5EF4-FFF2-40B4-BE49-F238E27FC236}">
                    <a16:creationId xmlns:a16="http://schemas.microsoft.com/office/drawing/2014/main" id="{FCA36189-5F2C-4B28-A004-827C88E23E50}"/>
                  </a:ext>
                </a:extLst>
              </p:cNvPr>
              <p:cNvSpPr>
                <a:spLocks noChangeShapeType="1"/>
              </p:cNvSpPr>
              <p:nvPr/>
            </p:nvSpPr>
            <p:spPr bwMode="auto">
              <a:xfrm>
                <a:off x="3552" y="1344"/>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08" name="Line 28">
                <a:extLst>
                  <a:ext uri="{FF2B5EF4-FFF2-40B4-BE49-F238E27FC236}">
                    <a16:creationId xmlns:a16="http://schemas.microsoft.com/office/drawing/2014/main" id="{56831458-795E-4345-BBDF-A9B2ADE96F59}"/>
                  </a:ext>
                </a:extLst>
              </p:cNvPr>
              <p:cNvSpPr>
                <a:spLocks noChangeShapeType="1"/>
              </p:cNvSpPr>
              <p:nvPr/>
            </p:nvSpPr>
            <p:spPr bwMode="auto">
              <a:xfrm>
                <a:off x="3648" y="1248"/>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09" name="Line 29">
                <a:extLst>
                  <a:ext uri="{FF2B5EF4-FFF2-40B4-BE49-F238E27FC236}">
                    <a16:creationId xmlns:a16="http://schemas.microsoft.com/office/drawing/2014/main" id="{D324B164-6551-4716-AA47-BBF4D304DCDE}"/>
                  </a:ext>
                </a:extLst>
              </p:cNvPr>
              <p:cNvSpPr>
                <a:spLocks noChangeShapeType="1"/>
              </p:cNvSpPr>
              <p:nvPr/>
            </p:nvSpPr>
            <p:spPr bwMode="auto">
              <a:xfrm flipH="1" flipV="1">
                <a:off x="4128" y="3072"/>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10" name="Line 30">
                <a:extLst>
                  <a:ext uri="{FF2B5EF4-FFF2-40B4-BE49-F238E27FC236}">
                    <a16:creationId xmlns:a16="http://schemas.microsoft.com/office/drawing/2014/main" id="{855B4A1D-519D-4208-8CAB-1B64A158CC45}"/>
                  </a:ext>
                </a:extLst>
              </p:cNvPr>
              <p:cNvSpPr>
                <a:spLocks noChangeShapeType="1"/>
              </p:cNvSpPr>
              <p:nvPr/>
            </p:nvSpPr>
            <p:spPr bwMode="auto">
              <a:xfrm flipH="1" flipV="1">
                <a:off x="3888" y="3024"/>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11" name="Line 31">
                <a:extLst>
                  <a:ext uri="{FF2B5EF4-FFF2-40B4-BE49-F238E27FC236}">
                    <a16:creationId xmlns:a16="http://schemas.microsoft.com/office/drawing/2014/main" id="{35525F62-8DF9-4C44-A402-60F89231CA4E}"/>
                  </a:ext>
                </a:extLst>
              </p:cNvPr>
              <p:cNvSpPr>
                <a:spLocks noChangeShapeType="1"/>
              </p:cNvSpPr>
              <p:nvPr/>
            </p:nvSpPr>
            <p:spPr bwMode="auto">
              <a:xfrm flipH="1" flipV="1">
                <a:off x="4128" y="3312"/>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12" name="Line 32">
                <a:extLst>
                  <a:ext uri="{FF2B5EF4-FFF2-40B4-BE49-F238E27FC236}">
                    <a16:creationId xmlns:a16="http://schemas.microsoft.com/office/drawing/2014/main" id="{1E7D3559-D219-4047-8D7E-212C4039B550}"/>
                  </a:ext>
                </a:extLst>
              </p:cNvPr>
              <p:cNvSpPr>
                <a:spLocks noChangeShapeType="1"/>
              </p:cNvSpPr>
              <p:nvPr/>
            </p:nvSpPr>
            <p:spPr bwMode="auto">
              <a:xfrm flipH="1" flipV="1">
                <a:off x="4032" y="3168"/>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13" name="Line 33">
                <a:extLst>
                  <a:ext uri="{FF2B5EF4-FFF2-40B4-BE49-F238E27FC236}">
                    <a16:creationId xmlns:a16="http://schemas.microsoft.com/office/drawing/2014/main" id="{82E0DDC6-8496-4A36-A37B-6117A3333307}"/>
                  </a:ext>
                </a:extLst>
              </p:cNvPr>
              <p:cNvSpPr>
                <a:spLocks noChangeShapeType="1"/>
              </p:cNvSpPr>
              <p:nvPr/>
            </p:nvSpPr>
            <p:spPr bwMode="auto">
              <a:xfrm flipH="1" flipV="1">
                <a:off x="3552" y="2592"/>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14" name="Line 34">
                <a:extLst>
                  <a:ext uri="{FF2B5EF4-FFF2-40B4-BE49-F238E27FC236}">
                    <a16:creationId xmlns:a16="http://schemas.microsoft.com/office/drawing/2014/main" id="{B2D7CA07-3060-4118-B22C-FCBBF5A2E2F5}"/>
                  </a:ext>
                </a:extLst>
              </p:cNvPr>
              <p:cNvSpPr>
                <a:spLocks noChangeShapeType="1"/>
              </p:cNvSpPr>
              <p:nvPr/>
            </p:nvSpPr>
            <p:spPr bwMode="auto">
              <a:xfrm flipH="1" flipV="1">
                <a:off x="3984" y="2928"/>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15" name="Line 35">
                <a:extLst>
                  <a:ext uri="{FF2B5EF4-FFF2-40B4-BE49-F238E27FC236}">
                    <a16:creationId xmlns:a16="http://schemas.microsoft.com/office/drawing/2014/main" id="{762F819C-C4B0-46EB-B8C2-397DA314AC0F}"/>
                  </a:ext>
                </a:extLst>
              </p:cNvPr>
              <p:cNvSpPr>
                <a:spLocks noChangeShapeType="1"/>
              </p:cNvSpPr>
              <p:nvPr/>
            </p:nvSpPr>
            <p:spPr bwMode="auto">
              <a:xfrm flipH="1" flipV="1">
                <a:off x="4032" y="2544"/>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16" name="Line 36">
                <a:extLst>
                  <a:ext uri="{FF2B5EF4-FFF2-40B4-BE49-F238E27FC236}">
                    <a16:creationId xmlns:a16="http://schemas.microsoft.com/office/drawing/2014/main" id="{E3F1EFAC-54D8-4AD1-8EC7-40B85B657D27}"/>
                  </a:ext>
                </a:extLst>
              </p:cNvPr>
              <p:cNvSpPr>
                <a:spLocks noChangeShapeType="1"/>
              </p:cNvSpPr>
              <p:nvPr/>
            </p:nvSpPr>
            <p:spPr bwMode="auto">
              <a:xfrm flipH="1" flipV="1">
                <a:off x="3744" y="288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17" name="Line 37">
                <a:extLst>
                  <a:ext uri="{FF2B5EF4-FFF2-40B4-BE49-F238E27FC236}">
                    <a16:creationId xmlns:a16="http://schemas.microsoft.com/office/drawing/2014/main" id="{8D36049D-4C6E-4C87-BC7D-3E180B360E45}"/>
                  </a:ext>
                </a:extLst>
              </p:cNvPr>
              <p:cNvSpPr>
                <a:spLocks noChangeShapeType="1"/>
              </p:cNvSpPr>
              <p:nvPr/>
            </p:nvSpPr>
            <p:spPr bwMode="auto">
              <a:xfrm flipH="1" flipV="1">
                <a:off x="3840" y="2784"/>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18" name="Line 38">
                <a:extLst>
                  <a:ext uri="{FF2B5EF4-FFF2-40B4-BE49-F238E27FC236}">
                    <a16:creationId xmlns:a16="http://schemas.microsoft.com/office/drawing/2014/main" id="{70E8CE54-199E-4BA1-83E4-8A4C8F518515}"/>
                  </a:ext>
                </a:extLst>
              </p:cNvPr>
              <p:cNvSpPr>
                <a:spLocks noChangeShapeType="1"/>
              </p:cNvSpPr>
              <p:nvPr/>
            </p:nvSpPr>
            <p:spPr bwMode="auto">
              <a:xfrm flipH="1" flipV="1">
                <a:off x="3888" y="2592"/>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19" name="Line 39">
                <a:extLst>
                  <a:ext uri="{FF2B5EF4-FFF2-40B4-BE49-F238E27FC236}">
                    <a16:creationId xmlns:a16="http://schemas.microsoft.com/office/drawing/2014/main" id="{91D4C1E9-05AD-4379-9C6F-813FF8B5B48E}"/>
                  </a:ext>
                </a:extLst>
              </p:cNvPr>
              <p:cNvSpPr>
                <a:spLocks noChangeShapeType="1"/>
              </p:cNvSpPr>
              <p:nvPr/>
            </p:nvSpPr>
            <p:spPr bwMode="auto">
              <a:xfrm flipH="1" flipV="1">
                <a:off x="3648" y="2688"/>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20" name="Line 40">
                <a:extLst>
                  <a:ext uri="{FF2B5EF4-FFF2-40B4-BE49-F238E27FC236}">
                    <a16:creationId xmlns:a16="http://schemas.microsoft.com/office/drawing/2014/main" id="{FAEBB193-5318-49AC-B08D-3A50ABCC5D5B}"/>
                  </a:ext>
                </a:extLst>
              </p:cNvPr>
              <p:cNvSpPr>
                <a:spLocks noChangeShapeType="1"/>
              </p:cNvSpPr>
              <p:nvPr/>
            </p:nvSpPr>
            <p:spPr bwMode="auto">
              <a:xfrm flipH="1" flipV="1">
                <a:off x="3744" y="249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21" name="Line 41">
                <a:extLst>
                  <a:ext uri="{FF2B5EF4-FFF2-40B4-BE49-F238E27FC236}">
                    <a16:creationId xmlns:a16="http://schemas.microsoft.com/office/drawing/2014/main" id="{5FDFDC96-D73B-4547-869C-0ADC8C786F78}"/>
                  </a:ext>
                </a:extLst>
              </p:cNvPr>
              <p:cNvSpPr>
                <a:spLocks noChangeShapeType="1"/>
              </p:cNvSpPr>
              <p:nvPr/>
            </p:nvSpPr>
            <p:spPr bwMode="auto">
              <a:xfrm flipH="1" flipV="1">
                <a:off x="4176" y="264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22" name="Line 42">
                <a:extLst>
                  <a:ext uri="{FF2B5EF4-FFF2-40B4-BE49-F238E27FC236}">
                    <a16:creationId xmlns:a16="http://schemas.microsoft.com/office/drawing/2014/main" id="{EA7426EB-0FFE-49FE-8A17-E7A6C7FC4CF9}"/>
                  </a:ext>
                </a:extLst>
              </p:cNvPr>
              <p:cNvSpPr>
                <a:spLocks noChangeShapeType="1"/>
              </p:cNvSpPr>
              <p:nvPr/>
            </p:nvSpPr>
            <p:spPr bwMode="auto">
              <a:xfrm flipH="1" flipV="1">
                <a:off x="4032" y="273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23" name="Line 43">
                <a:extLst>
                  <a:ext uri="{FF2B5EF4-FFF2-40B4-BE49-F238E27FC236}">
                    <a16:creationId xmlns:a16="http://schemas.microsoft.com/office/drawing/2014/main" id="{E58E2A9A-B2FD-4FF8-A3AD-43203E8A8E4D}"/>
                  </a:ext>
                </a:extLst>
              </p:cNvPr>
              <p:cNvSpPr>
                <a:spLocks noChangeShapeType="1"/>
              </p:cNvSpPr>
              <p:nvPr/>
            </p:nvSpPr>
            <p:spPr bwMode="auto">
              <a:xfrm>
                <a:off x="3552" y="1632"/>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24" name="Line 44">
                <a:extLst>
                  <a:ext uri="{FF2B5EF4-FFF2-40B4-BE49-F238E27FC236}">
                    <a16:creationId xmlns:a16="http://schemas.microsoft.com/office/drawing/2014/main" id="{DC8E9B34-ED8F-44A1-AC78-A0564D738862}"/>
                  </a:ext>
                </a:extLst>
              </p:cNvPr>
              <p:cNvSpPr>
                <a:spLocks noChangeShapeType="1"/>
              </p:cNvSpPr>
              <p:nvPr/>
            </p:nvSpPr>
            <p:spPr bwMode="auto">
              <a:xfrm>
                <a:off x="3984" y="1248"/>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25" name="Line 45">
                <a:extLst>
                  <a:ext uri="{FF2B5EF4-FFF2-40B4-BE49-F238E27FC236}">
                    <a16:creationId xmlns:a16="http://schemas.microsoft.com/office/drawing/2014/main" id="{880AEBC8-555A-41FE-9FC1-375FD0C9CD69}"/>
                  </a:ext>
                </a:extLst>
              </p:cNvPr>
              <p:cNvSpPr>
                <a:spLocks noChangeShapeType="1"/>
              </p:cNvSpPr>
              <p:nvPr/>
            </p:nvSpPr>
            <p:spPr bwMode="auto">
              <a:xfrm flipH="1" flipV="1">
                <a:off x="3552" y="2064"/>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26" name="Line 46">
                <a:extLst>
                  <a:ext uri="{FF2B5EF4-FFF2-40B4-BE49-F238E27FC236}">
                    <a16:creationId xmlns:a16="http://schemas.microsoft.com/office/drawing/2014/main" id="{2E6FCFC5-A454-4FC7-818B-D4ED4AE1E48E}"/>
                  </a:ext>
                </a:extLst>
              </p:cNvPr>
              <p:cNvSpPr>
                <a:spLocks noChangeShapeType="1"/>
              </p:cNvSpPr>
              <p:nvPr/>
            </p:nvSpPr>
            <p:spPr bwMode="auto">
              <a:xfrm flipH="1" flipV="1">
                <a:off x="3552" y="177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27" name="Line 47">
                <a:extLst>
                  <a:ext uri="{FF2B5EF4-FFF2-40B4-BE49-F238E27FC236}">
                    <a16:creationId xmlns:a16="http://schemas.microsoft.com/office/drawing/2014/main" id="{DCA61941-5B89-4882-AD9B-46CD665033B0}"/>
                  </a:ext>
                </a:extLst>
              </p:cNvPr>
              <p:cNvSpPr>
                <a:spLocks noChangeShapeType="1"/>
              </p:cNvSpPr>
              <p:nvPr/>
            </p:nvSpPr>
            <p:spPr bwMode="auto">
              <a:xfrm flipH="1" flipV="1">
                <a:off x="4128" y="1968"/>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28" name="Line 48">
                <a:extLst>
                  <a:ext uri="{FF2B5EF4-FFF2-40B4-BE49-F238E27FC236}">
                    <a16:creationId xmlns:a16="http://schemas.microsoft.com/office/drawing/2014/main" id="{A1347373-8CEC-4D3A-8CB3-F3669E28ACA2}"/>
                  </a:ext>
                </a:extLst>
              </p:cNvPr>
              <p:cNvSpPr>
                <a:spLocks noChangeShapeType="1"/>
              </p:cNvSpPr>
              <p:nvPr/>
            </p:nvSpPr>
            <p:spPr bwMode="auto">
              <a:xfrm flipH="1" flipV="1">
                <a:off x="3648" y="1968"/>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29" name="Line 49">
                <a:extLst>
                  <a:ext uri="{FF2B5EF4-FFF2-40B4-BE49-F238E27FC236}">
                    <a16:creationId xmlns:a16="http://schemas.microsoft.com/office/drawing/2014/main" id="{71A5ECE6-4DD8-4BDF-9C47-4B8ABB29148A}"/>
                  </a:ext>
                </a:extLst>
              </p:cNvPr>
              <p:cNvSpPr>
                <a:spLocks noChangeShapeType="1"/>
              </p:cNvSpPr>
              <p:nvPr/>
            </p:nvSpPr>
            <p:spPr bwMode="auto">
              <a:xfrm flipH="1" flipV="1">
                <a:off x="3936" y="177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30" name="Line 50">
                <a:extLst>
                  <a:ext uri="{FF2B5EF4-FFF2-40B4-BE49-F238E27FC236}">
                    <a16:creationId xmlns:a16="http://schemas.microsoft.com/office/drawing/2014/main" id="{1FBA3CB9-3FE1-4488-892B-6550485D7FF3}"/>
                  </a:ext>
                </a:extLst>
              </p:cNvPr>
              <p:cNvSpPr>
                <a:spLocks noChangeShapeType="1"/>
              </p:cNvSpPr>
              <p:nvPr/>
            </p:nvSpPr>
            <p:spPr bwMode="auto">
              <a:xfrm flipH="1" flipV="1">
                <a:off x="3744" y="1728"/>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31" name="Line 51">
                <a:extLst>
                  <a:ext uri="{FF2B5EF4-FFF2-40B4-BE49-F238E27FC236}">
                    <a16:creationId xmlns:a16="http://schemas.microsoft.com/office/drawing/2014/main" id="{CBF022AC-5098-467F-955D-76AE30250FBE}"/>
                  </a:ext>
                </a:extLst>
              </p:cNvPr>
              <p:cNvSpPr>
                <a:spLocks noChangeShapeType="1"/>
              </p:cNvSpPr>
              <p:nvPr/>
            </p:nvSpPr>
            <p:spPr bwMode="auto">
              <a:xfrm flipH="1" flipV="1">
                <a:off x="3840" y="192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32" name="Line 52">
                <a:extLst>
                  <a:ext uri="{FF2B5EF4-FFF2-40B4-BE49-F238E27FC236}">
                    <a16:creationId xmlns:a16="http://schemas.microsoft.com/office/drawing/2014/main" id="{697895C0-1F09-4CFD-B1B5-3A6171B36271}"/>
                  </a:ext>
                </a:extLst>
              </p:cNvPr>
              <p:cNvSpPr>
                <a:spLocks noChangeShapeType="1"/>
              </p:cNvSpPr>
              <p:nvPr/>
            </p:nvSpPr>
            <p:spPr bwMode="auto">
              <a:xfrm flipH="1" flipV="1">
                <a:off x="3552" y="240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33" name="Line 53">
                <a:extLst>
                  <a:ext uri="{FF2B5EF4-FFF2-40B4-BE49-F238E27FC236}">
                    <a16:creationId xmlns:a16="http://schemas.microsoft.com/office/drawing/2014/main" id="{A9BE5249-27FB-4414-A32B-C874807445FA}"/>
                  </a:ext>
                </a:extLst>
              </p:cNvPr>
              <p:cNvSpPr>
                <a:spLocks noChangeShapeType="1"/>
              </p:cNvSpPr>
              <p:nvPr/>
            </p:nvSpPr>
            <p:spPr bwMode="auto">
              <a:xfrm flipH="1" flipV="1">
                <a:off x="4032" y="2208"/>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34" name="Line 54">
                <a:extLst>
                  <a:ext uri="{FF2B5EF4-FFF2-40B4-BE49-F238E27FC236}">
                    <a16:creationId xmlns:a16="http://schemas.microsoft.com/office/drawing/2014/main" id="{043CD997-9439-4928-B507-E537C0564C59}"/>
                  </a:ext>
                </a:extLst>
              </p:cNvPr>
              <p:cNvSpPr>
                <a:spLocks noChangeShapeType="1"/>
              </p:cNvSpPr>
              <p:nvPr/>
            </p:nvSpPr>
            <p:spPr bwMode="auto">
              <a:xfrm flipH="1" flipV="1">
                <a:off x="3984" y="240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35" name="Line 55">
                <a:extLst>
                  <a:ext uri="{FF2B5EF4-FFF2-40B4-BE49-F238E27FC236}">
                    <a16:creationId xmlns:a16="http://schemas.microsoft.com/office/drawing/2014/main" id="{A3934924-DB8B-4F57-86F0-9A3A093202FB}"/>
                  </a:ext>
                </a:extLst>
              </p:cNvPr>
              <p:cNvSpPr>
                <a:spLocks noChangeShapeType="1"/>
              </p:cNvSpPr>
              <p:nvPr/>
            </p:nvSpPr>
            <p:spPr bwMode="auto">
              <a:xfrm flipH="1" flipV="1">
                <a:off x="3648" y="2304"/>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36" name="Line 56">
                <a:extLst>
                  <a:ext uri="{FF2B5EF4-FFF2-40B4-BE49-F238E27FC236}">
                    <a16:creationId xmlns:a16="http://schemas.microsoft.com/office/drawing/2014/main" id="{20CA945D-7AD1-4E58-957F-B6A0F7886DF1}"/>
                  </a:ext>
                </a:extLst>
              </p:cNvPr>
              <p:cNvSpPr>
                <a:spLocks noChangeShapeType="1"/>
              </p:cNvSpPr>
              <p:nvPr/>
            </p:nvSpPr>
            <p:spPr bwMode="auto">
              <a:xfrm flipH="1" flipV="1">
                <a:off x="3648" y="216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37" name="Line 57">
                <a:extLst>
                  <a:ext uri="{FF2B5EF4-FFF2-40B4-BE49-F238E27FC236}">
                    <a16:creationId xmlns:a16="http://schemas.microsoft.com/office/drawing/2014/main" id="{33821F7D-DFF1-4C4A-B659-792D4C899076}"/>
                  </a:ext>
                </a:extLst>
              </p:cNvPr>
              <p:cNvSpPr>
                <a:spLocks noChangeShapeType="1"/>
              </p:cNvSpPr>
              <p:nvPr/>
            </p:nvSpPr>
            <p:spPr bwMode="auto">
              <a:xfrm flipH="1" flipV="1">
                <a:off x="4176" y="2256"/>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38" name="Line 58">
                <a:extLst>
                  <a:ext uri="{FF2B5EF4-FFF2-40B4-BE49-F238E27FC236}">
                    <a16:creationId xmlns:a16="http://schemas.microsoft.com/office/drawing/2014/main" id="{93DF1AB2-4949-4A13-AAD5-801A187B588C}"/>
                  </a:ext>
                </a:extLst>
              </p:cNvPr>
              <p:cNvSpPr>
                <a:spLocks noChangeShapeType="1"/>
              </p:cNvSpPr>
              <p:nvPr/>
            </p:nvSpPr>
            <p:spPr bwMode="auto">
              <a:xfrm flipH="1" flipV="1">
                <a:off x="3840" y="2304"/>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39" name="Line 59">
                <a:extLst>
                  <a:ext uri="{FF2B5EF4-FFF2-40B4-BE49-F238E27FC236}">
                    <a16:creationId xmlns:a16="http://schemas.microsoft.com/office/drawing/2014/main" id="{4C89D659-8E66-42E8-A8BC-CCCCBFD086F6}"/>
                  </a:ext>
                </a:extLst>
              </p:cNvPr>
              <p:cNvSpPr>
                <a:spLocks noChangeShapeType="1"/>
              </p:cNvSpPr>
              <p:nvPr/>
            </p:nvSpPr>
            <p:spPr bwMode="auto">
              <a:xfrm flipH="1" flipV="1">
                <a:off x="4176" y="2448"/>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40" name="Line 60">
                <a:extLst>
                  <a:ext uri="{FF2B5EF4-FFF2-40B4-BE49-F238E27FC236}">
                    <a16:creationId xmlns:a16="http://schemas.microsoft.com/office/drawing/2014/main" id="{3501A0AC-FF53-4A5F-8E4B-F6A3EB66A818}"/>
                  </a:ext>
                </a:extLst>
              </p:cNvPr>
              <p:cNvSpPr>
                <a:spLocks noChangeShapeType="1"/>
              </p:cNvSpPr>
              <p:nvPr/>
            </p:nvSpPr>
            <p:spPr bwMode="auto">
              <a:xfrm flipH="1" flipV="1">
                <a:off x="3984" y="2064"/>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41" name="Line 61">
                <a:extLst>
                  <a:ext uri="{FF2B5EF4-FFF2-40B4-BE49-F238E27FC236}">
                    <a16:creationId xmlns:a16="http://schemas.microsoft.com/office/drawing/2014/main" id="{1C68C5E8-A59B-49C1-A85E-0FEEF4ED3078}"/>
                  </a:ext>
                </a:extLst>
              </p:cNvPr>
              <p:cNvSpPr>
                <a:spLocks noChangeShapeType="1"/>
              </p:cNvSpPr>
              <p:nvPr/>
            </p:nvSpPr>
            <p:spPr bwMode="auto">
              <a:xfrm flipH="1" flipV="1">
                <a:off x="4128" y="2880"/>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42" name="Line 62">
                <a:extLst>
                  <a:ext uri="{FF2B5EF4-FFF2-40B4-BE49-F238E27FC236}">
                    <a16:creationId xmlns:a16="http://schemas.microsoft.com/office/drawing/2014/main" id="{3D52F5AB-E20A-4BAF-8B18-00C159BC46D4}"/>
                  </a:ext>
                </a:extLst>
              </p:cNvPr>
              <p:cNvSpPr>
                <a:spLocks noChangeShapeType="1"/>
              </p:cNvSpPr>
              <p:nvPr/>
            </p:nvSpPr>
            <p:spPr bwMode="auto">
              <a:xfrm flipH="1" flipV="1">
                <a:off x="3840" y="2112"/>
                <a:ext cx="96" cy="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109799" name="Rectangle 231">
            <a:extLst>
              <a:ext uri="{FF2B5EF4-FFF2-40B4-BE49-F238E27FC236}">
                <a16:creationId xmlns:a16="http://schemas.microsoft.com/office/drawing/2014/main" id="{3497DC15-0B84-4630-8F73-4BE81C0AB7A1}"/>
              </a:ext>
            </a:extLst>
          </p:cNvPr>
          <p:cNvSpPr>
            <a:spLocks noChangeArrowheads="1"/>
          </p:cNvSpPr>
          <p:nvPr/>
        </p:nvSpPr>
        <p:spPr bwMode="auto">
          <a:xfrm>
            <a:off x="8185150" y="12192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00FF"/>
                </a:solidFill>
              </a:rPr>
              <a:t>A</a:t>
            </a:r>
          </a:p>
        </p:txBody>
      </p:sp>
      <p:sp>
        <p:nvSpPr>
          <p:cNvPr id="109802" name="Text Box 234">
            <a:extLst>
              <a:ext uri="{FF2B5EF4-FFF2-40B4-BE49-F238E27FC236}">
                <a16:creationId xmlns:a16="http://schemas.microsoft.com/office/drawing/2014/main" id="{76F8D42B-616D-4770-BFCE-2EA086D58334}"/>
              </a:ext>
            </a:extLst>
          </p:cNvPr>
          <p:cNvSpPr txBox="1">
            <a:spLocks noChangeArrowheads="1"/>
          </p:cNvSpPr>
          <p:nvPr/>
        </p:nvSpPr>
        <p:spPr bwMode="auto">
          <a:xfrm>
            <a:off x="8229600" y="6858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en-US" sz="1800" b="1">
                <a:solidFill>
                  <a:srgbClr val="FFFFCC"/>
                </a:solidFill>
                <a:cs typeface="Arial" panose="020B0604020202020204" pitchFamily="34" charset="0"/>
              </a:rPr>
              <a:t>σ</a:t>
            </a:r>
            <a:endParaRPr lang="el-GR" altLang="en-US" sz="1800" b="1" baseline="-25000">
              <a:solidFill>
                <a:srgbClr val="FFFFCC"/>
              </a:solidFill>
              <a:cs typeface="Arial" panose="020B0604020202020204" pitchFamily="34" charset="0"/>
            </a:endParaRPr>
          </a:p>
        </p:txBody>
      </p:sp>
      <p:sp>
        <p:nvSpPr>
          <p:cNvPr id="109804" name="Line 236">
            <a:extLst>
              <a:ext uri="{FF2B5EF4-FFF2-40B4-BE49-F238E27FC236}">
                <a16:creationId xmlns:a16="http://schemas.microsoft.com/office/drawing/2014/main" id="{6596C2D6-FC50-442D-A8C5-40153FAFAC77}"/>
              </a:ext>
            </a:extLst>
          </p:cNvPr>
          <p:cNvSpPr>
            <a:spLocks noChangeShapeType="1"/>
          </p:cNvSpPr>
          <p:nvPr/>
        </p:nvSpPr>
        <p:spPr bwMode="auto">
          <a:xfrm>
            <a:off x="6705600" y="1600200"/>
            <a:ext cx="1600200" cy="0"/>
          </a:xfrm>
          <a:prstGeom prst="line">
            <a:avLst/>
          </a:prstGeom>
          <a:noFill/>
          <a:ln w="28575">
            <a:solidFill>
              <a:srgbClr val="99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805" name="Line 237">
            <a:extLst>
              <a:ext uri="{FF2B5EF4-FFF2-40B4-BE49-F238E27FC236}">
                <a16:creationId xmlns:a16="http://schemas.microsoft.com/office/drawing/2014/main" id="{6B669AF5-38C1-4858-B141-2D738933264E}"/>
              </a:ext>
            </a:extLst>
          </p:cNvPr>
          <p:cNvSpPr>
            <a:spLocks noChangeShapeType="1"/>
          </p:cNvSpPr>
          <p:nvPr/>
        </p:nvSpPr>
        <p:spPr bwMode="auto">
          <a:xfrm>
            <a:off x="6705600" y="1828800"/>
            <a:ext cx="1600200" cy="0"/>
          </a:xfrm>
          <a:prstGeom prst="line">
            <a:avLst/>
          </a:prstGeom>
          <a:noFill/>
          <a:ln w="28575">
            <a:solidFill>
              <a:srgbClr val="99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806" name="Line 238">
            <a:extLst>
              <a:ext uri="{FF2B5EF4-FFF2-40B4-BE49-F238E27FC236}">
                <a16:creationId xmlns:a16="http://schemas.microsoft.com/office/drawing/2014/main" id="{D97FE395-E5EE-4776-8537-72338E21EBF6}"/>
              </a:ext>
            </a:extLst>
          </p:cNvPr>
          <p:cNvSpPr>
            <a:spLocks noChangeShapeType="1"/>
          </p:cNvSpPr>
          <p:nvPr/>
        </p:nvSpPr>
        <p:spPr bwMode="auto">
          <a:xfrm>
            <a:off x="6705600" y="2057400"/>
            <a:ext cx="1600200" cy="0"/>
          </a:xfrm>
          <a:prstGeom prst="line">
            <a:avLst/>
          </a:prstGeom>
          <a:noFill/>
          <a:ln w="28575">
            <a:solidFill>
              <a:srgbClr val="99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807" name="Line 239">
            <a:extLst>
              <a:ext uri="{FF2B5EF4-FFF2-40B4-BE49-F238E27FC236}">
                <a16:creationId xmlns:a16="http://schemas.microsoft.com/office/drawing/2014/main" id="{29013E9E-00A4-40DE-9968-AAF0E8DCC4D3}"/>
              </a:ext>
            </a:extLst>
          </p:cNvPr>
          <p:cNvSpPr>
            <a:spLocks noChangeShapeType="1"/>
          </p:cNvSpPr>
          <p:nvPr/>
        </p:nvSpPr>
        <p:spPr bwMode="auto">
          <a:xfrm>
            <a:off x="6705600" y="2286000"/>
            <a:ext cx="1600200" cy="0"/>
          </a:xfrm>
          <a:prstGeom prst="line">
            <a:avLst/>
          </a:prstGeom>
          <a:noFill/>
          <a:ln w="28575">
            <a:solidFill>
              <a:srgbClr val="99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808" name="Line 240">
            <a:extLst>
              <a:ext uri="{FF2B5EF4-FFF2-40B4-BE49-F238E27FC236}">
                <a16:creationId xmlns:a16="http://schemas.microsoft.com/office/drawing/2014/main" id="{72B64096-5EE6-4005-B516-920904E72588}"/>
              </a:ext>
            </a:extLst>
          </p:cNvPr>
          <p:cNvSpPr>
            <a:spLocks noChangeShapeType="1"/>
          </p:cNvSpPr>
          <p:nvPr/>
        </p:nvSpPr>
        <p:spPr bwMode="auto">
          <a:xfrm>
            <a:off x="6705600" y="2514600"/>
            <a:ext cx="1600200" cy="0"/>
          </a:xfrm>
          <a:prstGeom prst="line">
            <a:avLst/>
          </a:prstGeom>
          <a:noFill/>
          <a:ln w="28575">
            <a:solidFill>
              <a:srgbClr val="99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813" name="Line 245">
            <a:extLst>
              <a:ext uri="{FF2B5EF4-FFF2-40B4-BE49-F238E27FC236}">
                <a16:creationId xmlns:a16="http://schemas.microsoft.com/office/drawing/2014/main" id="{A5F619AA-06D1-45F2-89E4-95EBFEC08306}"/>
              </a:ext>
            </a:extLst>
          </p:cNvPr>
          <p:cNvSpPr>
            <a:spLocks noChangeShapeType="1"/>
          </p:cNvSpPr>
          <p:nvPr/>
        </p:nvSpPr>
        <p:spPr bwMode="auto">
          <a:xfrm>
            <a:off x="6705600" y="2743200"/>
            <a:ext cx="1600200" cy="0"/>
          </a:xfrm>
          <a:prstGeom prst="line">
            <a:avLst/>
          </a:prstGeom>
          <a:noFill/>
          <a:ln w="28575">
            <a:solidFill>
              <a:srgbClr val="99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814" name="Line 246">
            <a:extLst>
              <a:ext uri="{FF2B5EF4-FFF2-40B4-BE49-F238E27FC236}">
                <a16:creationId xmlns:a16="http://schemas.microsoft.com/office/drawing/2014/main" id="{ACE451DC-4EBF-4D2C-997E-C3323D55D604}"/>
              </a:ext>
            </a:extLst>
          </p:cNvPr>
          <p:cNvSpPr>
            <a:spLocks noChangeShapeType="1"/>
          </p:cNvSpPr>
          <p:nvPr/>
        </p:nvSpPr>
        <p:spPr bwMode="auto">
          <a:xfrm>
            <a:off x="6705600" y="2971800"/>
            <a:ext cx="1600200" cy="0"/>
          </a:xfrm>
          <a:prstGeom prst="line">
            <a:avLst/>
          </a:prstGeom>
          <a:noFill/>
          <a:ln w="28575">
            <a:solidFill>
              <a:srgbClr val="99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816" name="Line 248">
            <a:extLst>
              <a:ext uri="{FF2B5EF4-FFF2-40B4-BE49-F238E27FC236}">
                <a16:creationId xmlns:a16="http://schemas.microsoft.com/office/drawing/2014/main" id="{D326F7DA-213E-49A0-B874-7D1F20B19D22}"/>
              </a:ext>
            </a:extLst>
          </p:cNvPr>
          <p:cNvSpPr>
            <a:spLocks noChangeShapeType="1"/>
          </p:cNvSpPr>
          <p:nvPr/>
        </p:nvSpPr>
        <p:spPr bwMode="auto">
          <a:xfrm>
            <a:off x="6705600" y="1066800"/>
            <a:ext cx="1600200" cy="0"/>
          </a:xfrm>
          <a:prstGeom prst="line">
            <a:avLst/>
          </a:prstGeom>
          <a:noFill/>
          <a:ln w="28575">
            <a:solidFill>
              <a:srgbClr val="99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817" name="Line 249">
            <a:extLst>
              <a:ext uri="{FF2B5EF4-FFF2-40B4-BE49-F238E27FC236}">
                <a16:creationId xmlns:a16="http://schemas.microsoft.com/office/drawing/2014/main" id="{1194C516-2055-455E-AB8E-34A883D79D06}"/>
              </a:ext>
            </a:extLst>
          </p:cNvPr>
          <p:cNvSpPr>
            <a:spLocks noChangeShapeType="1"/>
          </p:cNvSpPr>
          <p:nvPr/>
        </p:nvSpPr>
        <p:spPr bwMode="auto">
          <a:xfrm>
            <a:off x="6705600" y="1371600"/>
            <a:ext cx="1600200" cy="0"/>
          </a:xfrm>
          <a:prstGeom prst="line">
            <a:avLst/>
          </a:prstGeom>
          <a:noFill/>
          <a:ln w="28575">
            <a:solidFill>
              <a:srgbClr val="99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09877" name="Group 309">
            <a:extLst>
              <a:ext uri="{FF2B5EF4-FFF2-40B4-BE49-F238E27FC236}">
                <a16:creationId xmlns:a16="http://schemas.microsoft.com/office/drawing/2014/main" id="{2311DAC0-9D6D-480D-ACFD-DF115B996A8A}"/>
              </a:ext>
            </a:extLst>
          </p:cNvPr>
          <p:cNvGrpSpPr>
            <a:grpSpLocks/>
          </p:cNvGrpSpPr>
          <p:nvPr/>
        </p:nvGrpSpPr>
        <p:grpSpPr bwMode="auto">
          <a:xfrm>
            <a:off x="7010400" y="3429000"/>
            <a:ext cx="1600200" cy="381000"/>
            <a:chOff x="4416" y="2160"/>
            <a:chExt cx="1008" cy="240"/>
          </a:xfrm>
        </p:grpSpPr>
        <p:sp>
          <p:nvSpPr>
            <p:cNvPr id="15585" name="Line 228">
              <a:extLst>
                <a:ext uri="{FF2B5EF4-FFF2-40B4-BE49-F238E27FC236}">
                  <a16:creationId xmlns:a16="http://schemas.microsoft.com/office/drawing/2014/main" id="{31FCF7A1-8213-4B86-B07B-5A095E3DA4CD}"/>
                </a:ext>
              </a:extLst>
            </p:cNvPr>
            <p:cNvSpPr>
              <a:spLocks noChangeShapeType="1"/>
            </p:cNvSpPr>
            <p:nvPr/>
          </p:nvSpPr>
          <p:spPr bwMode="auto">
            <a:xfrm>
              <a:off x="4416" y="2160"/>
              <a:ext cx="1008" cy="0"/>
            </a:xfrm>
            <a:prstGeom prst="line">
              <a:avLst/>
            </a:prstGeom>
            <a:noFill/>
            <a:ln w="19050">
              <a:solidFill>
                <a:srgbClr val="FFFFCC"/>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86" name="Rectangle 232">
              <a:extLst>
                <a:ext uri="{FF2B5EF4-FFF2-40B4-BE49-F238E27FC236}">
                  <a16:creationId xmlns:a16="http://schemas.microsoft.com/office/drawing/2014/main" id="{ADDAD89D-D53C-4C1B-B5BE-E96362885E31}"/>
                </a:ext>
              </a:extLst>
            </p:cNvPr>
            <p:cNvSpPr>
              <a:spLocks noChangeArrowheads="1"/>
            </p:cNvSpPr>
            <p:nvPr/>
          </p:nvSpPr>
          <p:spPr bwMode="auto">
            <a:xfrm>
              <a:off x="4800" y="2169"/>
              <a:ext cx="2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CC"/>
                  </a:solidFill>
                </a:rPr>
                <a:t>d</a:t>
              </a:r>
            </a:p>
          </p:txBody>
        </p:sp>
      </p:grpSp>
      <p:grpSp>
        <p:nvGrpSpPr>
          <p:cNvPr id="109631" name="Group 63">
            <a:extLst>
              <a:ext uri="{FF2B5EF4-FFF2-40B4-BE49-F238E27FC236}">
                <a16:creationId xmlns:a16="http://schemas.microsoft.com/office/drawing/2014/main" id="{4EB66324-8B90-4898-99D5-EC646BAFCD2D}"/>
              </a:ext>
            </a:extLst>
          </p:cNvPr>
          <p:cNvGrpSpPr>
            <a:grpSpLocks/>
          </p:cNvGrpSpPr>
          <p:nvPr/>
        </p:nvGrpSpPr>
        <p:grpSpPr bwMode="auto">
          <a:xfrm>
            <a:off x="6324600" y="609600"/>
            <a:ext cx="685800" cy="2819400"/>
            <a:chOff x="3504" y="432"/>
            <a:chExt cx="720" cy="2976"/>
          </a:xfrm>
        </p:grpSpPr>
        <p:sp>
          <p:nvSpPr>
            <p:cNvPr id="15421" name="AutoShape 64">
              <a:extLst>
                <a:ext uri="{FF2B5EF4-FFF2-40B4-BE49-F238E27FC236}">
                  <a16:creationId xmlns:a16="http://schemas.microsoft.com/office/drawing/2014/main" id="{81C06A88-5FC0-495E-B8C3-5902286402D5}"/>
                </a:ext>
              </a:extLst>
            </p:cNvPr>
            <p:cNvSpPr>
              <a:spLocks noChangeArrowheads="1"/>
            </p:cNvSpPr>
            <p:nvPr/>
          </p:nvSpPr>
          <p:spPr bwMode="auto">
            <a:xfrm rot="-5400000">
              <a:off x="2376" y="1560"/>
              <a:ext cx="2976" cy="720"/>
            </a:xfrm>
            <a:prstGeom prst="parallelogram">
              <a:avLst>
                <a:gd name="adj" fmla="val 103333"/>
              </a:avLst>
            </a:prstGeom>
            <a:solidFill>
              <a:srgbClr val="0099FF"/>
            </a:solidFill>
            <a:ln w="19050">
              <a:solidFill>
                <a:srgbClr val="0000FF"/>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15422" name="Group 65">
              <a:extLst>
                <a:ext uri="{FF2B5EF4-FFF2-40B4-BE49-F238E27FC236}">
                  <a16:creationId xmlns:a16="http://schemas.microsoft.com/office/drawing/2014/main" id="{4A295355-A9C0-472A-B3E9-A8E7B9C9D0FA}"/>
                </a:ext>
              </a:extLst>
            </p:cNvPr>
            <p:cNvGrpSpPr>
              <a:grpSpLocks/>
            </p:cNvGrpSpPr>
            <p:nvPr/>
          </p:nvGrpSpPr>
          <p:grpSpPr bwMode="auto">
            <a:xfrm>
              <a:off x="3504" y="528"/>
              <a:ext cx="720" cy="2736"/>
              <a:chOff x="3552" y="624"/>
              <a:chExt cx="720" cy="2736"/>
            </a:xfrm>
          </p:grpSpPr>
          <p:grpSp>
            <p:nvGrpSpPr>
              <p:cNvPr id="15423" name="Group 66">
                <a:extLst>
                  <a:ext uri="{FF2B5EF4-FFF2-40B4-BE49-F238E27FC236}">
                    <a16:creationId xmlns:a16="http://schemas.microsoft.com/office/drawing/2014/main" id="{248C1CE5-C134-4F1E-A62A-3D82CDD1A056}"/>
                  </a:ext>
                </a:extLst>
              </p:cNvPr>
              <p:cNvGrpSpPr>
                <a:grpSpLocks/>
              </p:cNvGrpSpPr>
              <p:nvPr/>
            </p:nvGrpSpPr>
            <p:grpSpPr bwMode="auto">
              <a:xfrm>
                <a:off x="3552" y="768"/>
                <a:ext cx="96" cy="96"/>
                <a:chOff x="672" y="1248"/>
                <a:chExt cx="96" cy="96"/>
              </a:xfrm>
            </p:grpSpPr>
            <p:sp>
              <p:nvSpPr>
                <p:cNvPr id="15583" name="Line 67">
                  <a:extLst>
                    <a:ext uri="{FF2B5EF4-FFF2-40B4-BE49-F238E27FC236}">
                      <a16:creationId xmlns:a16="http://schemas.microsoft.com/office/drawing/2014/main" id="{DA13ADBD-17A8-481C-B837-029526A81CAD}"/>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84" name="Line 68">
                  <a:extLst>
                    <a:ext uri="{FF2B5EF4-FFF2-40B4-BE49-F238E27FC236}">
                      <a16:creationId xmlns:a16="http://schemas.microsoft.com/office/drawing/2014/main" id="{2B33CB07-B6CB-46E7-9A0C-A75C14873094}"/>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24" name="Group 69">
                <a:extLst>
                  <a:ext uri="{FF2B5EF4-FFF2-40B4-BE49-F238E27FC236}">
                    <a16:creationId xmlns:a16="http://schemas.microsoft.com/office/drawing/2014/main" id="{399411E3-1D32-4A4C-9D17-9D7B0C943D30}"/>
                  </a:ext>
                </a:extLst>
              </p:cNvPr>
              <p:cNvGrpSpPr>
                <a:grpSpLocks/>
              </p:cNvGrpSpPr>
              <p:nvPr/>
            </p:nvGrpSpPr>
            <p:grpSpPr bwMode="auto">
              <a:xfrm>
                <a:off x="4128" y="1200"/>
                <a:ext cx="96" cy="96"/>
                <a:chOff x="672" y="1248"/>
                <a:chExt cx="96" cy="96"/>
              </a:xfrm>
            </p:grpSpPr>
            <p:sp>
              <p:nvSpPr>
                <p:cNvPr id="15581" name="Line 70">
                  <a:extLst>
                    <a:ext uri="{FF2B5EF4-FFF2-40B4-BE49-F238E27FC236}">
                      <a16:creationId xmlns:a16="http://schemas.microsoft.com/office/drawing/2014/main" id="{991D60AD-4E18-4056-8DBB-74C080D5FB9B}"/>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82" name="Line 71">
                  <a:extLst>
                    <a:ext uri="{FF2B5EF4-FFF2-40B4-BE49-F238E27FC236}">
                      <a16:creationId xmlns:a16="http://schemas.microsoft.com/office/drawing/2014/main" id="{04DA091A-40C7-4B25-A572-43006525F8EF}"/>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25" name="Group 72">
                <a:extLst>
                  <a:ext uri="{FF2B5EF4-FFF2-40B4-BE49-F238E27FC236}">
                    <a16:creationId xmlns:a16="http://schemas.microsoft.com/office/drawing/2014/main" id="{5C0F1EFD-C586-4760-BE61-4F10365ABEE7}"/>
                  </a:ext>
                </a:extLst>
              </p:cNvPr>
              <p:cNvGrpSpPr>
                <a:grpSpLocks/>
              </p:cNvGrpSpPr>
              <p:nvPr/>
            </p:nvGrpSpPr>
            <p:grpSpPr bwMode="auto">
              <a:xfrm>
                <a:off x="3840" y="912"/>
                <a:ext cx="96" cy="96"/>
                <a:chOff x="672" y="1248"/>
                <a:chExt cx="96" cy="96"/>
              </a:xfrm>
            </p:grpSpPr>
            <p:sp>
              <p:nvSpPr>
                <p:cNvPr id="15579" name="Line 73">
                  <a:extLst>
                    <a:ext uri="{FF2B5EF4-FFF2-40B4-BE49-F238E27FC236}">
                      <a16:creationId xmlns:a16="http://schemas.microsoft.com/office/drawing/2014/main" id="{E810135F-B4EE-4C7D-BCEA-0D34672F9A27}"/>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80" name="Line 74">
                  <a:extLst>
                    <a:ext uri="{FF2B5EF4-FFF2-40B4-BE49-F238E27FC236}">
                      <a16:creationId xmlns:a16="http://schemas.microsoft.com/office/drawing/2014/main" id="{00803458-8842-44DB-BDA4-A8FD3EA6688E}"/>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26" name="Group 75">
                <a:extLst>
                  <a:ext uri="{FF2B5EF4-FFF2-40B4-BE49-F238E27FC236}">
                    <a16:creationId xmlns:a16="http://schemas.microsoft.com/office/drawing/2014/main" id="{27222DD6-50C3-4772-9CAC-58DA27CDC9A5}"/>
                  </a:ext>
                </a:extLst>
              </p:cNvPr>
              <p:cNvGrpSpPr>
                <a:grpSpLocks/>
              </p:cNvGrpSpPr>
              <p:nvPr/>
            </p:nvGrpSpPr>
            <p:grpSpPr bwMode="auto">
              <a:xfrm>
                <a:off x="3600" y="624"/>
                <a:ext cx="96" cy="96"/>
                <a:chOff x="672" y="1248"/>
                <a:chExt cx="96" cy="96"/>
              </a:xfrm>
            </p:grpSpPr>
            <p:sp>
              <p:nvSpPr>
                <p:cNvPr id="15577" name="Line 76">
                  <a:extLst>
                    <a:ext uri="{FF2B5EF4-FFF2-40B4-BE49-F238E27FC236}">
                      <a16:creationId xmlns:a16="http://schemas.microsoft.com/office/drawing/2014/main" id="{0DA26D6D-3ED2-4DF8-A6A1-7FFD542048FE}"/>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78" name="Line 77">
                  <a:extLst>
                    <a:ext uri="{FF2B5EF4-FFF2-40B4-BE49-F238E27FC236}">
                      <a16:creationId xmlns:a16="http://schemas.microsoft.com/office/drawing/2014/main" id="{BF48A219-B7C7-469E-BC67-B77C095C69B1}"/>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27" name="Group 78">
                <a:extLst>
                  <a:ext uri="{FF2B5EF4-FFF2-40B4-BE49-F238E27FC236}">
                    <a16:creationId xmlns:a16="http://schemas.microsoft.com/office/drawing/2014/main" id="{C1C5B73C-D7F1-420F-9241-C7844D9361FD}"/>
                  </a:ext>
                </a:extLst>
              </p:cNvPr>
              <p:cNvGrpSpPr>
                <a:grpSpLocks/>
              </p:cNvGrpSpPr>
              <p:nvPr/>
            </p:nvGrpSpPr>
            <p:grpSpPr bwMode="auto">
              <a:xfrm>
                <a:off x="3696" y="768"/>
                <a:ext cx="96" cy="96"/>
                <a:chOff x="672" y="1248"/>
                <a:chExt cx="96" cy="96"/>
              </a:xfrm>
            </p:grpSpPr>
            <p:sp>
              <p:nvSpPr>
                <p:cNvPr id="15575" name="Line 79">
                  <a:extLst>
                    <a:ext uri="{FF2B5EF4-FFF2-40B4-BE49-F238E27FC236}">
                      <a16:creationId xmlns:a16="http://schemas.microsoft.com/office/drawing/2014/main" id="{CE15D5DB-3229-437E-B834-1F493088FAE8}"/>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76" name="Line 80">
                  <a:extLst>
                    <a:ext uri="{FF2B5EF4-FFF2-40B4-BE49-F238E27FC236}">
                      <a16:creationId xmlns:a16="http://schemas.microsoft.com/office/drawing/2014/main" id="{B0B32CFD-B2BA-4491-9908-5E7D865EC4BA}"/>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28" name="Group 81">
                <a:extLst>
                  <a:ext uri="{FF2B5EF4-FFF2-40B4-BE49-F238E27FC236}">
                    <a16:creationId xmlns:a16="http://schemas.microsoft.com/office/drawing/2014/main" id="{0612943B-4ADF-46CB-B4F9-67B4D1516F4D}"/>
                  </a:ext>
                </a:extLst>
              </p:cNvPr>
              <p:cNvGrpSpPr>
                <a:grpSpLocks/>
              </p:cNvGrpSpPr>
              <p:nvPr/>
            </p:nvGrpSpPr>
            <p:grpSpPr bwMode="auto">
              <a:xfrm>
                <a:off x="3840" y="1296"/>
                <a:ext cx="96" cy="96"/>
                <a:chOff x="672" y="1248"/>
                <a:chExt cx="96" cy="96"/>
              </a:xfrm>
            </p:grpSpPr>
            <p:sp>
              <p:nvSpPr>
                <p:cNvPr id="15573" name="Line 82">
                  <a:extLst>
                    <a:ext uri="{FF2B5EF4-FFF2-40B4-BE49-F238E27FC236}">
                      <a16:creationId xmlns:a16="http://schemas.microsoft.com/office/drawing/2014/main" id="{43CB31FF-475A-4F1D-B28E-71EAF1EED9CD}"/>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74" name="Line 83">
                  <a:extLst>
                    <a:ext uri="{FF2B5EF4-FFF2-40B4-BE49-F238E27FC236}">
                      <a16:creationId xmlns:a16="http://schemas.microsoft.com/office/drawing/2014/main" id="{96D48CA8-FDCE-4DB9-9A06-0F2919B13F7E}"/>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29" name="Group 84">
                <a:extLst>
                  <a:ext uri="{FF2B5EF4-FFF2-40B4-BE49-F238E27FC236}">
                    <a16:creationId xmlns:a16="http://schemas.microsoft.com/office/drawing/2014/main" id="{8FB4BEEA-7EC3-4B89-88AC-A71C651BB757}"/>
                  </a:ext>
                </a:extLst>
              </p:cNvPr>
              <p:cNvGrpSpPr>
                <a:grpSpLocks/>
              </p:cNvGrpSpPr>
              <p:nvPr/>
            </p:nvGrpSpPr>
            <p:grpSpPr bwMode="auto">
              <a:xfrm>
                <a:off x="3552" y="1056"/>
                <a:ext cx="96" cy="96"/>
                <a:chOff x="672" y="1248"/>
                <a:chExt cx="96" cy="96"/>
              </a:xfrm>
            </p:grpSpPr>
            <p:sp>
              <p:nvSpPr>
                <p:cNvPr id="15571" name="Line 85">
                  <a:extLst>
                    <a:ext uri="{FF2B5EF4-FFF2-40B4-BE49-F238E27FC236}">
                      <a16:creationId xmlns:a16="http://schemas.microsoft.com/office/drawing/2014/main" id="{839BDA16-8937-452C-B7B0-7626418EFEC5}"/>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72" name="Line 86">
                  <a:extLst>
                    <a:ext uri="{FF2B5EF4-FFF2-40B4-BE49-F238E27FC236}">
                      <a16:creationId xmlns:a16="http://schemas.microsoft.com/office/drawing/2014/main" id="{C11FD87C-9125-40C4-94DC-904152902466}"/>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30" name="Group 87">
                <a:extLst>
                  <a:ext uri="{FF2B5EF4-FFF2-40B4-BE49-F238E27FC236}">
                    <a16:creationId xmlns:a16="http://schemas.microsoft.com/office/drawing/2014/main" id="{11D71396-503B-4C37-9DF4-8803CC788410}"/>
                  </a:ext>
                </a:extLst>
              </p:cNvPr>
              <p:cNvGrpSpPr>
                <a:grpSpLocks/>
              </p:cNvGrpSpPr>
              <p:nvPr/>
            </p:nvGrpSpPr>
            <p:grpSpPr bwMode="auto">
              <a:xfrm>
                <a:off x="3696" y="960"/>
                <a:ext cx="96" cy="96"/>
                <a:chOff x="672" y="1248"/>
                <a:chExt cx="96" cy="96"/>
              </a:xfrm>
            </p:grpSpPr>
            <p:sp>
              <p:nvSpPr>
                <p:cNvPr id="15569" name="Line 88">
                  <a:extLst>
                    <a:ext uri="{FF2B5EF4-FFF2-40B4-BE49-F238E27FC236}">
                      <a16:creationId xmlns:a16="http://schemas.microsoft.com/office/drawing/2014/main" id="{F225CFC2-E46A-4D92-B9AC-FB8A4F1A7A2B}"/>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70" name="Line 89">
                  <a:extLst>
                    <a:ext uri="{FF2B5EF4-FFF2-40B4-BE49-F238E27FC236}">
                      <a16:creationId xmlns:a16="http://schemas.microsoft.com/office/drawing/2014/main" id="{66797E16-CB73-4EE0-840D-FADF08CA16DC}"/>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31" name="Group 90">
                <a:extLst>
                  <a:ext uri="{FF2B5EF4-FFF2-40B4-BE49-F238E27FC236}">
                    <a16:creationId xmlns:a16="http://schemas.microsoft.com/office/drawing/2014/main" id="{29BCD25A-49BA-4E64-96EB-D072EEB0473D}"/>
                  </a:ext>
                </a:extLst>
              </p:cNvPr>
              <p:cNvGrpSpPr>
                <a:grpSpLocks/>
              </p:cNvGrpSpPr>
              <p:nvPr/>
            </p:nvGrpSpPr>
            <p:grpSpPr bwMode="auto">
              <a:xfrm>
                <a:off x="4032" y="1488"/>
                <a:ext cx="96" cy="96"/>
                <a:chOff x="672" y="1248"/>
                <a:chExt cx="96" cy="96"/>
              </a:xfrm>
            </p:grpSpPr>
            <p:sp>
              <p:nvSpPr>
                <p:cNvPr id="15567" name="Line 91">
                  <a:extLst>
                    <a:ext uri="{FF2B5EF4-FFF2-40B4-BE49-F238E27FC236}">
                      <a16:creationId xmlns:a16="http://schemas.microsoft.com/office/drawing/2014/main" id="{91AE25DB-CDA3-45A4-8B1A-B54FB18F8272}"/>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68" name="Line 92">
                  <a:extLst>
                    <a:ext uri="{FF2B5EF4-FFF2-40B4-BE49-F238E27FC236}">
                      <a16:creationId xmlns:a16="http://schemas.microsoft.com/office/drawing/2014/main" id="{6E9CCE03-984C-4A42-AE4D-8986B773E939}"/>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32" name="Group 93">
                <a:extLst>
                  <a:ext uri="{FF2B5EF4-FFF2-40B4-BE49-F238E27FC236}">
                    <a16:creationId xmlns:a16="http://schemas.microsoft.com/office/drawing/2014/main" id="{AF7A8651-6C6F-4D72-AA8A-0C288214ECB7}"/>
                  </a:ext>
                </a:extLst>
              </p:cNvPr>
              <p:cNvGrpSpPr>
                <a:grpSpLocks/>
              </p:cNvGrpSpPr>
              <p:nvPr/>
            </p:nvGrpSpPr>
            <p:grpSpPr bwMode="auto">
              <a:xfrm>
                <a:off x="4080" y="1344"/>
                <a:ext cx="96" cy="96"/>
                <a:chOff x="672" y="1248"/>
                <a:chExt cx="96" cy="96"/>
              </a:xfrm>
            </p:grpSpPr>
            <p:sp>
              <p:nvSpPr>
                <p:cNvPr id="15565" name="Line 94">
                  <a:extLst>
                    <a:ext uri="{FF2B5EF4-FFF2-40B4-BE49-F238E27FC236}">
                      <a16:creationId xmlns:a16="http://schemas.microsoft.com/office/drawing/2014/main" id="{66B39B30-74DB-46CC-80BF-D1A4A32F1E1F}"/>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66" name="Line 95">
                  <a:extLst>
                    <a:ext uri="{FF2B5EF4-FFF2-40B4-BE49-F238E27FC236}">
                      <a16:creationId xmlns:a16="http://schemas.microsoft.com/office/drawing/2014/main" id="{0109A203-742C-4837-8452-C4BCA4D19D2D}"/>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33" name="Group 96">
                <a:extLst>
                  <a:ext uri="{FF2B5EF4-FFF2-40B4-BE49-F238E27FC236}">
                    <a16:creationId xmlns:a16="http://schemas.microsoft.com/office/drawing/2014/main" id="{517C321A-F3D2-4B97-B1F6-9A19CCBFA592}"/>
                  </a:ext>
                </a:extLst>
              </p:cNvPr>
              <p:cNvGrpSpPr>
                <a:grpSpLocks/>
              </p:cNvGrpSpPr>
              <p:nvPr/>
            </p:nvGrpSpPr>
            <p:grpSpPr bwMode="auto">
              <a:xfrm>
                <a:off x="4128" y="1728"/>
                <a:ext cx="96" cy="96"/>
                <a:chOff x="672" y="1248"/>
                <a:chExt cx="96" cy="96"/>
              </a:xfrm>
            </p:grpSpPr>
            <p:sp>
              <p:nvSpPr>
                <p:cNvPr id="15563" name="Line 97">
                  <a:extLst>
                    <a:ext uri="{FF2B5EF4-FFF2-40B4-BE49-F238E27FC236}">
                      <a16:creationId xmlns:a16="http://schemas.microsoft.com/office/drawing/2014/main" id="{A747E72F-7BFF-4469-B1D3-7D10A7D35179}"/>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64" name="Line 98">
                  <a:extLst>
                    <a:ext uri="{FF2B5EF4-FFF2-40B4-BE49-F238E27FC236}">
                      <a16:creationId xmlns:a16="http://schemas.microsoft.com/office/drawing/2014/main" id="{62545768-DB32-476A-8440-B3DA85B3C3BF}"/>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34" name="Group 99">
                <a:extLst>
                  <a:ext uri="{FF2B5EF4-FFF2-40B4-BE49-F238E27FC236}">
                    <a16:creationId xmlns:a16="http://schemas.microsoft.com/office/drawing/2014/main" id="{9D631E25-FAB7-46C6-8EE0-62BA07F13988}"/>
                  </a:ext>
                </a:extLst>
              </p:cNvPr>
              <p:cNvGrpSpPr>
                <a:grpSpLocks/>
              </p:cNvGrpSpPr>
              <p:nvPr/>
            </p:nvGrpSpPr>
            <p:grpSpPr bwMode="auto">
              <a:xfrm>
                <a:off x="3648" y="1392"/>
                <a:ext cx="96" cy="96"/>
                <a:chOff x="672" y="1248"/>
                <a:chExt cx="96" cy="96"/>
              </a:xfrm>
            </p:grpSpPr>
            <p:sp>
              <p:nvSpPr>
                <p:cNvPr id="15561" name="Line 100">
                  <a:extLst>
                    <a:ext uri="{FF2B5EF4-FFF2-40B4-BE49-F238E27FC236}">
                      <a16:creationId xmlns:a16="http://schemas.microsoft.com/office/drawing/2014/main" id="{4A15AB37-2A04-4CB2-BFD1-C986BC4E6BBC}"/>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62" name="Line 101">
                  <a:extLst>
                    <a:ext uri="{FF2B5EF4-FFF2-40B4-BE49-F238E27FC236}">
                      <a16:creationId xmlns:a16="http://schemas.microsoft.com/office/drawing/2014/main" id="{95DCFAFC-9527-4E7F-904F-16BE793C77C6}"/>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35" name="Group 102">
                <a:extLst>
                  <a:ext uri="{FF2B5EF4-FFF2-40B4-BE49-F238E27FC236}">
                    <a16:creationId xmlns:a16="http://schemas.microsoft.com/office/drawing/2014/main" id="{B9048404-C8F5-4E72-AD20-5B925131601E}"/>
                  </a:ext>
                </a:extLst>
              </p:cNvPr>
              <p:cNvGrpSpPr>
                <a:grpSpLocks/>
              </p:cNvGrpSpPr>
              <p:nvPr/>
            </p:nvGrpSpPr>
            <p:grpSpPr bwMode="auto">
              <a:xfrm>
                <a:off x="4176" y="1536"/>
                <a:ext cx="96" cy="96"/>
                <a:chOff x="672" y="1248"/>
                <a:chExt cx="96" cy="96"/>
              </a:xfrm>
            </p:grpSpPr>
            <p:sp>
              <p:nvSpPr>
                <p:cNvPr id="15559" name="Line 103">
                  <a:extLst>
                    <a:ext uri="{FF2B5EF4-FFF2-40B4-BE49-F238E27FC236}">
                      <a16:creationId xmlns:a16="http://schemas.microsoft.com/office/drawing/2014/main" id="{21B55A07-8A9B-4CE7-B446-51BAE4A624DC}"/>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60" name="Line 104">
                  <a:extLst>
                    <a:ext uri="{FF2B5EF4-FFF2-40B4-BE49-F238E27FC236}">
                      <a16:creationId xmlns:a16="http://schemas.microsoft.com/office/drawing/2014/main" id="{2CE5441D-2B12-4756-8CE5-9527286CAA5B}"/>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36" name="Group 105">
                <a:extLst>
                  <a:ext uri="{FF2B5EF4-FFF2-40B4-BE49-F238E27FC236}">
                    <a16:creationId xmlns:a16="http://schemas.microsoft.com/office/drawing/2014/main" id="{D104303D-412E-4A1A-94EF-2E381115F7C5}"/>
                  </a:ext>
                </a:extLst>
              </p:cNvPr>
              <p:cNvGrpSpPr>
                <a:grpSpLocks/>
              </p:cNvGrpSpPr>
              <p:nvPr/>
            </p:nvGrpSpPr>
            <p:grpSpPr bwMode="auto">
              <a:xfrm>
                <a:off x="3696" y="1536"/>
                <a:ext cx="96" cy="96"/>
                <a:chOff x="672" y="1248"/>
                <a:chExt cx="96" cy="96"/>
              </a:xfrm>
            </p:grpSpPr>
            <p:sp>
              <p:nvSpPr>
                <p:cNvPr id="15557" name="Line 106">
                  <a:extLst>
                    <a:ext uri="{FF2B5EF4-FFF2-40B4-BE49-F238E27FC236}">
                      <a16:creationId xmlns:a16="http://schemas.microsoft.com/office/drawing/2014/main" id="{C980E350-D461-4552-A8EF-B98DB7186168}"/>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58" name="Line 107">
                  <a:extLst>
                    <a:ext uri="{FF2B5EF4-FFF2-40B4-BE49-F238E27FC236}">
                      <a16:creationId xmlns:a16="http://schemas.microsoft.com/office/drawing/2014/main" id="{3E1508E1-65E3-4AAB-85B2-D2CAAED41AFA}"/>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37" name="Group 108">
                <a:extLst>
                  <a:ext uri="{FF2B5EF4-FFF2-40B4-BE49-F238E27FC236}">
                    <a16:creationId xmlns:a16="http://schemas.microsoft.com/office/drawing/2014/main" id="{6F8CD01E-5302-4E43-A9C3-29AF67506587}"/>
                  </a:ext>
                </a:extLst>
              </p:cNvPr>
              <p:cNvGrpSpPr>
                <a:grpSpLocks/>
              </p:cNvGrpSpPr>
              <p:nvPr/>
            </p:nvGrpSpPr>
            <p:grpSpPr bwMode="auto">
              <a:xfrm>
                <a:off x="3888" y="1056"/>
                <a:ext cx="96" cy="96"/>
                <a:chOff x="672" y="1248"/>
                <a:chExt cx="96" cy="96"/>
              </a:xfrm>
            </p:grpSpPr>
            <p:sp>
              <p:nvSpPr>
                <p:cNvPr id="15555" name="Line 109">
                  <a:extLst>
                    <a:ext uri="{FF2B5EF4-FFF2-40B4-BE49-F238E27FC236}">
                      <a16:creationId xmlns:a16="http://schemas.microsoft.com/office/drawing/2014/main" id="{9EA359C9-1E5E-421C-85C8-AD58EB98AA8E}"/>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56" name="Line 110">
                  <a:extLst>
                    <a:ext uri="{FF2B5EF4-FFF2-40B4-BE49-F238E27FC236}">
                      <a16:creationId xmlns:a16="http://schemas.microsoft.com/office/drawing/2014/main" id="{47849E9C-C262-411E-9F88-9D41F693D068}"/>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38" name="Group 111">
                <a:extLst>
                  <a:ext uri="{FF2B5EF4-FFF2-40B4-BE49-F238E27FC236}">
                    <a16:creationId xmlns:a16="http://schemas.microsoft.com/office/drawing/2014/main" id="{C44FB9B6-6961-4E9B-85EC-201B9337A9D2}"/>
                  </a:ext>
                </a:extLst>
              </p:cNvPr>
              <p:cNvGrpSpPr>
                <a:grpSpLocks/>
              </p:cNvGrpSpPr>
              <p:nvPr/>
            </p:nvGrpSpPr>
            <p:grpSpPr bwMode="auto">
              <a:xfrm>
                <a:off x="3792" y="1152"/>
                <a:ext cx="96" cy="96"/>
                <a:chOff x="672" y="1248"/>
                <a:chExt cx="96" cy="96"/>
              </a:xfrm>
            </p:grpSpPr>
            <p:sp>
              <p:nvSpPr>
                <p:cNvPr id="15553" name="Line 112">
                  <a:extLst>
                    <a:ext uri="{FF2B5EF4-FFF2-40B4-BE49-F238E27FC236}">
                      <a16:creationId xmlns:a16="http://schemas.microsoft.com/office/drawing/2014/main" id="{5A89D5FB-B802-45E8-9613-A9087D072804}"/>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54" name="Line 113">
                  <a:extLst>
                    <a:ext uri="{FF2B5EF4-FFF2-40B4-BE49-F238E27FC236}">
                      <a16:creationId xmlns:a16="http://schemas.microsoft.com/office/drawing/2014/main" id="{DDD3C423-8A2D-4129-ABD8-18192704E560}"/>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39" name="Group 114">
                <a:extLst>
                  <a:ext uri="{FF2B5EF4-FFF2-40B4-BE49-F238E27FC236}">
                    <a16:creationId xmlns:a16="http://schemas.microsoft.com/office/drawing/2014/main" id="{FBDEBF8C-6AE2-4BC2-B27D-D4C39F9BE7E9}"/>
                  </a:ext>
                </a:extLst>
              </p:cNvPr>
              <p:cNvGrpSpPr>
                <a:grpSpLocks/>
              </p:cNvGrpSpPr>
              <p:nvPr/>
            </p:nvGrpSpPr>
            <p:grpSpPr bwMode="auto">
              <a:xfrm>
                <a:off x="3840" y="1440"/>
                <a:ext cx="96" cy="96"/>
                <a:chOff x="672" y="1248"/>
                <a:chExt cx="96" cy="96"/>
              </a:xfrm>
            </p:grpSpPr>
            <p:sp>
              <p:nvSpPr>
                <p:cNvPr id="15551" name="Line 115">
                  <a:extLst>
                    <a:ext uri="{FF2B5EF4-FFF2-40B4-BE49-F238E27FC236}">
                      <a16:creationId xmlns:a16="http://schemas.microsoft.com/office/drawing/2014/main" id="{EF93AE92-F48F-4D6A-A158-B87537BA17F4}"/>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52" name="Line 116">
                  <a:extLst>
                    <a:ext uri="{FF2B5EF4-FFF2-40B4-BE49-F238E27FC236}">
                      <a16:creationId xmlns:a16="http://schemas.microsoft.com/office/drawing/2014/main" id="{544EF209-0E5B-47F0-9CD0-649AC17DD496}"/>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40" name="Group 117">
                <a:extLst>
                  <a:ext uri="{FF2B5EF4-FFF2-40B4-BE49-F238E27FC236}">
                    <a16:creationId xmlns:a16="http://schemas.microsoft.com/office/drawing/2014/main" id="{3AF25CE2-DC7A-40C5-9909-156D48C4B4F7}"/>
                  </a:ext>
                </a:extLst>
              </p:cNvPr>
              <p:cNvGrpSpPr>
                <a:grpSpLocks/>
              </p:cNvGrpSpPr>
              <p:nvPr/>
            </p:nvGrpSpPr>
            <p:grpSpPr bwMode="auto">
              <a:xfrm>
                <a:off x="3936" y="1584"/>
                <a:ext cx="96" cy="96"/>
                <a:chOff x="672" y="1248"/>
                <a:chExt cx="96" cy="96"/>
              </a:xfrm>
            </p:grpSpPr>
            <p:sp>
              <p:nvSpPr>
                <p:cNvPr id="15549" name="Line 118">
                  <a:extLst>
                    <a:ext uri="{FF2B5EF4-FFF2-40B4-BE49-F238E27FC236}">
                      <a16:creationId xmlns:a16="http://schemas.microsoft.com/office/drawing/2014/main" id="{FA1910BF-5540-4B64-A571-FC2B48409D5E}"/>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50" name="Line 119">
                  <a:extLst>
                    <a:ext uri="{FF2B5EF4-FFF2-40B4-BE49-F238E27FC236}">
                      <a16:creationId xmlns:a16="http://schemas.microsoft.com/office/drawing/2014/main" id="{8D11138A-9713-4653-8F3E-BE39899351E8}"/>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41" name="Group 120">
                <a:extLst>
                  <a:ext uri="{FF2B5EF4-FFF2-40B4-BE49-F238E27FC236}">
                    <a16:creationId xmlns:a16="http://schemas.microsoft.com/office/drawing/2014/main" id="{55F819A7-D8BA-42EA-9A49-AD7704685C41}"/>
                  </a:ext>
                </a:extLst>
              </p:cNvPr>
              <p:cNvGrpSpPr>
                <a:grpSpLocks/>
              </p:cNvGrpSpPr>
              <p:nvPr/>
            </p:nvGrpSpPr>
            <p:grpSpPr bwMode="auto">
              <a:xfrm>
                <a:off x="3552" y="1296"/>
                <a:ext cx="96" cy="96"/>
                <a:chOff x="672" y="1248"/>
                <a:chExt cx="96" cy="96"/>
              </a:xfrm>
            </p:grpSpPr>
            <p:sp>
              <p:nvSpPr>
                <p:cNvPr id="15547" name="Line 121">
                  <a:extLst>
                    <a:ext uri="{FF2B5EF4-FFF2-40B4-BE49-F238E27FC236}">
                      <a16:creationId xmlns:a16="http://schemas.microsoft.com/office/drawing/2014/main" id="{445ED55C-E8A0-42BF-B4A5-428E6D6A5CDE}"/>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48" name="Line 122">
                  <a:extLst>
                    <a:ext uri="{FF2B5EF4-FFF2-40B4-BE49-F238E27FC236}">
                      <a16:creationId xmlns:a16="http://schemas.microsoft.com/office/drawing/2014/main" id="{86B1EAC7-2133-4A89-A4B0-9AD8AE85596B}"/>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42" name="Group 123">
                <a:extLst>
                  <a:ext uri="{FF2B5EF4-FFF2-40B4-BE49-F238E27FC236}">
                    <a16:creationId xmlns:a16="http://schemas.microsoft.com/office/drawing/2014/main" id="{836162E0-7890-4A4A-A264-75BB718A2AA8}"/>
                  </a:ext>
                </a:extLst>
              </p:cNvPr>
              <p:cNvGrpSpPr>
                <a:grpSpLocks/>
              </p:cNvGrpSpPr>
              <p:nvPr/>
            </p:nvGrpSpPr>
            <p:grpSpPr bwMode="auto">
              <a:xfrm>
                <a:off x="3648" y="1200"/>
                <a:ext cx="96" cy="96"/>
                <a:chOff x="672" y="1248"/>
                <a:chExt cx="96" cy="96"/>
              </a:xfrm>
            </p:grpSpPr>
            <p:sp>
              <p:nvSpPr>
                <p:cNvPr id="15545" name="Line 124">
                  <a:extLst>
                    <a:ext uri="{FF2B5EF4-FFF2-40B4-BE49-F238E27FC236}">
                      <a16:creationId xmlns:a16="http://schemas.microsoft.com/office/drawing/2014/main" id="{9E0ED1B1-EE5E-4F1A-9CCE-F7ADA52CC9D2}"/>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46" name="Line 125">
                  <a:extLst>
                    <a:ext uri="{FF2B5EF4-FFF2-40B4-BE49-F238E27FC236}">
                      <a16:creationId xmlns:a16="http://schemas.microsoft.com/office/drawing/2014/main" id="{DB4DE5D5-7D54-4DFD-BF20-C84A27FD88D7}"/>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43" name="Group 126">
                <a:extLst>
                  <a:ext uri="{FF2B5EF4-FFF2-40B4-BE49-F238E27FC236}">
                    <a16:creationId xmlns:a16="http://schemas.microsoft.com/office/drawing/2014/main" id="{42F6A0FA-6A0D-442C-9DFE-A4979D69B736}"/>
                  </a:ext>
                </a:extLst>
              </p:cNvPr>
              <p:cNvGrpSpPr>
                <a:grpSpLocks/>
              </p:cNvGrpSpPr>
              <p:nvPr/>
            </p:nvGrpSpPr>
            <p:grpSpPr bwMode="auto">
              <a:xfrm flipH="1" flipV="1">
                <a:off x="4128" y="3024"/>
                <a:ext cx="96" cy="96"/>
                <a:chOff x="672" y="1248"/>
                <a:chExt cx="96" cy="96"/>
              </a:xfrm>
            </p:grpSpPr>
            <p:sp>
              <p:nvSpPr>
                <p:cNvPr id="15543" name="Line 127">
                  <a:extLst>
                    <a:ext uri="{FF2B5EF4-FFF2-40B4-BE49-F238E27FC236}">
                      <a16:creationId xmlns:a16="http://schemas.microsoft.com/office/drawing/2014/main" id="{C7EA24F4-05D7-4971-8B08-1D33EEAA3964}"/>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44" name="Line 128">
                  <a:extLst>
                    <a:ext uri="{FF2B5EF4-FFF2-40B4-BE49-F238E27FC236}">
                      <a16:creationId xmlns:a16="http://schemas.microsoft.com/office/drawing/2014/main" id="{795073F2-476B-418F-8733-44BBACDB9C13}"/>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44" name="Group 129">
                <a:extLst>
                  <a:ext uri="{FF2B5EF4-FFF2-40B4-BE49-F238E27FC236}">
                    <a16:creationId xmlns:a16="http://schemas.microsoft.com/office/drawing/2014/main" id="{FDDCAA7C-C662-417F-AB67-989076120552}"/>
                  </a:ext>
                </a:extLst>
              </p:cNvPr>
              <p:cNvGrpSpPr>
                <a:grpSpLocks/>
              </p:cNvGrpSpPr>
              <p:nvPr/>
            </p:nvGrpSpPr>
            <p:grpSpPr bwMode="auto">
              <a:xfrm flipH="1" flipV="1">
                <a:off x="3888" y="2976"/>
                <a:ext cx="96" cy="96"/>
                <a:chOff x="672" y="1248"/>
                <a:chExt cx="96" cy="96"/>
              </a:xfrm>
            </p:grpSpPr>
            <p:sp>
              <p:nvSpPr>
                <p:cNvPr id="15541" name="Line 130">
                  <a:extLst>
                    <a:ext uri="{FF2B5EF4-FFF2-40B4-BE49-F238E27FC236}">
                      <a16:creationId xmlns:a16="http://schemas.microsoft.com/office/drawing/2014/main" id="{AECF804D-7958-49C6-9B33-827BCA3F5F69}"/>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42" name="Line 131">
                  <a:extLst>
                    <a:ext uri="{FF2B5EF4-FFF2-40B4-BE49-F238E27FC236}">
                      <a16:creationId xmlns:a16="http://schemas.microsoft.com/office/drawing/2014/main" id="{8038EA38-363B-4E7C-8E47-492E1D3C524E}"/>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45" name="Group 132">
                <a:extLst>
                  <a:ext uri="{FF2B5EF4-FFF2-40B4-BE49-F238E27FC236}">
                    <a16:creationId xmlns:a16="http://schemas.microsoft.com/office/drawing/2014/main" id="{9F1557AC-FEBA-42FF-BE56-19AC51C76545}"/>
                  </a:ext>
                </a:extLst>
              </p:cNvPr>
              <p:cNvGrpSpPr>
                <a:grpSpLocks/>
              </p:cNvGrpSpPr>
              <p:nvPr/>
            </p:nvGrpSpPr>
            <p:grpSpPr bwMode="auto">
              <a:xfrm flipH="1" flipV="1">
                <a:off x="4128" y="3264"/>
                <a:ext cx="96" cy="96"/>
                <a:chOff x="672" y="1248"/>
                <a:chExt cx="96" cy="96"/>
              </a:xfrm>
            </p:grpSpPr>
            <p:sp>
              <p:nvSpPr>
                <p:cNvPr id="15539" name="Line 133">
                  <a:extLst>
                    <a:ext uri="{FF2B5EF4-FFF2-40B4-BE49-F238E27FC236}">
                      <a16:creationId xmlns:a16="http://schemas.microsoft.com/office/drawing/2014/main" id="{B494C39A-2C16-415C-B8D5-6B65FB59B728}"/>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40" name="Line 134">
                  <a:extLst>
                    <a:ext uri="{FF2B5EF4-FFF2-40B4-BE49-F238E27FC236}">
                      <a16:creationId xmlns:a16="http://schemas.microsoft.com/office/drawing/2014/main" id="{A2FF4776-C2CB-4849-B35C-3EC63D56362A}"/>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46" name="Group 135">
                <a:extLst>
                  <a:ext uri="{FF2B5EF4-FFF2-40B4-BE49-F238E27FC236}">
                    <a16:creationId xmlns:a16="http://schemas.microsoft.com/office/drawing/2014/main" id="{04A8D456-0A85-4BD7-834A-55DD06444B81}"/>
                  </a:ext>
                </a:extLst>
              </p:cNvPr>
              <p:cNvGrpSpPr>
                <a:grpSpLocks/>
              </p:cNvGrpSpPr>
              <p:nvPr/>
            </p:nvGrpSpPr>
            <p:grpSpPr bwMode="auto">
              <a:xfrm flipH="1" flipV="1">
                <a:off x="4032" y="3120"/>
                <a:ext cx="96" cy="96"/>
                <a:chOff x="672" y="1248"/>
                <a:chExt cx="96" cy="96"/>
              </a:xfrm>
            </p:grpSpPr>
            <p:sp>
              <p:nvSpPr>
                <p:cNvPr id="15537" name="Line 136">
                  <a:extLst>
                    <a:ext uri="{FF2B5EF4-FFF2-40B4-BE49-F238E27FC236}">
                      <a16:creationId xmlns:a16="http://schemas.microsoft.com/office/drawing/2014/main" id="{7B6E9AFE-1EB8-42F2-8D07-4CDDF487FB67}"/>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38" name="Line 137">
                  <a:extLst>
                    <a:ext uri="{FF2B5EF4-FFF2-40B4-BE49-F238E27FC236}">
                      <a16:creationId xmlns:a16="http://schemas.microsoft.com/office/drawing/2014/main" id="{21E2234C-7BC5-4405-88D2-4E0CB15856B2}"/>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47" name="Group 138">
                <a:extLst>
                  <a:ext uri="{FF2B5EF4-FFF2-40B4-BE49-F238E27FC236}">
                    <a16:creationId xmlns:a16="http://schemas.microsoft.com/office/drawing/2014/main" id="{009F8C1A-47CD-4335-BEAD-ACE2DD6E1EA0}"/>
                  </a:ext>
                </a:extLst>
              </p:cNvPr>
              <p:cNvGrpSpPr>
                <a:grpSpLocks/>
              </p:cNvGrpSpPr>
              <p:nvPr/>
            </p:nvGrpSpPr>
            <p:grpSpPr bwMode="auto">
              <a:xfrm flipH="1" flipV="1">
                <a:off x="3552" y="2544"/>
                <a:ext cx="96" cy="96"/>
                <a:chOff x="672" y="1248"/>
                <a:chExt cx="96" cy="96"/>
              </a:xfrm>
            </p:grpSpPr>
            <p:sp>
              <p:nvSpPr>
                <p:cNvPr id="15535" name="Line 139">
                  <a:extLst>
                    <a:ext uri="{FF2B5EF4-FFF2-40B4-BE49-F238E27FC236}">
                      <a16:creationId xmlns:a16="http://schemas.microsoft.com/office/drawing/2014/main" id="{A3FD3423-BB1F-4D7F-98DC-57E58BD0694B}"/>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36" name="Line 140">
                  <a:extLst>
                    <a:ext uri="{FF2B5EF4-FFF2-40B4-BE49-F238E27FC236}">
                      <a16:creationId xmlns:a16="http://schemas.microsoft.com/office/drawing/2014/main" id="{A5B5609F-AFE9-4B14-939D-0902FA09BABB}"/>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48" name="Group 141">
                <a:extLst>
                  <a:ext uri="{FF2B5EF4-FFF2-40B4-BE49-F238E27FC236}">
                    <a16:creationId xmlns:a16="http://schemas.microsoft.com/office/drawing/2014/main" id="{F3CEFB27-9042-4274-9B24-0732A1CBB633}"/>
                  </a:ext>
                </a:extLst>
              </p:cNvPr>
              <p:cNvGrpSpPr>
                <a:grpSpLocks/>
              </p:cNvGrpSpPr>
              <p:nvPr/>
            </p:nvGrpSpPr>
            <p:grpSpPr bwMode="auto">
              <a:xfrm flipH="1" flipV="1">
                <a:off x="3984" y="2880"/>
                <a:ext cx="96" cy="96"/>
                <a:chOff x="672" y="1248"/>
                <a:chExt cx="96" cy="96"/>
              </a:xfrm>
            </p:grpSpPr>
            <p:sp>
              <p:nvSpPr>
                <p:cNvPr id="15533" name="Line 142">
                  <a:extLst>
                    <a:ext uri="{FF2B5EF4-FFF2-40B4-BE49-F238E27FC236}">
                      <a16:creationId xmlns:a16="http://schemas.microsoft.com/office/drawing/2014/main" id="{A9E0F8E1-9AF3-4376-9333-D5729F6A90C3}"/>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34" name="Line 143">
                  <a:extLst>
                    <a:ext uri="{FF2B5EF4-FFF2-40B4-BE49-F238E27FC236}">
                      <a16:creationId xmlns:a16="http://schemas.microsoft.com/office/drawing/2014/main" id="{F28801F1-F5CB-45B9-B819-051486D74169}"/>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49" name="Group 144">
                <a:extLst>
                  <a:ext uri="{FF2B5EF4-FFF2-40B4-BE49-F238E27FC236}">
                    <a16:creationId xmlns:a16="http://schemas.microsoft.com/office/drawing/2014/main" id="{1D4313E3-A735-41AC-A974-17FCA4DA5074}"/>
                  </a:ext>
                </a:extLst>
              </p:cNvPr>
              <p:cNvGrpSpPr>
                <a:grpSpLocks/>
              </p:cNvGrpSpPr>
              <p:nvPr/>
            </p:nvGrpSpPr>
            <p:grpSpPr bwMode="auto">
              <a:xfrm flipH="1" flipV="1">
                <a:off x="4032" y="2544"/>
                <a:ext cx="96" cy="96"/>
                <a:chOff x="672" y="1248"/>
                <a:chExt cx="96" cy="96"/>
              </a:xfrm>
            </p:grpSpPr>
            <p:sp>
              <p:nvSpPr>
                <p:cNvPr id="15531" name="Line 145">
                  <a:extLst>
                    <a:ext uri="{FF2B5EF4-FFF2-40B4-BE49-F238E27FC236}">
                      <a16:creationId xmlns:a16="http://schemas.microsoft.com/office/drawing/2014/main" id="{C30F5E91-0EB8-47D0-8A6C-D2BA1F1AF016}"/>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32" name="Line 146">
                  <a:extLst>
                    <a:ext uri="{FF2B5EF4-FFF2-40B4-BE49-F238E27FC236}">
                      <a16:creationId xmlns:a16="http://schemas.microsoft.com/office/drawing/2014/main" id="{F0EABAC7-BB05-440F-8961-0E217F1FD9BB}"/>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50" name="Group 147">
                <a:extLst>
                  <a:ext uri="{FF2B5EF4-FFF2-40B4-BE49-F238E27FC236}">
                    <a16:creationId xmlns:a16="http://schemas.microsoft.com/office/drawing/2014/main" id="{AF582792-AB1E-4AD0-9B81-79CED88BD850}"/>
                  </a:ext>
                </a:extLst>
              </p:cNvPr>
              <p:cNvGrpSpPr>
                <a:grpSpLocks/>
              </p:cNvGrpSpPr>
              <p:nvPr/>
            </p:nvGrpSpPr>
            <p:grpSpPr bwMode="auto">
              <a:xfrm flipH="1" flipV="1">
                <a:off x="3744" y="2832"/>
                <a:ext cx="96" cy="96"/>
                <a:chOff x="672" y="1248"/>
                <a:chExt cx="96" cy="96"/>
              </a:xfrm>
            </p:grpSpPr>
            <p:sp>
              <p:nvSpPr>
                <p:cNvPr id="15529" name="Line 148">
                  <a:extLst>
                    <a:ext uri="{FF2B5EF4-FFF2-40B4-BE49-F238E27FC236}">
                      <a16:creationId xmlns:a16="http://schemas.microsoft.com/office/drawing/2014/main" id="{BE57AD8A-A88C-484A-863F-E4CFA64B4E20}"/>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30" name="Line 149">
                  <a:extLst>
                    <a:ext uri="{FF2B5EF4-FFF2-40B4-BE49-F238E27FC236}">
                      <a16:creationId xmlns:a16="http://schemas.microsoft.com/office/drawing/2014/main" id="{952C4832-CF05-403A-94B9-F92100885DBF}"/>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51" name="Group 150">
                <a:extLst>
                  <a:ext uri="{FF2B5EF4-FFF2-40B4-BE49-F238E27FC236}">
                    <a16:creationId xmlns:a16="http://schemas.microsoft.com/office/drawing/2014/main" id="{B47A6132-B231-4870-BD01-14CA379B03F9}"/>
                  </a:ext>
                </a:extLst>
              </p:cNvPr>
              <p:cNvGrpSpPr>
                <a:grpSpLocks/>
              </p:cNvGrpSpPr>
              <p:nvPr/>
            </p:nvGrpSpPr>
            <p:grpSpPr bwMode="auto">
              <a:xfrm flipH="1" flipV="1">
                <a:off x="3840" y="2736"/>
                <a:ext cx="96" cy="96"/>
                <a:chOff x="672" y="1248"/>
                <a:chExt cx="96" cy="96"/>
              </a:xfrm>
            </p:grpSpPr>
            <p:sp>
              <p:nvSpPr>
                <p:cNvPr id="15527" name="Line 151">
                  <a:extLst>
                    <a:ext uri="{FF2B5EF4-FFF2-40B4-BE49-F238E27FC236}">
                      <a16:creationId xmlns:a16="http://schemas.microsoft.com/office/drawing/2014/main" id="{CA67F14D-1638-4399-A5F3-821598392CB1}"/>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28" name="Line 152">
                  <a:extLst>
                    <a:ext uri="{FF2B5EF4-FFF2-40B4-BE49-F238E27FC236}">
                      <a16:creationId xmlns:a16="http://schemas.microsoft.com/office/drawing/2014/main" id="{A63CDB41-8AE7-4ABF-88A8-7C4B793E2E98}"/>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52" name="Group 153">
                <a:extLst>
                  <a:ext uri="{FF2B5EF4-FFF2-40B4-BE49-F238E27FC236}">
                    <a16:creationId xmlns:a16="http://schemas.microsoft.com/office/drawing/2014/main" id="{174F702C-91A4-4223-B6AC-5EC012A7A440}"/>
                  </a:ext>
                </a:extLst>
              </p:cNvPr>
              <p:cNvGrpSpPr>
                <a:grpSpLocks/>
              </p:cNvGrpSpPr>
              <p:nvPr/>
            </p:nvGrpSpPr>
            <p:grpSpPr bwMode="auto">
              <a:xfrm flipH="1" flipV="1">
                <a:off x="3888" y="2544"/>
                <a:ext cx="96" cy="96"/>
                <a:chOff x="672" y="1248"/>
                <a:chExt cx="96" cy="96"/>
              </a:xfrm>
            </p:grpSpPr>
            <p:sp>
              <p:nvSpPr>
                <p:cNvPr id="15525" name="Line 154">
                  <a:extLst>
                    <a:ext uri="{FF2B5EF4-FFF2-40B4-BE49-F238E27FC236}">
                      <a16:creationId xmlns:a16="http://schemas.microsoft.com/office/drawing/2014/main" id="{15326677-D630-4C26-9C5A-78D1ED499860}"/>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26" name="Line 155">
                  <a:extLst>
                    <a:ext uri="{FF2B5EF4-FFF2-40B4-BE49-F238E27FC236}">
                      <a16:creationId xmlns:a16="http://schemas.microsoft.com/office/drawing/2014/main" id="{3C1AF7EA-341E-476F-83F0-9C4AA0289CCA}"/>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53" name="Group 156">
                <a:extLst>
                  <a:ext uri="{FF2B5EF4-FFF2-40B4-BE49-F238E27FC236}">
                    <a16:creationId xmlns:a16="http://schemas.microsoft.com/office/drawing/2014/main" id="{755B9ECA-90D3-49AD-B8D4-6A179AC1148D}"/>
                  </a:ext>
                </a:extLst>
              </p:cNvPr>
              <p:cNvGrpSpPr>
                <a:grpSpLocks/>
              </p:cNvGrpSpPr>
              <p:nvPr/>
            </p:nvGrpSpPr>
            <p:grpSpPr bwMode="auto">
              <a:xfrm flipH="1" flipV="1">
                <a:off x="3648" y="2640"/>
                <a:ext cx="96" cy="96"/>
                <a:chOff x="672" y="1248"/>
                <a:chExt cx="96" cy="96"/>
              </a:xfrm>
            </p:grpSpPr>
            <p:sp>
              <p:nvSpPr>
                <p:cNvPr id="15523" name="Line 157">
                  <a:extLst>
                    <a:ext uri="{FF2B5EF4-FFF2-40B4-BE49-F238E27FC236}">
                      <a16:creationId xmlns:a16="http://schemas.microsoft.com/office/drawing/2014/main" id="{9D005C5A-34E6-4BF9-A67E-6F120A0FA63F}"/>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24" name="Line 158">
                  <a:extLst>
                    <a:ext uri="{FF2B5EF4-FFF2-40B4-BE49-F238E27FC236}">
                      <a16:creationId xmlns:a16="http://schemas.microsoft.com/office/drawing/2014/main" id="{C290FCE4-1622-4E34-80D2-66A48AF84433}"/>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54" name="Group 159">
                <a:extLst>
                  <a:ext uri="{FF2B5EF4-FFF2-40B4-BE49-F238E27FC236}">
                    <a16:creationId xmlns:a16="http://schemas.microsoft.com/office/drawing/2014/main" id="{A778B1E4-73E1-422C-BD4E-13309F1287B7}"/>
                  </a:ext>
                </a:extLst>
              </p:cNvPr>
              <p:cNvGrpSpPr>
                <a:grpSpLocks/>
              </p:cNvGrpSpPr>
              <p:nvPr/>
            </p:nvGrpSpPr>
            <p:grpSpPr bwMode="auto">
              <a:xfrm flipH="1" flipV="1">
                <a:off x="3744" y="2448"/>
                <a:ext cx="96" cy="96"/>
                <a:chOff x="672" y="1248"/>
                <a:chExt cx="96" cy="96"/>
              </a:xfrm>
            </p:grpSpPr>
            <p:sp>
              <p:nvSpPr>
                <p:cNvPr id="15521" name="Line 160">
                  <a:extLst>
                    <a:ext uri="{FF2B5EF4-FFF2-40B4-BE49-F238E27FC236}">
                      <a16:creationId xmlns:a16="http://schemas.microsoft.com/office/drawing/2014/main" id="{4459A2AF-D6AA-42D3-8B37-ACEA5DDC7FE4}"/>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22" name="Line 161">
                  <a:extLst>
                    <a:ext uri="{FF2B5EF4-FFF2-40B4-BE49-F238E27FC236}">
                      <a16:creationId xmlns:a16="http://schemas.microsoft.com/office/drawing/2014/main" id="{2C652F49-E25C-46AB-A527-85A3872AE54A}"/>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55" name="Group 162">
                <a:extLst>
                  <a:ext uri="{FF2B5EF4-FFF2-40B4-BE49-F238E27FC236}">
                    <a16:creationId xmlns:a16="http://schemas.microsoft.com/office/drawing/2014/main" id="{3A5271D9-6F49-4F48-B202-277752D26DAD}"/>
                  </a:ext>
                </a:extLst>
              </p:cNvPr>
              <p:cNvGrpSpPr>
                <a:grpSpLocks/>
              </p:cNvGrpSpPr>
              <p:nvPr/>
            </p:nvGrpSpPr>
            <p:grpSpPr bwMode="auto">
              <a:xfrm flipH="1" flipV="1">
                <a:off x="4176" y="2592"/>
                <a:ext cx="96" cy="96"/>
                <a:chOff x="672" y="1248"/>
                <a:chExt cx="96" cy="96"/>
              </a:xfrm>
            </p:grpSpPr>
            <p:sp>
              <p:nvSpPr>
                <p:cNvPr id="15519" name="Line 163">
                  <a:extLst>
                    <a:ext uri="{FF2B5EF4-FFF2-40B4-BE49-F238E27FC236}">
                      <a16:creationId xmlns:a16="http://schemas.microsoft.com/office/drawing/2014/main" id="{EF6DA142-BA09-40DE-BF71-297DA51946DF}"/>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20" name="Line 164">
                  <a:extLst>
                    <a:ext uri="{FF2B5EF4-FFF2-40B4-BE49-F238E27FC236}">
                      <a16:creationId xmlns:a16="http://schemas.microsoft.com/office/drawing/2014/main" id="{2266F887-FA11-4A89-B86E-534C0A644C5D}"/>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56" name="Group 165">
                <a:extLst>
                  <a:ext uri="{FF2B5EF4-FFF2-40B4-BE49-F238E27FC236}">
                    <a16:creationId xmlns:a16="http://schemas.microsoft.com/office/drawing/2014/main" id="{FB6C9409-3F33-40C2-BFEF-983C37E011B5}"/>
                  </a:ext>
                </a:extLst>
              </p:cNvPr>
              <p:cNvGrpSpPr>
                <a:grpSpLocks/>
              </p:cNvGrpSpPr>
              <p:nvPr/>
            </p:nvGrpSpPr>
            <p:grpSpPr bwMode="auto">
              <a:xfrm flipH="1" flipV="1">
                <a:off x="4032" y="2736"/>
                <a:ext cx="96" cy="96"/>
                <a:chOff x="672" y="1248"/>
                <a:chExt cx="96" cy="96"/>
              </a:xfrm>
            </p:grpSpPr>
            <p:sp>
              <p:nvSpPr>
                <p:cNvPr id="15517" name="Line 166">
                  <a:extLst>
                    <a:ext uri="{FF2B5EF4-FFF2-40B4-BE49-F238E27FC236}">
                      <a16:creationId xmlns:a16="http://schemas.microsoft.com/office/drawing/2014/main" id="{7B8A450B-E135-4160-9735-A5237DCA7BC2}"/>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18" name="Line 167">
                  <a:extLst>
                    <a:ext uri="{FF2B5EF4-FFF2-40B4-BE49-F238E27FC236}">
                      <a16:creationId xmlns:a16="http://schemas.microsoft.com/office/drawing/2014/main" id="{BF85D5EF-8C30-4F5B-8CA4-181C7070B53B}"/>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57" name="Group 168">
                <a:extLst>
                  <a:ext uri="{FF2B5EF4-FFF2-40B4-BE49-F238E27FC236}">
                    <a16:creationId xmlns:a16="http://schemas.microsoft.com/office/drawing/2014/main" id="{7C3FA04B-24ED-4453-BA83-B927B504478E}"/>
                  </a:ext>
                </a:extLst>
              </p:cNvPr>
              <p:cNvGrpSpPr>
                <a:grpSpLocks/>
              </p:cNvGrpSpPr>
              <p:nvPr/>
            </p:nvGrpSpPr>
            <p:grpSpPr bwMode="auto">
              <a:xfrm>
                <a:off x="3552" y="1584"/>
                <a:ext cx="96" cy="96"/>
                <a:chOff x="672" y="1248"/>
                <a:chExt cx="96" cy="96"/>
              </a:xfrm>
            </p:grpSpPr>
            <p:sp>
              <p:nvSpPr>
                <p:cNvPr id="15515" name="Line 169">
                  <a:extLst>
                    <a:ext uri="{FF2B5EF4-FFF2-40B4-BE49-F238E27FC236}">
                      <a16:creationId xmlns:a16="http://schemas.microsoft.com/office/drawing/2014/main" id="{6C5D4A3C-82E1-46E3-9DA9-07352FBBA9E2}"/>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16" name="Line 170">
                  <a:extLst>
                    <a:ext uri="{FF2B5EF4-FFF2-40B4-BE49-F238E27FC236}">
                      <a16:creationId xmlns:a16="http://schemas.microsoft.com/office/drawing/2014/main" id="{94FA3811-71DC-4201-A3F3-2F89CF4BB957}"/>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58" name="Group 171">
                <a:extLst>
                  <a:ext uri="{FF2B5EF4-FFF2-40B4-BE49-F238E27FC236}">
                    <a16:creationId xmlns:a16="http://schemas.microsoft.com/office/drawing/2014/main" id="{DDE9C5DE-9A06-4B20-BE3F-C595CFD1FA04}"/>
                  </a:ext>
                </a:extLst>
              </p:cNvPr>
              <p:cNvGrpSpPr>
                <a:grpSpLocks/>
              </p:cNvGrpSpPr>
              <p:nvPr/>
            </p:nvGrpSpPr>
            <p:grpSpPr bwMode="auto">
              <a:xfrm>
                <a:off x="3984" y="1200"/>
                <a:ext cx="96" cy="96"/>
                <a:chOff x="672" y="1248"/>
                <a:chExt cx="96" cy="96"/>
              </a:xfrm>
            </p:grpSpPr>
            <p:sp>
              <p:nvSpPr>
                <p:cNvPr id="15513" name="Line 172">
                  <a:extLst>
                    <a:ext uri="{FF2B5EF4-FFF2-40B4-BE49-F238E27FC236}">
                      <a16:creationId xmlns:a16="http://schemas.microsoft.com/office/drawing/2014/main" id="{1F755246-3E93-46B8-B524-2D49C84AFEE6}"/>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14" name="Line 173">
                  <a:extLst>
                    <a:ext uri="{FF2B5EF4-FFF2-40B4-BE49-F238E27FC236}">
                      <a16:creationId xmlns:a16="http://schemas.microsoft.com/office/drawing/2014/main" id="{2AD8DC5C-87BB-4A64-8599-D9B131E68423}"/>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59" name="Group 174">
                <a:extLst>
                  <a:ext uri="{FF2B5EF4-FFF2-40B4-BE49-F238E27FC236}">
                    <a16:creationId xmlns:a16="http://schemas.microsoft.com/office/drawing/2014/main" id="{36B14B14-C752-4069-9FC0-F36953B7BD40}"/>
                  </a:ext>
                </a:extLst>
              </p:cNvPr>
              <p:cNvGrpSpPr>
                <a:grpSpLocks/>
              </p:cNvGrpSpPr>
              <p:nvPr/>
            </p:nvGrpSpPr>
            <p:grpSpPr bwMode="auto">
              <a:xfrm flipH="1" flipV="1">
                <a:off x="3552" y="2016"/>
                <a:ext cx="96" cy="96"/>
                <a:chOff x="672" y="1248"/>
                <a:chExt cx="96" cy="96"/>
              </a:xfrm>
            </p:grpSpPr>
            <p:sp>
              <p:nvSpPr>
                <p:cNvPr id="15511" name="Line 175">
                  <a:extLst>
                    <a:ext uri="{FF2B5EF4-FFF2-40B4-BE49-F238E27FC236}">
                      <a16:creationId xmlns:a16="http://schemas.microsoft.com/office/drawing/2014/main" id="{FB9828EB-1CF6-416D-8D09-19C374982530}"/>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12" name="Line 176">
                  <a:extLst>
                    <a:ext uri="{FF2B5EF4-FFF2-40B4-BE49-F238E27FC236}">
                      <a16:creationId xmlns:a16="http://schemas.microsoft.com/office/drawing/2014/main" id="{A41A5923-1162-4651-9A8D-49BA6AD1E2E2}"/>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60" name="Group 177">
                <a:extLst>
                  <a:ext uri="{FF2B5EF4-FFF2-40B4-BE49-F238E27FC236}">
                    <a16:creationId xmlns:a16="http://schemas.microsoft.com/office/drawing/2014/main" id="{BCE1EC33-5E6F-46AA-82CD-121965F74E07}"/>
                  </a:ext>
                </a:extLst>
              </p:cNvPr>
              <p:cNvGrpSpPr>
                <a:grpSpLocks/>
              </p:cNvGrpSpPr>
              <p:nvPr/>
            </p:nvGrpSpPr>
            <p:grpSpPr bwMode="auto">
              <a:xfrm flipH="1" flipV="1">
                <a:off x="3552" y="1728"/>
                <a:ext cx="96" cy="96"/>
                <a:chOff x="672" y="1248"/>
                <a:chExt cx="96" cy="96"/>
              </a:xfrm>
            </p:grpSpPr>
            <p:sp>
              <p:nvSpPr>
                <p:cNvPr id="15509" name="Line 178">
                  <a:extLst>
                    <a:ext uri="{FF2B5EF4-FFF2-40B4-BE49-F238E27FC236}">
                      <a16:creationId xmlns:a16="http://schemas.microsoft.com/office/drawing/2014/main" id="{2A8FA93F-E204-4B48-B973-8EE89118B6AE}"/>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10" name="Line 179">
                  <a:extLst>
                    <a:ext uri="{FF2B5EF4-FFF2-40B4-BE49-F238E27FC236}">
                      <a16:creationId xmlns:a16="http://schemas.microsoft.com/office/drawing/2014/main" id="{4651F684-235D-42EF-A3E4-F5D15BF8077E}"/>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61" name="Group 180">
                <a:extLst>
                  <a:ext uri="{FF2B5EF4-FFF2-40B4-BE49-F238E27FC236}">
                    <a16:creationId xmlns:a16="http://schemas.microsoft.com/office/drawing/2014/main" id="{794111B1-2969-4E68-89AA-F7C5BB63CA5B}"/>
                  </a:ext>
                </a:extLst>
              </p:cNvPr>
              <p:cNvGrpSpPr>
                <a:grpSpLocks/>
              </p:cNvGrpSpPr>
              <p:nvPr/>
            </p:nvGrpSpPr>
            <p:grpSpPr bwMode="auto">
              <a:xfrm flipH="1" flipV="1">
                <a:off x="4128" y="1920"/>
                <a:ext cx="96" cy="96"/>
                <a:chOff x="672" y="1248"/>
                <a:chExt cx="96" cy="96"/>
              </a:xfrm>
            </p:grpSpPr>
            <p:sp>
              <p:nvSpPr>
                <p:cNvPr id="15507" name="Line 181">
                  <a:extLst>
                    <a:ext uri="{FF2B5EF4-FFF2-40B4-BE49-F238E27FC236}">
                      <a16:creationId xmlns:a16="http://schemas.microsoft.com/office/drawing/2014/main" id="{EC02D5FA-7D29-4A54-819B-8376331A684E}"/>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08" name="Line 182">
                  <a:extLst>
                    <a:ext uri="{FF2B5EF4-FFF2-40B4-BE49-F238E27FC236}">
                      <a16:creationId xmlns:a16="http://schemas.microsoft.com/office/drawing/2014/main" id="{719E5B76-78E5-4C3E-813C-D1F6E9F1CC86}"/>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62" name="Group 183">
                <a:extLst>
                  <a:ext uri="{FF2B5EF4-FFF2-40B4-BE49-F238E27FC236}">
                    <a16:creationId xmlns:a16="http://schemas.microsoft.com/office/drawing/2014/main" id="{1BF6E44F-F762-4559-9DF4-FA7899E3FD92}"/>
                  </a:ext>
                </a:extLst>
              </p:cNvPr>
              <p:cNvGrpSpPr>
                <a:grpSpLocks/>
              </p:cNvGrpSpPr>
              <p:nvPr/>
            </p:nvGrpSpPr>
            <p:grpSpPr bwMode="auto">
              <a:xfrm flipH="1" flipV="1">
                <a:off x="3648" y="1920"/>
                <a:ext cx="96" cy="96"/>
                <a:chOff x="672" y="1248"/>
                <a:chExt cx="96" cy="96"/>
              </a:xfrm>
            </p:grpSpPr>
            <p:sp>
              <p:nvSpPr>
                <p:cNvPr id="15505" name="Line 184">
                  <a:extLst>
                    <a:ext uri="{FF2B5EF4-FFF2-40B4-BE49-F238E27FC236}">
                      <a16:creationId xmlns:a16="http://schemas.microsoft.com/office/drawing/2014/main" id="{4D5AFE2E-97EF-4D0A-9581-A665767B3946}"/>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06" name="Line 185">
                  <a:extLst>
                    <a:ext uri="{FF2B5EF4-FFF2-40B4-BE49-F238E27FC236}">
                      <a16:creationId xmlns:a16="http://schemas.microsoft.com/office/drawing/2014/main" id="{F72AEE6F-4D63-4B8D-A09F-F14A5C455107}"/>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63" name="Group 186">
                <a:extLst>
                  <a:ext uri="{FF2B5EF4-FFF2-40B4-BE49-F238E27FC236}">
                    <a16:creationId xmlns:a16="http://schemas.microsoft.com/office/drawing/2014/main" id="{B2E88C06-69D2-4502-AFD0-F160F03EB416}"/>
                  </a:ext>
                </a:extLst>
              </p:cNvPr>
              <p:cNvGrpSpPr>
                <a:grpSpLocks/>
              </p:cNvGrpSpPr>
              <p:nvPr/>
            </p:nvGrpSpPr>
            <p:grpSpPr bwMode="auto">
              <a:xfrm flipH="1" flipV="1">
                <a:off x="3936" y="1728"/>
                <a:ext cx="96" cy="96"/>
                <a:chOff x="672" y="1248"/>
                <a:chExt cx="96" cy="96"/>
              </a:xfrm>
            </p:grpSpPr>
            <p:sp>
              <p:nvSpPr>
                <p:cNvPr id="15503" name="Line 187">
                  <a:extLst>
                    <a:ext uri="{FF2B5EF4-FFF2-40B4-BE49-F238E27FC236}">
                      <a16:creationId xmlns:a16="http://schemas.microsoft.com/office/drawing/2014/main" id="{6201B268-D772-425A-BF9F-E4CADA873646}"/>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04" name="Line 188">
                  <a:extLst>
                    <a:ext uri="{FF2B5EF4-FFF2-40B4-BE49-F238E27FC236}">
                      <a16:creationId xmlns:a16="http://schemas.microsoft.com/office/drawing/2014/main" id="{E93773AF-D185-496B-B42D-9E00629D28DB}"/>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64" name="Group 189">
                <a:extLst>
                  <a:ext uri="{FF2B5EF4-FFF2-40B4-BE49-F238E27FC236}">
                    <a16:creationId xmlns:a16="http://schemas.microsoft.com/office/drawing/2014/main" id="{B0F1091A-5A64-4D92-B5D5-6BD09E582990}"/>
                  </a:ext>
                </a:extLst>
              </p:cNvPr>
              <p:cNvGrpSpPr>
                <a:grpSpLocks/>
              </p:cNvGrpSpPr>
              <p:nvPr/>
            </p:nvGrpSpPr>
            <p:grpSpPr bwMode="auto">
              <a:xfrm flipH="1" flipV="1">
                <a:off x="3744" y="1728"/>
                <a:ext cx="96" cy="96"/>
                <a:chOff x="672" y="1248"/>
                <a:chExt cx="96" cy="96"/>
              </a:xfrm>
            </p:grpSpPr>
            <p:sp>
              <p:nvSpPr>
                <p:cNvPr id="15501" name="Line 190">
                  <a:extLst>
                    <a:ext uri="{FF2B5EF4-FFF2-40B4-BE49-F238E27FC236}">
                      <a16:creationId xmlns:a16="http://schemas.microsoft.com/office/drawing/2014/main" id="{D30488AB-569E-4858-817D-FE5B3F9D2D98}"/>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02" name="Line 191">
                  <a:extLst>
                    <a:ext uri="{FF2B5EF4-FFF2-40B4-BE49-F238E27FC236}">
                      <a16:creationId xmlns:a16="http://schemas.microsoft.com/office/drawing/2014/main" id="{FE1FB8A2-E71F-4F70-BB2D-470820013E57}"/>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65" name="Group 192">
                <a:extLst>
                  <a:ext uri="{FF2B5EF4-FFF2-40B4-BE49-F238E27FC236}">
                    <a16:creationId xmlns:a16="http://schemas.microsoft.com/office/drawing/2014/main" id="{1E7E86E4-21C7-4C39-B7C1-246C8A5B07C9}"/>
                  </a:ext>
                </a:extLst>
              </p:cNvPr>
              <p:cNvGrpSpPr>
                <a:grpSpLocks/>
              </p:cNvGrpSpPr>
              <p:nvPr/>
            </p:nvGrpSpPr>
            <p:grpSpPr bwMode="auto">
              <a:xfrm flipH="1" flipV="1">
                <a:off x="3840" y="1872"/>
                <a:ext cx="96" cy="96"/>
                <a:chOff x="672" y="1248"/>
                <a:chExt cx="96" cy="96"/>
              </a:xfrm>
            </p:grpSpPr>
            <p:sp>
              <p:nvSpPr>
                <p:cNvPr id="15499" name="Line 193">
                  <a:extLst>
                    <a:ext uri="{FF2B5EF4-FFF2-40B4-BE49-F238E27FC236}">
                      <a16:creationId xmlns:a16="http://schemas.microsoft.com/office/drawing/2014/main" id="{F1661EE6-1C35-4812-B0FA-F91BF0BDB19B}"/>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00" name="Line 194">
                  <a:extLst>
                    <a:ext uri="{FF2B5EF4-FFF2-40B4-BE49-F238E27FC236}">
                      <a16:creationId xmlns:a16="http://schemas.microsoft.com/office/drawing/2014/main" id="{C2208F92-0802-4D30-A68C-B2B28BBDC62E}"/>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66" name="Group 195">
                <a:extLst>
                  <a:ext uri="{FF2B5EF4-FFF2-40B4-BE49-F238E27FC236}">
                    <a16:creationId xmlns:a16="http://schemas.microsoft.com/office/drawing/2014/main" id="{45C5D867-2ED3-40C7-BD5D-CED691F4C251}"/>
                  </a:ext>
                </a:extLst>
              </p:cNvPr>
              <p:cNvGrpSpPr>
                <a:grpSpLocks/>
              </p:cNvGrpSpPr>
              <p:nvPr/>
            </p:nvGrpSpPr>
            <p:grpSpPr bwMode="auto">
              <a:xfrm flipH="1" flipV="1">
                <a:off x="3552" y="2352"/>
                <a:ext cx="96" cy="96"/>
                <a:chOff x="672" y="1248"/>
                <a:chExt cx="96" cy="96"/>
              </a:xfrm>
            </p:grpSpPr>
            <p:sp>
              <p:nvSpPr>
                <p:cNvPr id="15497" name="Line 196">
                  <a:extLst>
                    <a:ext uri="{FF2B5EF4-FFF2-40B4-BE49-F238E27FC236}">
                      <a16:creationId xmlns:a16="http://schemas.microsoft.com/office/drawing/2014/main" id="{A59E1EA6-F535-4A5E-9950-D67BBA8134E8}"/>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498" name="Line 197">
                  <a:extLst>
                    <a:ext uri="{FF2B5EF4-FFF2-40B4-BE49-F238E27FC236}">
                      <a16:creationId xmlns:a16="http://schemas.microsoft.com/office/drawing/2014/main" id="{E2A57054-3084-43C0-9E58-A0E4B26602BF}"/>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67" name="Group 198">
                <a:extLst>
                  <a:ext uri="{FF2B5EF4-FFF2-40B4-BE49-F238E27FC236}">
                    <a16:creationId xmlns:a16="http://schemas.microsoft.com/office/drawing/2014/main" id="{9C6288C1-4118-4A30-9B28-6045D4AA130E}"/>
                  </a:ext>
                </a:extLst>
              </p:cNvPr>
              <p:cNvGrpSpPr>
                <a:grpSpLocks/>
              </p:cNvGrpSpPr>
              <p:nvPr/>
            </p:nvGrpSpPr>
            <p:grpSpPr bwMode="auto">
              <a:xfrm flipH="1" flipV="1">
                <a:off x="4032" y="2208"/>
                <a:ext cx="96" cy="96"/>
                <a:chOff x="672" y="1248"/>
                <a:chExt cx="96" cy="96"/>
              </a:xfrm>
            </p:grpSpPr>
            <p:sp>
              <p:nvSpPr>
                <p:cNvPr id="15495" name="Line 199">
                  <a:extLst>
                    <a:ext uri="{FF2B5EF4-FFF2-40B4-BE49-F238E27FC236}">
                      <a16:creationId xmlns:a16="http://schemas.microsoft.com/office/drawing/2014/main" id="{B375C2BE-2F62-4D31-B496-98189C6BDEF4}"/>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496" name="Line 200">
                  <a:extLst>
                    <a:ext uri="{FF2B5EF4-FFF2-40B4-BE49-F238E27FC236}">
                      <a16:creationId xmlns:a16="http://schemas.microsoft.com/office/drawing/2014/main" id="{F33EFB82-9204-4180-95B5-5C42221400D2}"/>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68" name="Group 201">
                <a:extLst>
                  <a:ext uri="{FF2B5EF4-FFF2-40B4-BE49-F238E27FC236}">
                    <a16:creationId xmlns:a16="http://schemas.microsoft.com/office/drawing/2014/main" id="{CE83ADA7-A3E4-4BF3-8946-4B545BA9268E}"/>
                  </a:ext>
                </a:extLst>
              </p:cNvPr>
              <p:cNvGrpSpPr>
                <a:grpSpLocks/>
              </p:cNvGrpSpPr>
              <p:nvPr/>
            </p:nvGrpSpPr>
            <p:grpSpPr bwMode="auto">
              <a:xfrm flipH="1" flipV="1">
                <a:off x="3984" y="2352"/>
                <a:ext cx="96" cy="96"/>
                <a:chOff x="672" y="1248"/>
                <a:chExt cx="96" cy="96"/>
              </a:xfrm>
            </p:grpSpPr>
            <p:sp>
              <p:nvSpPr>
                <p:cNvPr id="15493" name="Line 202">
                  <a:extLst>
                    <a:ext uri="{FF2B5EF4-FFF2-40B4-BE49-F238E27FC236}">
                      <a16:creationId xmlns:a16="http://schemas.microsoft.com/office/drawing/2014/main" id="{7929297C-CDD0-4CC7-9306-53D796E09D19}"/>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494" name="Line 203">
                  <a:extLst>
                    <a:ext uri="{FF2B5EF4-FFF2-40B4-BE49-F238E27FC236}">
                      <a16:creationId xmlns:a16="http://schemas.microsoft.com/office/drawing/2014/main" id="{261C3075-A142-477F-BFFB-D866C99ABB7C}"/>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69" name="Group 204">
                <a:extLst>
                  <a:ext uri="{FF2B5EF4-FFF2-40B4-BE49-F238E27FC236}">
                    <a16:creationId xmlns:a16="http://schemas.microsoft.com/office/drawing/2014/main" id="{797D18CA-83E2-4AD1-84E4-04F55B4905B8}"/>
                  </a:ext>
                </a:extLst>
              </p:cNvPr>
              <p:cNvGrpSpPr>
                <a:grpSpLocks/>
              </p:cNvGrpSpPr>
              <p:nvPr/>
            </p:nvGrpSpPr>
            <p:grpSpPr bwMode="auto">
              <a:xfrm flipH="1" flipV="1">
                <a:off x="3648" y="2256"/>
                <a:ext cx="96" cy="96"/>
                <a:chOff x="672" y="1248"/>
                <a:chExt cx="96" cy="96"/>
              </a:xfrm>
            </p:grpSpPr>
            <p:sp>
              <p:nvSpPr>
                <p:cNvPr id="15491" name="Line 205">
                  <a:extLst>
                    <a:ext uri="{FF2B5EF4-FFF2-40B4-BE49-F238E27FC236}">
                      <a16:creationId xmlns:a16="http://schemas.microsoft.com/office/drawing/2014/main" id="{BAB6D69F-B30B-4966-8822-CBE78A6A748E}"/>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492" name="Line 206">
                  <a:extLst>
                    <a:ext uri="{FF2B5EF4-FFF2-40B4-BE49-F238E27FC236}">
                      <a16:creationId xmlns:a16="http://schemas.microsoft.com/office/drawing/2014/main" id="{5DC59E01-98F3-4F21-9DB9-7D9AE0160D03}"/>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70" name="Group 207">
                <a:extLst>
                  <a:ext uri="{FF2B5EF4-FFF2-40B4-BE49-F238E27FC236}">
                    <a16:creationId xmlns:a16="http://schemas.microsoft.com/office/drawing/2014/main" id="{F329966A-3E67-4DB9-AF5C-DD9F1DFFB8D0}"/>
                  </a:ext>
                </a:extLst>
              </p:cNvPr>
              <p:cNvGrpSpPr>
                <a:grpSpLocks/>
              </p:cNvGrpSpPr>
              <p:nvPr/>
            </p:nvGrpSpPr>
            <p:grpSpPr bwMode="auto">
              <a:xfrm flipH="1" flipV="1">
                <a:off x="3648" y="2112"/>
                <a:ext cx="96" cy="96"/>
                <a:chOff x="672" y="1248"/>
                <a:chExt cx="96" cy="96"/>
              </a:xfrm>
            </p:grpSpPr>
            <p:sp>
              <p:nvSpPr>
                <p:cNvPr id="15489" name="Line 208">
                  <a:extLst>
                    <a:ext uri="{FF2B5EF4-FFF2-40B4-BE49-F238E27FC236}">
                      <a16:creationId xmlns:a16="http://schemas.microsoft.com/office/drawing/2014/main" id="{52078F32-AECE-4A18-A6E2-0238592A3E91}"/>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490" name="Line 209">
                  <a:extLst>
                    <a:ext uri="{FF2B5EF4-FFF2-40B4-BE49-F238E27FC236}">
                      <a16:creationId xmlns:a16="http://schemas.microsoft.com/office/drawing/2014/main" id="{5AE99AEC-E7A5-4D8C-BBE1-4B2FAE97508C}"/>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71" name="Group 210">
                <a:extLst>
                  <a:ext uri="{FF2B5EF4-FFF2-40B4-BE49-F238E27FC236}">
                    <a16:creationId xmlns:a16="http://schemas.microsoft.com/office/drawing/2014/main" id="{AB0E871F-7D8B-4DBF-A350-138B2C321449}"/>
                  </a:ext>
                </a:extLst>
              </p:cNvPr>
              <p:cNvGrpSpPr>
                <a:grpSpLocks/>
              </p:cNvGrpSpPr>
              <p:nvPr/>
            </p:nvGrpSpPr>
            <p:grpSpPr bwMode="auto">
              <a:xfrm flipH="1" flipV="1">
                <a:off x="4176" y="2208"/>
                <a:ext cx="96" cy="96"/>
                <a:chOff x="672" y="1248"/>
                <a:chExt cx="96" cy="96"/>
              </a:xfrm>
            </p:grpSpPr>
            <p:sp>
              <p:nvSpPr>
                <p:cNvPr id="15487" name="Line 211">
                  <a:extLst>
                    <a:ext uri="{FF2B5EF4-FFF2-40B4-BE49-F238E27FC236}">
                      <a16:creationId xmlns:a16="http://schemas.microsoft.com/office/drawing/2014/main" id="{6CD9A780-96CD-468C-9EBC-29038A4B52B4}"/>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488" name="Line 212">
                  <a:extLst>
                    <a:ext uri="{FF2B5EF4-FFF2-40B4-BE49-F238E27FC236}">
                      <a16:creationId xmlns:a16="http://schemas.microsoft.com/office/drawing/2014/main" id="{B3AD6F8A-92AB-4C2A-AEBA-6F8AB6EF94A9}"/>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72" name="Group 213">
                <a:extLst>
                  <a:ext uri="{FF2B5EF4-FFF2-40B4-BE49-F238E27FC236}">
                    <a16:creationId xmlns:a16="http://schemas.microsoft.com/office/drawing/2014/main" id="{D45E8674-948B-4314-B5A7-09BEA40509B8}"/>
                  </a:ext>
                </a:extLst>
              </p:cNvPr>
              <p:cNvGrpSpPr>
                <a:grpSpLocks/>
              </p:cNvGrpSpPr>
              <p:nvPr/>
            </p:nvGrpSpPr>
            <p:grpSpPr bwMode="auto">
              <a:xfrm flipH="1" flipV="1">
                <a:off x="3840" y="2256"/>
                <a:ext cx="96" cy="96"/>
                <a:chOff x="672" y="1248"/>
                <a:chExt cx="96" cy="96"/>
              </a:xfrm>
            </p:grpSpPr>
            <p:sp>
              <p:nvSpPr>
                <p:cNvPr id="15485" name="Line 214">
                  <a:extLst>
                    <a:ext uri="{FF2B5EF4-FFF2-40B4-BE49-F238E27FC236}">
                      <a16:creationId xmlns:a16="http://schemas.microsoft.com/office/drawing/2014/main" id="{DA94B399-FAB5-4A0A-A18B-AABC00C4283B}"/>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486" name="Line 215">
                  <a:extLst>
                    <a:ext uri="{FF2B5EF4-FFF2-40B4-BE49-F238E27FC236}">
                      <a16:creationId xmlns:a16="http://schemas.microsoft.com/office/drawing/2014/main" id="{87401710-591E-43E1-B6E8-723F42CC34D7}"/>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73" name="Group 216">
                <a:extLst>
                  <a:ext uri="{FF2B5EF4-FFF2-40B4-BE49-F238E27FC236}">
                    <a16:creationId xmlns:a16="http://schemas.microsoft.com/office/drawing/2014/main" id="{BABD8835-C9EF-4D1A-B576-DB2DF70E2561}"/>
                  </a:ext>
                </a:extLst>
              </p:cNvPr>
              <p:cNvGrpSpPr>
                <a:grpSpLocks/>
              </p:cNvGrpSpPr>
              <p:nvPr/>
            </p:nvGrpSpPr>
            <p:grpSpPr bwMode="auto">
              <a:xfrm flipH="1" flipV="1">
                <a:off x="4176" y="2400"/>
                <a:ext cx="96" cy="96"/>
                <a:chOff x="672" y="1248"/>
                <a:chExt cx="96" cy="96"/>
              </a:xfrm>
            </p:grpSpPr>
            <p:sp>
              <p:nvSpPr>
                <p:cNvPr id="15483" name="Line 217">
                  <a:extLst>
                    <a:ext uri="{FF2B5EF4-FFF2-40B4-BE49-F238E27FC236}">
                      <a16:creationId xmlns:a16="http://schemas.microsoft.com/office/drawing/2014/main" id="{3F4F7543-BC18-4B4B-BD15-DFA25B7BA719}"/>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484" name="Line 218">
                  <a:extLst>
                    <a:ext uri="{FF2B5EF4-FFF2-40B4-BE49-F238E27FC236}">
                      <a16:creationId xmlns:a16="http://schemas.microsoft.com/office/drawing/2014/main" id="{25ED9197-5333-4A32-83E0-4437D21DCDBC}"/>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74" name="Group 219">
                <a:extLst>
                  <a:ext uri="{FF2B5EF4-FFF2-40B4-BE49-F238E27FC236}">
                    <a16:creationId xmlns:a16="http://schemas.microsoft.com/office/drawing/2014/main" id="{9B3989D9-8B70-4E5F-A2B3-45CEFEF30CCA}"/>
                  </a:ext>
                </a:extLst>
              </p:cNvPr>
              <p:cNvGrpSpPr>
                <a:grpSpLocks/>
              </p:cNvGrpSpPr>
              <p:nvPr/>
            </p:nvGrpSpPr>
            <p:grpSpPr bwMode="auto">
              <a:xfrm flipH="1" flipV="1">
                <a:off x="3984" y="2016"/>
                <a:ext cx="96" cy="96"/>
                <a:chOff x="672" y="1248"/>
                <a:chExt cx="96" cy="96"/>
              </a:xfrm>
            </p:grpSpPr>
            <p:sp>
              <p:nvSpPr>
                <p:cNvPr id="15481" name="Line 220">
                  <a:extLst>
                    <a:ext uri="{FF2B5EF4-FFF2-40B4-BE49-F238E27FC236}">
                      <a16:creationId xmlns:a16="http://schemas.microsoft.com/office/drawing/2014/main" id="{1473D42A-B639-40C1-BBD7-A407363DAAA9}"/>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482" name="Line 221">
                  <a:extLst>
                    <a:ext uri="{FF2B5EF4-FFF2-40B4-BE49-F238E27FC236}">
                      <a16:creationId xmlns:a16="http://schemas.microsoft.com/office/drawing/2014/main" id="{6509C842-A9DE-496E-B8EE-9A0AA623417A}"/>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75" name="Group 222">
                <a:extLst>
                  <a:ext uri="{FF2B5EF4-FFF2-40B4-BE49-F238E27FC236}">
                    <a16:creationId xmlns:a16="http://schemas.microsoft.com/office/drawing/2014/main" id="{53E1539B-6599-4573-9A3A-114B7D665F15}"/>
                  </a:ext>
                </a:extLst>
              </p:cNvPr>
              <p:cNvGrpSpPr>
                <a:grpSpLocks/>
              </p:cNvGrpSpPr>
              <p:nvPr/>
            </p:nvGrpSpPr>
            <p:grpSpPr bwMode="auto">
              <a:xfrm flipH="1" flipV="1">
                <a:off x="4128" y="2832"/>
                <a:ext cx="96" cy="96"/>
                <a:chOff x="672" y="1248"/>
                <a:chExt cx="96" cy="96"/>
              </a:xfrm>
            </p:grpSpPr>
            <p:sp>
              <p:nvSpPr>
                <p:cNvPr id="15479" name="Line 223">
                  <a:extLst>
                    <a:ext uri="{FF2B5EF4-FFF2-40B4-BE49-F238E27FC236}">
                      <a16:creationId xmlns:a16="http://schemas.microsoft.com/office/drawing/2014/main" id="{17153657-9562-4C66-85F0-D5605FF0C027}"/>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480" name="Line 224">
                  <a:extLst>
                    <a:ext uri="{FF2B5EF4-FFF2-40B4-BE49-F238E27FC236}">
                      <a16:creationId xmlns:a16="http://schemas.microsoft.com/office/drawing/2014/main" id="{9949075E-6475-43D3-84FA-D3825FE0EBA1}"/>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76" name="Group 225">
                <a:extLst>
                  <a:ext uri="{FF2B5EF4-FFF2-40B4-BE49-F238E27FC236}">
                    <a16:creationId xmlns:a16="http://schemas.microsoft.com/office/drawing/2014/main" id="{4EEC2583-9DD6-49A2-8E51-360B9F336E93}"/>
                  </a:ext>
                </a:extLst>
              </p:cNvPr>
              <p:cNvGrpSpPr>
                <a:grpSpLocks/>
              </p:cNvGrpSpPr>
              <p:nvPr/>
            </p:nvGrpSpPr>
            <p:grpSpPr bwMode="auto">
              <a:xfrm flipH="1" flipV="1">
                <a:off x="3840" y="2064"/>
                <a:ext cx="96" cy="96"/>
                <a:chOff x="672" y="1248"/>
                <a:chExt cx="96" cy="96"/>
              </a:xfrm>
            </p:grpSpPr>
            <p:sp>
              <p:nvSpPr>
                <p:cNvPr id="15477" name="Line 226">
                  <a:extLst>
                    <a:ext uri="{FF2B5EF4-FFF2-40B4-BE49-F238E27FC236}">
                      <a16:creationId xmlns:a16="http://schemas.microsoft.com/office/drawing/2014/main" id="{C91F29B9-32E1-4170-8C7D-E68F95EB7E3C}"/>
                    </a:ext>
                  </a:extLst>
                </p:cNvPr>
                <p:cNvSpPr>
                  <a:spLocks noChangeShapeType="1"/>
                </p:cNvSpPr>
                <p:nvPr/>
              </p:nvSpPr>
              <p:spPr bwMode="auto">
                <a:xfrm>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478" name="Line 227">
                  <a:extLst>
                    <a:ext uri="{FF2B5EF4-FFF2-40B4-BE49-F238E27FC236}">
                      <a16:creationId xmlns:a16="http://schemas.microsoft.com/office/drawing/2014/main" id="{2663E46B-D082-4925-ACB8-19D86C019858}"/>
                    </a:ext>
                  </a:extLst>
                </p:cNvPr>
                <p:cNvSpPr>
                  <a:spLocks noChangeShapeType="1"/>
                </p:cNvSpPr>
                <p:nvPr/>
              </p:nvSpPr>
              <p:spPr bwMode="auto">
                <a:xfrm rot="5400000">
                  <a:off x="672" y="1296"/>
                  <a:ext cx="9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sp>
        <p:nvSpPr>
          <p:cNvPr id="109798" name="Rectangle 230">
            <a:extLst>
              <a:ext uri="{FF2B5EF4-FFF2-40B4-BE49-F238E27FC236}">
                <a16:creationId xmlns:a16="http://schemas.microsoft.com/office/drawing/2014/main" id="{DF3B0EDB-F3DA-4616-947A-464785EA2CEA}"/>
              </a:ext>
            </a:extLst>
          </p:cNvPr>
          <p:cNvSpPr>
            <a:spLocks noChangeArrowheads="1"/>
          </p:cNvSpPr>
          <p:nvPr/>
        </p:nvSpPr>
        <p:spPr bwMode="auto">
          <a:xfrm>
            <a:off x="6584950" y="12192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00FF"/>
                </a:solidFill>
              </a:rPr>
              <a:t>A</a:t>
            </a:r>
          </a:p>
        </p:txBody>
      </p:sp>
      <p:sp>
        <p:nvSpPr>
          <p:cNvPr id="109801" name="Text Box 233">
            <a:extLst>
              <a:ext uri="{FF2B5EF4-FFF2-40B4-BE49-F238E27FC236}">
                <a16:creationId xmlns:a16="http://schemas.microsoft.com/office/drawing/2014/main" id="{80615C61-EE14-43EA-B2F2-577B05FA4921}"/>
              </a:ext>
            </a:extLst>
          </p:cNvPr>
          <p:cNvSpPr txBox="1">
            <a:spLocks noChangeArrowheads="1"/>
          </p:cNvSpPr>
          <p:nvPr/>
        </p:nvSpPr>
        <p:spPr bwMode="auto">
          <a:xfrm>
            <a:off x="6705600" y="6858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en-US" sz="1800" b="1">
                <a:solidFill>
                  <a:srgbClr val="00FFFF"/>
                </a:solidFill>
                <a:cs typeface="Arial" panose="020B0604020202020204" pitchFamily="34" charset="0"/>
              </a:rPr>
              <a:t>σ</a:t>
            </a:r>
            <a:endParaRPr lang="el-GR" altLang="en-US" sz="1800" b="1" baseline="-25000">
              <a:solidFill>
                <a:srgbClr val="00FFFF"/>
              </a:solidFill>
              <a:cs typeface="Arial" panose="020B0604020202020204" pitchFamily="34" charset="0"/>
            </a:endParaRPr>
          </a:p>
        </p:txBody>
      </p:sp>
      <p:grpSp>
        <p:nvGrpSpPr>
          <p:cNvPr id="109810" name="Group 242">
            <a:extLst>
              <a:ext uri="{FF2B5EF4-FFF2-40B4-BE49-F238E27FC236}">
                <a16:creationId xmlns:a16="http://schemas.microsoft.com/office/drawing/2014/main" id="{A0BA28A6-6EB5-49A9-8B1A-EFB8B12301B5}"/>
              </a:ext>
            </a:extLst>
          </p:cNvPr>
          <p:cNvGrpSpPr>
            <a:grpSpLocks/>
          </p:cNvGrpSpPr>
          <p:nvPr/>
        </p:nvGrpSpPr>
        <p:grpSpPr bwMode="auto">
          <a:xfrm>
            <a:off x="7315200" y="700088"/>
            <a:ext cx="457200" cy="366712"/>
            <a:chOff x="5136" y="1545"/>
            <a:chExt cx="288" cy="231"/>
          </a:xfrm>
        </p:grpSpPr>
        <p:sp>
          <p:nvSpPr>
            <p:cNvPr id="15419" name="Rectangle 243">
              <a:extLst>
                <a:ext uri="{FF2B5EF4-FFF2-40B4-BE49-F238E27FC236}">
                  <a16:creationId xmlns:a16="http://schemas.microsoft.com/office/drawing/2014/main" id="{A724CE40-2277-43DC-B79E-C8C3BCF7E5EE}"/>
                </a:ext>
              </a:extLst>
            </p:cNvPr>
            <p:cNvSpPr>
              <a:spLocks noChangeArrowheads="1"/>
            </p:cNvSpPr>
            <p:nvPr/>
          </p:nvSpPr>
          <p:spPr bwMode="auto">
            <a:xfrm>
              <a:off x="5136" y="1545"/>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99FF99"/>
                  </a:solidFill>
                </a:rPr>
                <a:t>E</a:t>
              </a:r>
              <a:endParaRPr lang="en-US" altLang="en-US" sz="1800" b="1" baseline="-25000">
                <a:solidFill>
                  <a:srgbClr val="99FF99"/>
                </a:solidFill>
              </a:endParaRPr>
            </a:p>
          </p:txBody>
        </p:sp>
        <p:sp>
          <p:nvSpPr>
            <p:cNvPr id="15420" name="Line 244">
              <a:extLst>
                <a:ext uri="{FF2B5EF4-FFF2-40B4-BE49-F238E27FC236}">
                  <a16:creationId xmlns:a16="http://schemas.microsoft.com/office/drawing/2014/main" id="{D790F5EA-E340-4831-938E-92DED4203AFE}"/>
                </a:ext>
              </a:extLst>
            </p:cNvPr>
            <p:cNvSpPr>
              <a:spLocks noChangeShapeType="1"/>
            </p:cNvSpPr>
            <p:nvPr/>
          </p:nvSpPr>
          <p:spPr bwMode="auto">
            <a:xfrm>
              <a:off x="5184" y="1560"/>
              <a:ext cx="144" cy="0"/>
            </a:xfrm>
            <a:prstGeom prst="line">
              <a:avLst/>
            </a:prstGeom>
            <a:noFill/>
            <a:ln w="19050">
              <a:solidFill>
                <a:srgbClr val="99FF99"/>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09846" name="Group 278">
            <a:extLst>
              <a:ext uri="{FF2B5EF4-FFF2-40B4-BE49-F238E27FC236}">
                <a16:creationId xmlns:a16="http://schemas.microsoft.com/office/drawing/2014/main" id="{95F782AF-B813-46AF-8725-1ED41E78EC58}"/>
              </a:ext>
            </a:extLst>
          </p:cNvPr>
          <p:cNvGrpSpPr>
            <a:grpSpLocks/>
          </p:cNvGrpSpPr>
          <p:nvPr/>
        </p:nvGrpSpPr>
        <p:grpSpPr bwMode="auto">
          <a:xfrm>
            <a:off x="1600200" y="1676400"/>
            <a:ext cx="1981200" cy="685800"/>
            <a:chOff x="960" y="1143"/>
            <a:chExt cx="1248" cy="432"/>
          </a:xfrm>
        </p:grpSpPr>
        <p:sp>
          <p:nvSpPr>
            <p:cNvPr id="15412" name="Text Box 235">
              <a:extLst>
                <a:ext uri="{FF2B5EF4-FFF2-40B4-BE49-F238E27FC236}">
                  <a16:creationId xmlns:a16="http://schemas.microsoft.com/office/drawing/2014/main" id="{40E8BD86-7B5B-42AA-BDA0-32D0FCB58887}"/>
                </a:ext>
              </a:extLst>
            </p:cNvPr>
            <p:cNvSpPr txBox="1">
              <a:spLocks noChangeArrowheads="1"/>
            </p:cNvSpPr>
            <p:nvPr/>
          </p:nvSpPr>
          <p:spPr bwMode="auto">
            <a:xfrm>
              <a:off x="960" y="1257"/>
              <a:ext cx="6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66FF"/>
                  </a:solidFill>
                  <a:cs typeface="Arial" panose="020B0604020202020204" pitchFamily="34" charset="0"/>
                </a:rPr>
                <a:t>V = E d </a:t>
              </a:r>
              <a:endParaRPr lang="el-GR" altLang="en-US" sz="1800" b="1">
                <a:solidFill>
                  <a:srgbClr val="FF66FF"/>
                </a:solidFill>
                <a:cs typeface="Arial" panose="020B0604020202020204" pitchFamily="34" charset="0"/>
              </a:endParaRPr>
            </a:p>
          </p:txBody>
        </p:sp>
        <p:grpSp>
          <p:nvGrpSpPr>
            <p:cNvPr id="15413" name="Group 257">
              <a:extLst>
                <a:ext uri="{FF2B5EF4-FFF2-40B4-BE49-F238E27FC236}">
                  <a16:creationId xmlns:a16="http://schemas.microsoft.com/office/drawing/2014/main" id="{3152FD5B-B1E8-4F90-861C-5B1E2458CD28}"/>
                </a:ext>
              </a:extLst>
            </p:cNvPr>
            <p:cNvGrpSpPr>
              <a:grpSpLocks/>
            </p:cNvGrpSpPr>
            <p:nvPr/>
          </p:nvGrpSpPr>
          <p:grpSpPr bwMode="auto">
            <a:xfrm>
              <a:off x="1680" y="1143"/>
              <a:ext cx="240" cy="432"/>
              <a:chOff x="1680" y="1161"/>
              <a:chExt cx="240" cy="432"/>
            </a:xfrm>
          </p:grpSpPr>
          <p:sp>
            <p:nvSpPr>
              <p:cNvPr id="15416" name="Rectangle 252">
                <a:extLst>
                  <a:ext uri="{FF2B5EF4-FFF2-40B4-BE49-F238E27FC236}">
                    <a16:creationId xmlns:a16="http://schemas.microsoft.com/office/drawing/2014/main" id="{B0F9A394-0A7B-47C5-8862-5DA1257A7D26}"/>
                  </a:ext>
                </a:extLst>
              </p:cNvPr>
              <p:cNvSpPr>
                <a:spLocks noChangeArrowheads="1"/>
              </p:cNvSpPr>
              <p:nvPr/>
            </p:nvSpPr>
            <p:spPr bwMode="auto">
              <a:xfrm>
                <a:off x="1680" y="1161"/>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a:solidFill>
                      <a:srgbClr val="FF66FF"/>
                    </a:solidFill>
                    <a:cs typeface="Arial" panose="020B0604020202020204" pitchFamily="34" charset="0"/>
                  </a:rPr>
                  <a:t>σ</a:t>
                </a:r>
                <a:endParaRPr lang="el-GR" altLang="en-US" sz="1800">
                  <a:solidFill>
                    <a:srgbClr val="FF66FF"/>
                  </a:solidFill>
                  <a:cs typeface="Arial" panose="020B0604020202020204" pitchFamily="34" charset="0"/>
                </a:endParaRPr>
              </a:p>
            </p:txBody>
          </p:sp>
          <p:sp>
            <p:nvSpPr>
              <p:cNvPr id="15417" name="Rectangle 253">
                <a:extLst>
                  <a:ext uri="{FF2B5EF4-FFF2-40B4-BE49-F238E27FC236}">
                    <a16:creationId xmlns:a16="http://schemas.microsoft.com/office/drawing/2014/main" id="{2B44E844-0C98-40F4-BF27-EC836C420116}"/>
                  </a:ext>
                </a:extLst>
              </p:cNvPr>
              <p:cNvSpPr>
                <a:spLocks noChangeArrowheads="1"/>
              </p:cNvSpPr>
              <p:nvPr/>
            </p:nvSpPr>
            <p:spPr bwMode="auto">
              <a:xfrm>
                <a:off x="1683" y="1362"/>
                <a:ext cx="23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en-US" sz="1800" b="1">
                    <a:solidFill>
                      <a:srgbClr val="FF66FF"/>
                    </a:solidFill>
                    <a:cs typeface="Arial" panose="020B0604020202020204" pitchFamily="34" charset="0"/>
                  </a:rPr>
                  <a:t>ε</a:t>
                </a:r>
                <a:r>
                  <a:rPr lang="en-US" altLang="en-US" sz="1800" b="1" baseline="-25000">
                    <a:solidFill>
                      <a:srgbClr val="FF66FF"/>
                    </a:solidFill>
                    <a:cs typeface="Arial" panose="020B0604020202020204" pitchFamily="34" charset="0"/>
                  </a:rPr>
                  <a:t>0</a:t>
                </a:r>
                <a:endParaRPr lang="el-GR" altLang="en-US" sz="1800" b="1" baseline="-25000">
                  <a:solidFill>
                    <a:srgbClr val="FF66FF"/>
                  </a:solidFill>
                  <a:cs typeface="Arial" panose="020B0604020202020204" pitchFamily="34" charset="0"/>
                </a:endParaRPr>
              </a:p>
            </p:txBody>
          </p:sp>
          <p:sp>
            <p:nvSpPr>
              <p:cNvPr id="15418" name="Line 254">
                <a:extLst>
                  <a:ext uri="{FF2B5EF4-FFF2-40B4-BE49-F238E27FC236}">
                    <a16:creationId xmlns:a16="http://schemas.microsoft.com/office/drawing/2014/main" id="{3082060A-82C0-4664-AE9E-EB1D31672BF1}"/>
                  </a:ext>
                </a:extLst>
              </p:cNvPr>
              <p:cNvSpPr>
                <a:spLocks noChangeShapeType="1"/>
              </p:cNvSpPr>
              <p:nvPr/>
            </p:nvSpPr>
            <p:spPr bwMode="auto">
              <a:xfrm>
                <a:off x="1680" y="1400"/>
                <a:ext cx="240" cy="0"/>
              </a:xfrm>
              <a:prstGeom prst="line">
                <a:avLst/>
              </a:prstGeom>
              <a:noFill/>
              <a:ln w="9525">
                <a:solidFill>
                  <a:srgbClr val="FF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5414" name="Text Box 255">
              <a:extLst>
                <a:ext uri="{FF2B5EF4-FFF2-40B4-BE49-F238E27FC236}">
                  <a16:creationId xmlns:a16="http://schemas.microsoft.com/office/drawing/2014/main" id="{859881D2-2BF8-4EDD-9742-57416A3A7277}"/>
                </a:ext>
              </a:extLst>
            </p:cNvPr>
            <p:cNvSpPr txBox="1">
              <a:spLocks noChangeArrowheads="1"/>
            </p:cNvSpPr>
            <p:nvPr/>
          </p:nvSpPr>
          <p:spPr bwMode="auto">
            <a:xfrm>
              <a:off x="1488" y="1266"/>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66FF"/>
                  </a:solidFill>
                </a:rPr>
                <a:t>=</a:t>
              </a:r>
            </a:p>
          </p:txBody>
        </p:sp>
        <p:sp>
          <p:nvSpPr>
            <p:cNvPr id="15415" name="Text Box 256">
              <a:extLst>
                <a:ext uri="{FF2B5EF4-FFF2-40B4-BE49-F238E27FC236}">
                  <a16:creationId xmlns:a16="http://schemas.microsoft.com/office/drawing/2014/main" id="{8E3CC14D-12E6-48ED-9AF5-6CE96D609934}"/>
                </a:ext>
              </a:extLst>
            </p:cNvPr>
            <p:cNvSpPr txBox="1">
              <a:spLocks noChangeArrowheads="1"/>
            </p:cNvSpPr>
            <p:nvPr/>
          </p:nvSpPr>
          <p:spPr bwMode="auto">
            <a:xfrm>
              <a:off x="1920" y="1248"/>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66FF"/>
                  </a:solidFill>
                  <a:cs typeface="Arial" panose="020B0604020202020204" pitchFamily="34" charset="0"/>
                </a:rPr>
                <a:t>d </a:t>
              </a:r>
              <a:endParaRPr lang="el-GR" altLang="en-US" sz="1800" b="1">
                <a:solidFill>
                  <a:srgbClr val="FF66FF"/>
                </a:solidFill>
                <a:cs typeface="Arial" panose="020B0604020202020204" pitchFamily="34" charset="0"/>
              </a:endParaRPr>
            </a:p>
          </p:txBody>
        </p:sp>
      </p:grpSp>
      <p:sp>
        <p:nvSpPr>
          <p:cNvPr id="109831" name="Text Box 263">
            <a:extLst>
              <a:ext uri="{FF2B5EF4-FFF2-40B4-BE49-F238E27FC236}">
                <a16:creationId xmlns:a16="http://schemas.microsoft.com/office/drawing/2014/main" id="{0F88F6D8-FF89-47AE-833C-8F839ADC3B8E}"/>
              </a:ext>
            </a:extLst>
          </p:cNvPr>
          <p:cNvSpPr txBox="1">
            <a:spLocks noChangeArrowheads="1"/>
          </p:cNvSpPr>
          <p:nvPr/>
        </p:nvSpPr>
        <p:spPr bwMode="auto">
          <a:xfrm>
            <a:off x="685800" y="260985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00"/>
                </a:solidFill>
                <a:cs typeface="Arial" panose="020B0604020202020204" pitchFamily="34" charset="0"/>
              </a:rPr>
              <a:t>or</a:t>
            </a:r>
            <a:endParaRPr lang="el-GR" altLang="en-US" sz="1800" b="1">
              <a:solidFill>
                <a:srgbClr val="00FF00"/>
              </a:solidFill>
              <a:cs typeface="Arial" panose="020B0604020202020204" pitchFamily="34" charset="0"/>
            </a:endParaRPr>
          </a:p>
        </p:txBody>
      </p:sp>
      <p:grpSp>
        <p:nvGrpSpPr>
          <p:cNvPr id="109845" name="Group 277">
            <a:extLst>
              <a:ext uri="{FF2B5EF4-FFF2-40B4-BE49-F238E27FC236}">
                <a16:creationId xmlns:a16="http://schemas.microsoft.com/office/drawing/2014/main" id="{FF11D5D4-2E28-4394-AD11-11B3F0C25905}"/>
              </a:ext>
            </a:extLst>
          </p:cNvPr>
          <p:cNvGrpSpPr>
            <a:grpSpLocks/>
          </p:cNvGrpSpPr>
          <p:nvPr/>
        </p:nvGrpSpPr>
        <p:grpSpPr bwMode="auto">
          <a:xfrm>
            <a:off x="1524000" y="2362200"/>
            <a:ext cx="1219200" cy="814388"/>
            <a:chOff x="960" y="1572"/>
            <a:chExt cx="768" cy="513"/>
          </a:xfrm>
        </p:grpSpPr>
        <p:sp>
          <p:nvSpPr>
            <p:cNvPr id="15408" name="Rectangle 260">
              <a:extLst>
                <a:ext uri="{FF2B5EF4-FFF2-40B4-BE49-F238E27FC236}">
                  <a16:creationId xmlns:a16="http://schemas.microsoft.com/office/drawing/2014/main" id="{168A7DC8-27CD-417C-81C5-44F2BED883A5}"/>
                </a:ext>
              </a:extLst>
            </p:cNvPr>
            <p:cNvSpPr>
              <a:spLocks noChangeArrowheads="1"/>
            </p:cNvSpPr>
            <p:nvPr/>
          </p:nvSpPr>
          <p:spPr bwMode="auto">
            <a:xfrm>
              <a:off x="1331" y="1572"/>
              <a:ext cx="34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FFCC"/>
                  </a:solidFill>
                </a:rPr>
                <a:t>q d</a:t>
              </a:r>
              <a:endParaRPr lang="el-GR" altLang="en-US" sz="1800">
                <a:solidFill>
                  <a:srgbClr val="FFFFCC"/>
                </a:solidFill>
              </a:endParaRPr>
            </a:p>
          </p:txBody>
        </p:sp>
        <p:sp>
          <p:nvSpPr>
            <p:cNvPr id="15409" name="Text Box 269">
              <a:extLst>
                <a:ext uri="{FF2B5EF4-FFF2-40B4-BE49-F238E27FC236}">
                  <a16:creationId xmlns:a16="http://schemas.microsoft.com/office/drawing/2014/main" id="{39AD94FC-4549-42D3-ABED-8B29CA7B4639}"/>
                </a:ext>
              </a:extLst>
            </p:cNvPr>
            <p:cNvSpPr txBox="1">
              <a:spLocks noChangeArrowheads="1"/>
            </p:cNvSpPr>
            <p:nvPr/>
          </p:nvSpPr>
          <p:spPr bwMode="auto">
            <a:xfrm>
              <a:off x="960" y="1737"/>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CC"/>
                  </a:solidFill>
                  <a:cs typeface="Arial" panose="020B0604020202020204" pitchFamily="34" charset="0"/>
                </a:rPr>
                <a:t>V =</a:t>
              </a:r>
              <a:endParaRPr lang="el-GR" altLang="en-US" sz="1800" b="1">
                <a:solidFill>
                  <a:srgbClr val="FFFFCC"/>
                </a:solidFill>
                <a:cs typeface="Arial" panose="020B0604020202020204" pitchFamily="34" charset="0"/>
              </a:endParaRPr>
            </a:p>
          </p:txBody>
        </p:sp>
        <p:sp>
          <p:nvSpPr>
            <p:cNvPr id="15410" name="Rectangle 273">
              <a:extLst>
                <a:ext uri="{FF2B5EF4-FFF2-40B4-BE49-F238E27FC236}">
                  <a16:creationId xmlns:a16="http://schemas.microsoft.com/office/drawing/2014/main" id="{BA3C50BC-EF49-404A-A150-AD20D1C892C8}"/>
                </a:ext>
              </a:extLst>
            </p:cNvPr>
            <p:cNvSpPr>
              <a:spLocks noChangeArrowheads="1"/>
            </p:cNvSpPr>
            <p:nvPr/>
          </p:nvSpPr>
          <p:spPr bwMode="auto">
            <a:xfrm>
              <a:off x="1347" y="1854"/>
              <a:ext cx="3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CC"/>
                  </a:solidFill>
                  <a:cs typeface="Arial" panose="020B0604020202020204" pitchFamily="34" charset="0"/>
                </a:rPr>
                <a:t>A </a:t>
              </a:r>
              <a:r>
                <a:rPr lang="el-GR" altLang="en-US" sz="1800" b="1">
                  <a:solidFill>
                    <a:srgbClr val="FFFFCC"/>
                  </a:solidFill>
                  <a:cs typeface="Arial" panose="020B0604020202020204" pitchFamily="34" charset="0"/>
                </a:rPr>
                <a:t>ε</a:t>
              </a:r>
              <a:r>
                <a:rPr lang="en-US" altLang="en-US" sz="1800" b="1" baseline="-25000">
                  <a:solidFill>
                    <a:srgbClr val="FFFFCC"/>
                  </a:solidFill>
                  <a:cs typeface="Arial" panose="020B0604020202020204" pitchFamily="34" charset="0"/>
                </a:rPr>
                <a:t>0</a:t>
              </a:r>
              <a:endParaRPr lang="el-GR" altLang="en-US" sz="1800" b="1" baseline="-25000">
                <a:solidFill>
                  <a:srgbClr val="FFFFCC"/>
                </a:solidFill>
                <a:cs typeface="Arial" panose="020B0604020202020204" pitchFamily="34" charset="0"/>
              </a:endParaRPr>
            </a:p>
          </p:txBody>
        </p:sp>
        <p:sp>
          <p:nvSpPr>
            <p:cNvPr id="15411" name="Line 276">
              <a:extLst>
                <a:ext uri="{FF2B5EF4-FFF2-40B4-BE49-F238E27FC236}">
                  <a16:creationId xmlns:a16="http://schemas.microsoft.com/office/drawing/2014/main" id="{CFDF6034-CC93-4469-B4D7-E161E97702A4}"/>
                </a:ext>
              </a:extLst>
            </p:cNvPr>
            <p:cNvSpPr>
              <a:spLocks noChangeShapeType="1"/>
            </p:cNvSpPr>
            <p:nvPr/>
          </p:nvSpPr>
          <p:spPr bwMode="auto">
            <a:xfrm>
              <a:off x="1296" y="1854"/>
              <a:ext cx="384" cy="0"/>
            </a:xfrm>
            <a:prstGeom prst="line">
              <a:avLst/>
            </a:prstGeom>
            <a:noFill/>
            <a:ln w="1905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09847" name="Text Box 279">
            <a:extLst>
              <a:ext uri="{FF2B5EF4-FFF2-40B4-BE49-F238E27FC236}">
                <a16:creationId xmlns:a16="http://schemas.microsoft.com/office/drawing/2014/main" id="{BD91878C-BEA2-4E89-B0AA-0E64771584D3}"/>
              </a:ext>
            </a:extLst>
          </p:cNvPr>
          <p:cNvSpPr txBox="1">
            <a:spLocks noChangeArrowheads="1"/>
          </p:cNvSpPr>
          <p:nvPr/>
        </p:nvSpPr>
        <p:spPr bwMode="auto">
          <a:xfrm>
            <a:off x="762000" y="3505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00"/>
                </a:solidFill>
                <a:cs typeface="Arial" panose="020B0604020202020204" pitchFamily="34" charset="0"/>
              </a:rPr>
              <a:t>But</a:t>
            </a:r>
            <a:endParaRPr lang="el-GR" altLang="en-US" sz="1800" b="1">
              <a:solidFill>
                <a:srgbClr val="00FF00"/>
              </a:solidFill>
              <a:cs typeface="Arial" panose="020B0604020202020204" pitchFamily="34" charset="0"/>
            </a:endParaRPr>
          </a:p>
        </p:txBody>
      </p:sp>
      <p:grpSp>
        <p:nvGrpSpPr>
          <p:cNvPr id="109854" name="Group 286">
            <a:extLst>
              <a:ext uri="{FF2B5EF4-FFF2-40B4-BE49-F238E27FC236}">
                <a16:creationId xmlns:a16="http://schemas.microsoft.com/office/drawing/2014/main" id="{F8B35E5F-63CC-4B0E-9B29-347690EADD26}"/>
              </a:ext>
            </a:extLst>
          </p:cNvPr>
          <p:cNvGrpSpPr>
            <a:grpSpLocks/>
          </p:cNvGrpSpPr>
          <p:nvPr/>
        </p:nvGrpSpPr>
        <p:grpSpPr bwMode="auto">
          <a:xfrm>
            <a:off x="3048000" y="3581400"/>
            <a:ext cx="152400" cy="152400"/>
            <a:chOff x="2304" y="2688"/>
            <a:chExt cx="96" cy="96"/>
          </a:xfrm>
        </p:grpSpPr>
        <p:sp>
          <p:nvSpPr>
            <p:cNvPr id="15405" name="Oval 287">
              <a:extLst>
                <a:ext uri="{FF2B5EF4-FFF2-40B4-BE49-F238E27FC236}">
                  <a16:creationId xmlns:a16="http://schemas.microsoft.com/office/drawing/2014/main" id="{CD83FFFA-B85D-480F-8C2A-995E6006AD64}"/>
                </a:ext>
              </a:extLst>
            </p:cNvPr>
            <p:cNvSpPr>
              <a:spLocks noChangeArrowheads="1"/>
            </p:cNvSpPr>
            <p:nvPr/>
          </p:nvSpPr>
          <p:spPr bwMode="auto">
            <a:xfrm>
              <a:off x="2304" y="2752"/>
              <a:ext cx="32" cy="32"/>
            </a:xfrm>
            <a:prstGeom prst="ellipse">
              <a:avLst/>
            </a:prstGeom>
            <a:solidFill>
              <a:srgbClr val="66FFFF"/>
            </a:solidFill>
            <a:ln w="9525">
              <a:solidFill>
                <a:srgbClr val="66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406" name="Oval 288">
              <a:extLst>
                <a:ext uri="{FF2B5EF4-FFF2-40B4-BE49-F238E27FC236}">
                  <a16:creationId xmlns:a16="http://schemas.microsoft.com/office/drawing/2014/main" id="{D42E9790-84DC-4AA2-A50A-FADBA394174B}"/>
                </a:ext>
              </a:extLst>
            </p:cNvPr>
            <p:cNvSpPr>
              <a:spLocks noChangeArrowheads="1"/>
            </p:cNvSpPr>
            <p:nvPr/>
          </p:nvSpPr>
          <p:spPr bwMode="auto">
            <a:xfrm>
              <a:off x="2368" y="2752"/>
              <a:ext cx="32" cy="32"/>
            </a:xfrm>
            <a:prstGeom prst="ellipse">
              <a:avLst/>
            </a:prstGeom>
            <a:solidFill>
              <a:srgbClr val="66FFFF"/>
            </a:solidFill>
            <a:ln w="9525">
              <a:solidFill>
                <a:srgbClr val="66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407" name="Oval 289">
              <a:extLst>
                <a:ext uri="{FF2B5EF4-FFF2-40B4-BE49-F238E27FC236}">
                  <a16:creationId xmlns:a16="http://schemas.microsoft.com/office/drawing/2014/main" id="{FB4573A4-2627-4158-99E4-9C43D160EE49}"/>
                </a:ext>
              </a:extLst>
            </p:cNvPr>
            <p:cNvSpPr>
              <a:spLocks noChangeArrowheads="1"/>
            </p:cNvSpPr>
            <p:nvPr/>
          </p:nvSpPr>
          <p:spPr bwMode="auto">
            <a:xfrm>
              <a:off x="2336" y="2688"/>
              <a:ext cx="32" cy="32"/>
            </a:xfrm>
            <a:prstGeom prst="ellipse">
              <a:avLst/>
            </a:prstGeom>
            <a:solidFill>
              <a:srgbClr val="66FFFF"/>
            </a:solidFill>
            <a:ln w="9525">
              <a:solidFill>
                <a:srgbClr val="66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9876" name="Group 308">
            <a:extLst>
              <a:ext uri="{FF2B5EF4-FFF2-40B4-BE49-F238E27FC236}">
                <a16:creationId xmlns:a16="http://schemas.microsoft.com/office/drawing/2014/main" id="{09B064E1-F511-42EA-9822-DC0119A91148}"/>
              </a:ext>
            </a:extLst>
          </p:cNvPr>
          <p:cNvGrpSpPr>
            <a:grpSpLocks/>
          </p:cNvGrpSpPr>
          <p:nvPr/>
        </p:nvGrpSpPr>
        <p:grpSpPr bwMode="auto">
          <a:xfrm>
            <a:off x="3505200" y="3276600"/>
            <a:ext cx="1295400" cy="762000"/>
            <a:chOff x="2208" y="2064"/>
            <a:chExt cx="816" cy="480"/>
          </a:xfrm>
        </p:grpSpPr>
        <p:sp>
          <p:nvSpPr>
            <p:cNvPr id="15400" name="Rectangle 307">
              <a:extLst>
                <a:ext uri="{FF2B5EF4-FFF2-40B4-BE49-F238E27FC236}">
                  <a16:creationId xmlns:a16="http://schemas.microsoft.com/office/drawing/2014/main" id="{9CA31704-B1EE-4664-828F-AC42D098B957}"/>
                </a:ext>
              </a:extLst>
            </p:cNvPr>
            <p:cNvSpPr>
              <a:spLocks noChangeArrowheads="1"/>
            </p:cNvSpPr>
            <p:nvPr/>
          </p:nvSpPr>
          <p:spPr bwMode="auto">
            <a:xfrm flipV="1">
              <a:off x="2208" y="2064"/>
              <a:ext cx="816" cy="480"/>
            </a:xfrm>
            <a:prstGeom prst="rect">
              <a:avLst/>
            </a:prstGeom>
            <a:solidFill>
              <a:srgbClr val="99FF99"/>
            </a:solidFill>
            <a:ln w="28575">
              <a:solidFill>
                <a:srgbClr val="FF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6600FF"/>
                </a:solidFill>
              </a:endParaRPr>
            </a:p>
          </p:txBody>
        </p:sp>
        <p:sp>
          <p:nvSpPr>
            <p:cNvPr id="15401" name="Rectangle 291">
              <a:extLst>
                <a:ext uri="{FF2B5EF4-FFF2-40B4-BE49-F238E27FC236}">
                  <a16:creationId xmlns:a16="http://schemas.microsoft.com/office/drawing/2014/main" id="{72D3EEB0-B565-4887-A1E6-66C746609CCA}"/>
                </a:ext>
              </a:extLst>
            </p:cNvPr>
            <p:cNvSpPr>
              <a:spLocks noChangeArrowheads="1"/>
            </p:cNvSpPr>
            <p:nvPr/>
          </p:nvSpPr>
          <p:spPr bwMode="auto">
            <a:xfrm>
              <a:off x="2640" y="2313"/>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6600FF"/>
                  </a:solidFill>
                </a:rPr>
                <a:t>d</a:t>
              </a:r>
              <a:endParaRPr lang="el-GR" altLang="en-US" sz="1800">
                <a:solidFill>
                  <a:srgbClr val="6600FF"/>
                </a:solidFill>
              </a:endParaRPr>
            </a:p>
          </p:txBody>
        </p:sp>
        <p:sp>
          <p:nvSpPr>
            <p:cNvPr id="15402" name="Text Box 292">
              <a:extLst>
                <a:ext uri="{FF2B5EF4-FFF2-40B4-BE49-F238E27FC236}">
                  <a16:creationId xmlns:a16="http://schemas.microsoft.com/office/drawing/2014/main" id="{80682789-8254-4D57-9BAE-40EBB0570143}"/>
                </a:ext>
              </a:extLst>
            </p:cNvPr>
            <p:cNvSpPr txBox="1">
              <a:spLocks noChangeArrowheads="1"/>
            </p:cNvSpPr>
            <p:nvPr/>
          </p:nvSpPr>
          <p:spPr bwMode="auto">
            <a:xfrm>
              <a:off x="2208" y="219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6600FF"/>
                  </a:solidFill>
                  <a:cs typeface="Arial" panose="020B0604020202020204" pitchFamily="34" charset="0"/>
                </a:rPr>
                <a:t>C =</a:t>
              </a:r>
              <a:endParaRPr lang="el-GR" altLang="en-US" sz="1800" b="1">
                <a:solidFill>
                  <a:srgbClr val="6600FF"/>
                </a:solidFill>
                <a:cs typeface="Arial" panose="020B0604020202020204" pitchFamily="34" charset="0"/>
              </a:endParaRPr>
            </a:p>
          </p:txBody>
        </p:sp>
        <p:sp>
          <p:nvSpPr>
            <p:cNvPr id="15403" name="Rectangle 293">
              <a:extLst>
                <a:ext uri="{FF2B5EF4-FFF2-40B4-BE49-F238E27FC236}">
                  <a16:creationId xmlns:a16="http://schemas.microsoft.com/office/drawing/2014/main" id="{05CCC3FC-17CD-4139-9A77-95EB0D154150}"/>
                </a:ext>
              </a:extLst>
            </p:cNvPr>
            <p:cNvSpPr>
              <a:spLocks noChangeArrowheads="1"/>
            </p:cNvSpPr>
            <p:nvPr/>
          </p:nvSpPr>
          <p:spPr bwMode="auto">
            <a:xfrm>
              <a:off x="2595" y="2073"/>
              <a:ext cx="3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6600FF"/>
                  </a:solidFill>
                  <a:cs typeface="Arial" panose="020B0604020202020204" pitchFamily="34" charset="0"/>
                </a:rPr>
                <a:t>A </a:t>
              </a:r>
              <a:r>
                <a:rPr lang="el-GR" altLang="en-US" sz="1800" b="1">
                  <a:solidFill>
                    <a:srgbClr val="6600FF"/>
                  </a:solidFill>
                  <a:cs typeface="Arial" panose="020B0604020202020204" pitchFamily="34" charset="0"/>
                </a:rPr>
                <a:t>ε</a:t>
              </a:r>
              <a:r>
                <a:rPr lang="en-US" altLang="en-US" sz="1800" b="1" baseline="-25000">
                  <a:solidFill>
                    <a:srgbClr val="6600FF"/>
                  </a:solidFill>
                  <a:cs typeface="Arial" panose="020B0604020202020204" pitchFamily="34" charset="0"/>
                </a:rPr>
                <a:t>0</a:t>
              </a:r>
              <a:endParaRPr lang="el-GR" altLang="en-US" sz="1800" b="1" baseline="-25000">
                <a:solidFill>
                  <a:srgbClr val="6600FF"/>
                </a:solidFill>
                <a:cs typeface="Arial" panose="020B0604020202020204" pitchFamily="34" charset="0"/>
              </a:endParaRPr>
            </a:p>
          </p:txBody>
        </p:sp>
        <p:sp>
          <p:nvSpPr>
            <p:cNvPr id="15404" name="Line 294">
              <a:extLst>
                <a:ext uri="{FF2B5EF4-FFF2-40B4-BE49-F238E27FC236}">
                  <a16:creationId xmlns:a16="http://schemas.microsoft.com/office/drawing/2014/main" id="{13AE2EA6-B715-40F0-977F-BB89F26E8239}"/>
                </a:ext>
              </a:extLst>
            </p:cNvPr>
            <p:cNvSpPr>
              <a:spLocks noChangeShapeType="1"/>
            </p:cNvSpPr>
            <p:nvPr/>
          </p:nvSpPr>
          <p:spPr bwMode="auto">
            <a:xfrm>
              <a:off x="2544" y="2313"/>
              <a:ext cx="384" cy="0"/>
            </a:xfrm>
            <a:prstGeom prst="line">
              <a:avLst/>
            </a:prstGeom>
            <a:noFill/>
            <a:ln w="19050">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09865" name="Group 297">
            <a:extLst>
              <a:ext uri="{FF2B5EF4-FFF2-40B4-BE49-F238E27FC236}">
                <a16:creationId xmlns:a16="http://schemas.microsoft.com/office/drawing/2014/main" id="{A9A782CB-1369-4630-AEFD-B02F543BA59A}"/>
              </a:ext>
            </a:extLst>
          </p:cNvPr>
          <p:cNvGrpSpPr>
            <a:grpSpLocks/>
          </p:cNvGrpSpPr>
          <p:nvPr/>
        </p:nvGrpSpPr>
        <p:grpSpPr bwMode="auto">
          <a:xfrm>
            <a:off x="1524000" y="3262313"/>
            <a:ext cx="952500" cy="809625"/>
            <a:chOff x="1008" y="2208"/>
            <a:chExt cx="600" cy="510"/>
          </a:xfrm>
        </p:grpSpPr>
        <p:sp>
          <p:nvSpPr>
            <p:cNvPr id="15396" name="Rectangle 265">
              <a:extLst>
                <a:ext uri="{FF2B5EF4-FFF2-40B4-BE49-F238E27FC236}">
                  <a16:creationId xmlns:a16="http://schemas.microsoft.com/office/drawing/2014/main" id="{56985AA6-CB96-47EC-B88C-AE5168E9B611}"/>
                </a:ext>
              </a:extLst>
            </p:cNvPr>
            <p:cNvSpPr>
              <a:spLocks noChangeArrowheads="1"/>
            </p:cNvSpPr>
            <p:nvPr/>
          </p:nvSpPr>
          <p:spPr bwMode="auto">
            <a:xfrm>
              <a:off x="1008" y="2352"/>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CC99FF"/>
                  </a:solidFill>
                </a:rPr>
                <a:t>C = </a:t>
              </a:r>
              <a:endParaRPr lang="en-US" altLang="en-US" sz="1800">
                <a:solidFill>
                  <a:srgbClr val="CC99FF"/>
                </a:solidFill>
              </a:endParaRPr>
            </a:p>
          </p:txBody>
        </p:sp>
        <p:sp>
          <p:nvSpPr>
            <p:cNvPr id="15397" name="Rectangle 266">
              <a:extLst>
                <a:ext uri="{FF2B5EF4-FFF2-40B4-BE49-F238E27FC236}">
                  <a16:creationId xmlns:a16="http://schemas.microsoft.com/office/drawing/2014/main" id="{C52C086E-69AB-4BE3-8173-48C893372AB1}"/>
                </a:ext>
              </a:extLst>
            </p:cNvPr>
            <p:cNvSpPr>
              <a:spLocks noChangeArrowheads="1"/>
            </p:cNvSpPr>
            <p:nvPr/>
          </p:nvSpPr>
          <p:spPr bwMode="auto">
            <a:xfrm>
              <a:off x="1368" y="2208"/>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CC99FF"/>
                  </a:solidFill>
                </a:rPr>
                <a:t>q</a:t>
              </a:r>
              <a:endParaRPr lang="en-US" altLang="en-US" sz="1800">
                <a:solidFill>
                  <a:srgbClr val="CC99FF"/>
                </a:solidFill>
              </a:endParaRPr>
            </a:p>
          </p:txBody>
        </p:sp>
        <p:sp>
          <p:nvSpPr>
            <p:cNvPr id="15398" name="Rectangle 267">
              <a:extLst>
                <a:ext uri="{FF2B5EF4-FFF2-40B4-BE49-F238E27FC236}">
                  <a16:creationId xmlns:a16="http://schemas.microsoft.com/office/drawing/2014/main" id="{95F25240-2A48-48FA-A409-B8202E592A75}"/>
                </a:ext>
              </a:extLst>
            </p:cNvPr>
            <p:cNvSpPr>
              <a:spLocks noChangeArrowheads="1"/>
            </p:cNvSpPr>
            <p:nvPr/>
          </p:nvSpPr>
          <p:spPr bwMode="auto">
            <a:xfrm>
              <a:off x="1381" y="2487"/>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CC99FF"/>
                  </a:solidFill>
                </a:rPr>
                <a:t>V</a:t>
              </a:r>
              <a:endParaRPr lang="en-US" altLang="en-US" sz="1800">
                <a:solidFill>
                  <a:srgbClr val="CC99FF"/>
                </a:solidFill>
              </a:endParaRPr>
            </a:p>
          </p:txBody>
        </p:sp>
        <p:sp>
          <p:nvSpPr>
            <p:cNvPr id="15399" name="Line 296">
              <a:extLst>
                <a:ext uri="{FF2B5EF4-FFF2-40B4-BE49-F238E27FC236}">
                  <a16:creationId xmlns:a16="http://schemas.microsoft.com/office/drawing/2014/main" id="{18E8B330-C56C-423D-92FC-3990BB3059C4}"/>
                </a:ext>
              </a:extLst>
            </p:cNvPr>
            <p:cNvSpPr>
              <a:spLocks noChangeShapeType="1"/>
            </p:cNvSpPr>
            <p:nvPr/>
          </p:nvSpPr>
          <p:spPr bwMode="auto">
            <a:xfrm>
              <a:off x="1344" y="2478"/>
              <a:ext cx="240" cy="0"/>
            </a:xfrm>
            <a:prstGeom prst="line">
              <a:avLst/>
            </a:prstGeom>
            <a:noFill/>
            <a:ln w="19050">
              <a:solidFill>
                <a:srgbClr val="CC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09866" name="Rectangle 298">
            <a:extLst>
              <a:ext uri="{FF2B5EF4-FFF2-40B4-BE49-F238E27FC236}">
                <a16:creationId xmlns:a16="http://schemas.microsoft.com/office/drawing/2014/main" id="{CFA34D8C-91A2-46B3-8565-67C0E5FDA04F}"/>
              </a:ext>
            </a:extLst>
          </p:cNvPr>
          <p:cNvSpPr>
            <a:spLocks noChangeArrowheads="1"/>
          </p:cNvSpPr>
          <p:nvPr/>
        </p:nvSpPr>
        <p:spPr bwMode="auto">
          <a:xfrm>
            <a:off x="6096000" y="381000"/>
            <a:ext cx="2819400" cy="34290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9867" name="Text Box 299">
            <a:extLst>
              <a:ext uri="{FF2B5EF4-FFF2-40B4-BE49-F238E27FC236}">
                <a16:creationId xmlns:a16="http://schemas.microsoft.com/office/drawing/2014/main" id="{9573F3B0-FF12-4D91-8C81-753541368041}"/>
              </a:ext>
            </a:extLst>
          </p:cNvPr>
          <p:cNvSpPr txBox="1">
            <a:spLocks noChangeArrowheads="1"/>
          </p:cNvSpPr>
          <p:nvPr/>
        </p:nvSpPr>
        <p:spPr bwMode="auto">
          <a:xfrm>
            <a:off x="152400" y="4159250"/>
            <a:ext cx="807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FF"/>
                </a:solidFill>
              </a:rPr>
              <a:t>If the space between the plates is filled with dielectric medium of relative permittivity </a:t>
            </a:r>
            <a:r>
              <a:rPr lang="el-GR" altLang="en-US" sz="1800" b="1">
                <a:solidFill>
                  <a:srgbClr val="00FFFF"/>
                </a:solidFill>
              </a:rPr>
              <a:t>ε</a:t>
            </a:r>
            <a:r>
              <a:rPr lang="en-US" altLang="en-US" sz="1800" b="1" baseline="-25000">
                <a:solidFill>
                  <a:srgbClr val="00FFFF"/>
                </a:solidFill>
              </a:rPr>
              <a:t>r</a:t>
            </a:r>
            <a:r>
              <a:rPr lang="en-US" altLang="en-US" sz="1800" b="1">
                <a:solidFill>
                  <a:srgbClr val="00FFFF"/>
                </a:solidFill>
              </a:rPr>
              <a:t>, then</a:t>
            </a:r>
            <a:endParaRPr lang="el-GR" altLang="en-US" sz="1800" b="1">
              <a:solidFill>
                <a:srgbClr val="00FFFF"/>
              </a:solidFill>
            </a:endParaRPr>
          </a:p>
        </p:txBody>
      </p:sp>
      <p:grpSp>
        <p:nvGrpSpPr>
          <p:cNvPr id="109873" name="Group 305">
            <a:extLst>
              <a:ext uri="{FF2B5EF4-FFF2-40B4-BE49-F238E27FC236}">
                <a16:creationId xmlns:a16="http://schemas.microsoft.com/office/drawing/2014/main" id="{DDD5169B-A999-4DA8-9946-6C19645DAF22}"/>
              </a:ext>
            </a:extLst>
          </p:cNvPr>
          <p:cNvGrpSpPr>
            <a:grpSpLocks/>
          </p:cNvGrpSpPr>
          <p:nvPr/>
        </p:nvGrpSpPr>
        <p:grpSpPr bwMode="auto">
          <a:xfrm>
            <a:off x="3733800" y="4648200"/>
            <a:ext cx="1352550" cy="838200"/>
            <a:chOff x="2352" y="3072"/>
            <a:chExt cx="852" cy="528"/>
          </a:xfrm>
        </p:grpSpPr>
        <p:sp>
          <p:nvSpPr>
            <p:cNvPr id="15392" name="Rectangle 301">
              <a:extLst>
                <a:ext uri="{FF2B5EF4-FFF2-40B4-BE49-F238E27FC236}">
                  <a16:creationId xmlns:a16="http://schemas.microsoft.com/office/drawing/2014/main" id="{90ACFAEE-305B-423C-AA99-7DC2410B42B4}"/>
                </a:ext>
              </a:extLst>
            </p:cNvPr>
            <p:cNvSpPr>
              <a:spLocks noChangeArrowheads="1"/>
            </p:cNvSpPr>
            <p:nvPr/>
          </p:nvSpPr>
          <p:spPr bwMode="auto">
            <a:xfrm>
              <a:off x="2832" y="3369"/>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FF66"/>
                  </a:solidFill>
                </a:rPr>
                <a:t>d</a:t>
              </a:r>
              <a:endParaRPr lang="el-GR" altLang="en-US" sz="1800">
                <a:solidFill>
                  <a:srgbClr val="FFFF66"/>
                </a:solidFill>
              </a:endParaRPr>
            </a:p>
          </p:txBody>
        </p:sp>
        <p:sp>
          <p:nvSpPr>
            <p:cNvPr id="15393" name="Text Box 302">
              <a:extLst>
                <a:ext uri="{FF2B5EF4-FFF2-40B4-BE49-F238E27FC236}">
                  <a16:creationId xmlns:a16="http://schemas.microsoft.com/office/drawing/2014/main" id="{A59685A2-E91D-4B33-AD74-EBD117F13BB0}"/>
                </a:ext>
              </a:extLst>
            </p:cNvPr>
            <p:cNvSpPr txBox="1">
              <a:spLocks noChangeArrowheads="1"/>
            </p:cNvSpPr>
            <p:nvPr/>
          </p:nvSpPr>
          <p:spPr bwMode="auto">
            <a:xfrm>
              <a:off x="2352" y="3252"/>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66"/>
                  </a:solidFill>
                  <a:cs typeface="Arial" panose="020B0604020202020204" pitchFamily="34" charset="0"/>
                </a:rPr>
                <a:t>C =</a:t>
              </a:r>
              <a:endParaRPr lang="el-GR" altLang="en-US" sz="1800" b="1">
                <a:solidFill>
                  <a:srgbClr val="FFFF66"/>
                </a:solidFill>
                <a:cs typeface="Arial" panose="020B0604020202020204" pitchFamily="34" charset="0"/>
              </a:endParaRPr>
            </a:p>
          </p:txBody>
        </p:sp>
        <p:sp>
          <p:nvSpPr>
            <p:cNvPr id="15394" name="Rectangle 303">
              <a:extLst>
                <a:ext uri="{FF2B5EF4-FFF2-40B4-BE49-F238E27FC236}">
                  <a16:creationId xmlns:a16="http://schemas.microsoft.com/office/drawing/2014/main" id="{13144635-1D98-4E82-B6C0-C1821F8A8A72}"/>
                </a:ext>
              </a:extLst>
            </p:cNvPr>
            <p:cNvSpPr>
              <a:spLocks noChangeArrowheads="1"/>
            </p:cNvSpPr>
            <p:nvPr/>
          </p:nvSpPr>
          <p:spPr bwMode="auto">
            <a:xfrm>
              <a:off x="2691" y="3072"/>
              <a:ext cx="51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66"/>
                  </a:solidFill>
                  <a:cs typeface="Arial" panose="020B0604020202020204" pitchFamily="34" charset="0"/>
                </a:rPr>
                <a:t>A </a:t>
              </a:r>
              <a:r>
                <a:rPr lang="el-GR" altLang="en-US" sz="1800" b="1">
                  <a:solidFill>
                    <a:srgbClr val="FFFF66"/>
                  </a:solidFill>
                  <a:cs typeface="Arial" panose="020B0604020202020204" pitchFamily="34" charset="0"/>
                </a:rPr>
                <a:t>ε</a:t>
              </a:r>
              <a:r>
                <a:rPr lang="en-US" altLang="en-US" sz="1800" b="1" baseline="-25000">
                  <a:solidFill>
                    <a:srgbClr val="FFFF66"/>
                  </a:solidFill>
                  <a:cs typeface="Arial" panose="020B0604020202020204" pitchFamily="34" charset="0"/>
                </a:rPr>
                <a:t>0 </a:t>
              </a:r>
              <a:r>
                <a:rPr lang="el-GR" altLang="en-US" sz="1800" b="1">
                  <a:solidFill>
                    <a:srgbClr val="FFFF66"/>
                  </a:solidFill>
                </a:rPr>
                <a:t>ε</a:t>
              </a:r>
              <a:r>
                <a:rPr lang="en-US" altLang="en-US" sz="1800" b="1" baseline="-25000">
                  <a:solidFill>
                    <a:srgbClr val="FFFF66"/>
                  </a:solidFill>
                </a:rPr>
                <a:t>r</a:t>
              </a:r>
              <a:endParaRPr lang="el-GR" altLang="en-US" sz="1800" b="1" baseline="-25000">
                <a:solidFill>
                  <a:srgbClr val="FFFF66"/>
                </a:solidFill>
              </a:endParaRPr>
            </a:p>
          </p:txBody>
        </p:sp>
        <p:sp>
          <p:nvSpPr>
            <p:cNvPr id="15395" name="Line 304">
              <a:extLst>
                <a:ext uri="{FF2B5EF4-FFF2-40B4-BE49-F238E27FC236}">
                  <a16:creationId xmlns:a16="http://schemas.microsoft.com/office/drawing/2014/main" id="{B510C5D1-5021-49F5-A318-84E7FE475EA1}"/>
                </a:ext>
              </a:extLst>
            </p:cNvPr>
            <p:cNvSpPr>
              <a:spLocks noChangeShapeType="1"/>
            </p:cNvSpPr>
            <p:nvPr/>
          </p:nvSpPr>
          <p:spPr bwMode="auto">
            <a:xfrm flipV="1">
              <a:off x="2688" y="3360"/>
              <a:ext cx="480" cy="9"/>
            </a:xfrm>
            <a:prstGeom prst="line">
              <a:avLst/>
            </a:prstGeom>
            <a:noFill/>
            <a:ln w="190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09874" name="Text Box 306">
            <a:extLst>
              <a:ext uri="{FF2B5EF4-FFF2-40B4-BE49-F238E27FC236}">
                <a16:creationId xmlns:a16="http://schemas.microsoft.com/office/drawing/2014/main" id="{25C06DDC-1808-4192-86F0-292CAD235F71}"/>
              </a:ext>
            </a:extLst>
          </p:cNvPr>
          <p:cNvSpPr txBox="1">
            <a:spLocks noChangeArrowheads="1"/>
          </p:cNvSpPr>
          <p:nvPr/>
        </p:nvSpPr>
        <p:spPr bwMode="auto">
          <a:xfrm>
            <a:off x="152400" y="5410200"/>
            <a:ext cx="8077200"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71475" indent="-3714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99FF33"/>
                </a:solidFill>
              </a:rPr>
              <a:t>Capacitance of a parallel plate capacitor is </a:t>
            </a:r>
          </a:p>
          <a:p>
            <a:pPr eaLnBrk="1" hangingPunct="1">
              <a:spcBef>
                <a:spcPct val="50000"/>
              </a:spcBef>
              <a:buFontTx/>
              <a:buAutoNum type="romanLcParenBoth"/>
            </a:pPr>
            <a:r>
              <a:rPr lang="en-US" altLang="en-US" sz="1800" b="1">
                <a:solidFill>
                  <a:srgbClr val="FF99FF"/>
                </a:solidFill>
              </a:rPr>
              <a:t>directly proportional to the area of the plates and</a:t>
            </a:r>
            <a:r>
              <a:rPr lang="en-US" altLang="en-US" sz="1800" b="1"/>
              <a:t> </a:t>
            </a:r>
          </a:p>
          <a:p>
            <a:pPr eaLnBrk="1" hangingPunct="1">
              <a:spcBef>
                <a:spcPct val="50000"/>
              </a:spcBef>
              <a:buFontTx/>
              <a:buAutoNum type="romanLcParenBoth"/>
            </a:pPr>
            <a:r>
              <a:rPr lang="en-US" altLang="en-US" sz="1800" b="1">
                <a:solidFill>
                  <a:srgbClr val="FF6600"/>
                </a:solidFill>
              </a:rPr>
              <a:t>inversely proportional to the distance of separation between them.</a:t>
            </a:r>
            <a:endParaRPr lang="el-GR" altLang="en-US" sz="1800" b="1">
              <a:solidFill>
                <a:srgbClr val="FF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9572"/>
                                        </p:tgtEl>
                                        <p:attrNameLst>
                                          <p:attrName>style.visibility</p:attrName>
                                        </p:attrNameLst>
                                      </p:cBhvr>
                                      <p:to>
                                        <p:strVal val="visible"/>
                                      </p:to>
                                    </p:set>
                                    <p:animEffect transition="in" filter="slide(fromTop)">
                                      <p:cBhvr>
                                        <p:cTn id="7" dur="500"/>
                                        <p:tgtEl>
                                          <p:spTgt spid="1095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9573"/>
                                        </p:tgtEl>
                                        <p:attrNameLst>
                                          <p:attrName>style.visibility</p:attrName>
                                        </p:attrNameLst>
                                      </p:cBhvr>
                                      <p:to>
                                        <p:strVal val="visible"/>
                                      </p:to>
                                    </p:set>
                                    <p:animEffect transition="in" filter="wipe(up)">
                                      <p:cBhvr>
                                        <p:cTn id="12" dur="500"/>
                                        <p:tgtEl>
                                          <p:spTgt spid="1095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109866"/>
                                        </p:tgtEl>
                                        <p:attrNameLst>
                                          <p:attrName>style.visibility</p:attrName>
                                        </p:attrNameLst>
                                      </p:cBhvr>
                                      <p:to>
                                        <p:strVal val="visible"/>
                                      </p:to>
                                    </p:set>
                                    <p:anim calcmode="lin" valueType="num">
                                      <p:cBhvr>
                                        <p:cTn id="17" dur="500" fill="hold"/>
                                        <p:tgtEl>
                                          <p:spTgt spid="109866"/>
                                        </p:tgtEl>
                                        <p:attrNameLst>
                                          <p:attrName>ppt_w</p:attrName>
                                        </p:attrNameLst>
                                      </p:cBhvr>
                                      <p:tavLst>
                                        <p:tav tm="0">
                                          <p:val>
                                            <p:fltVal val="0"/>
                                          </p:val>
                                        </p:tav>
                                        <p:tav tm="100000">
                                          <p:val>
                                            <p:strVal val="#ppt_w"/>
                                          </p:val>
                                        </p:tav>
                                      </p:tavLst>
                                    </p:anim>
                                    <p:anim calcmode="lin" valueType="num">
                                      <p:cBhvr>
                                        <p:cTn id="18" dur="500" fill="hold"/>
                                        <p:tgtEl>
                                          <p:spTgt spid="109866"/>
                                        </p:tgtEl>
                                        <p:attrNameLst>
                                          <p:attrName>ppt_h</p:attrName>
                                        </p:attrNameLst>
                                      </p:cBhvr>
                                      <p:tavLst>
                                        <p:tav tm="0">
                                          <p:val>
                                            <p:fltVal val="0"/>
                                          </p:val>
                                        </p:tav>
                                        <p:tav tm="100000">
                                          <p:val>
                                            <p:strVal val="#ppt_h"/>
                                          </p:val>
                                        </p:tav>
                                      </p:tavLst>
                                    </p:anim>
                                    <p:animEffect transition="in" filter="fade">
                                      <p:cBhvr>
                                        <p:cTn id="19" dur="500"/>
                                        <p:tgtEl>
                                          <p:spTgt spid="10986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109631"/>
                                        </p:tgtEl>
                                        <p:attrNameLst>
                                          <p:attrName>style.visibility</p:attrName>
                                        </p:attrNameLst>
                                      </p:cBhvr>
                                      <p:to>
                                        <p:strVal val="visible"/>
                                      </p:to>
                                    </p:set>
                                    <p:anim calcmode="lin" valueType="num">
                                      <p:cBhvr>
                                        <p:cTn id="24" dur="500" fill="hold"/>
                                        <p:tgtEl>
                                          <p:spTgt spid="109631"/>
                                        </p:tgtEl>
                                        <p:attrNameLst>
                                          <p:attrName>ppt_w</p:attrName>
                                        </p:attrNameLst>
                                      </p:cBhvr>
                                      <p:tavLst>
                                        <p:tav tm="0">
                                          <p:val>
                                            <p:fltVal val="0"/>
                                          </p:val>
                                        </p:tav>
                                        <p:tav tm="100000">
                                          <p:val>
                                            <p:strVal val="#ppt_w"/>
                                          </p:val>
                                        </p:tav>
                                      </p:tavLst>
                                    </p:anim>
                                    <p:anim calcmode="lin" valueType="num">
                                      <p:cBhvr>
                                        <p:cTn id="25" dur="500" fill="hold"/>
                                        <p:tgtEl>
                                          <p:spTgt spid="109631"/>
                                        </p:tgtEl>
                                        <p:attrNameLst>
                                          <p:attrName>ppt_h</p:attrName>
                                        </p:attrNameLst>
                                      </p:cBhvr>
                                      <p:tavLst>
                                        <p:tav tm="0">
                                          <p:val>
                                            <p:fltVal val="0"/>
                                          </p:val>
                                        </p:tav>
                                        <p:tav tm="100000">
                                          <p:val>
                                            <p:strVal val="#ppt_h"/>
                                          </p:val>
                                        </p:tav>
                                      </p:tavLst>
                                    </p:anim>
                                    <p:animEffect transition="in" filter="fade">
                                      <p:cBhvr>
                                        <p:cTn id="26" dur="500"/>
                                        <p:tgtEl>
                                          <p:spTgt spid="109631"/>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109801"/>
                                        </p:tgtEl>
                                        <p:attrNameLst>
                                          <p:attrName>style.visibility</p:attrName>
                                        </p:attrNameLst>
                                      </p:cBhvr>
                                      <p:to>
                                        <p:strVal val="visible"/>
                                      </p:to>
                                    </p:set>
                                    <p:anim calcmode="lin" valueType="num">
                                      <p:cBhvr>
                                        <p:cTn id="29" dur="500" fill="hold"/>
                                        <p:tgtEl>
                                          <p:spTgt spid="109801"/>
                                        </p:tgtEl>
                                        <p:attrNameLst>
                                          <p:attrName>ppt_w</p:attrName>
                                        </p:attrNameLst>
                                      </p:cBhvr>
                                      <p:tavLst>
                                        <p:tav tm="0">
                                          <p:val>
                                            <p:fltVal val="0"/>
                                          </p:val>
                                        </p:tav>
                                        <p:tav tm="100000">
                                          <p:val>
                                            <p:strVal val="#ppt_w"/>
                                          </p:val>
                                        </p:tav>
                                      </p:tavLst>
                                    </p:anim>
                                    <p:anim calcmode="lin" valueType="num">
                                      <p:cBhvr>
                                        <p:cTn id="30" dur="500" fill="hold"/>
                                        <p:tgtEl>
                                          <p:spTgt spid="109801"/>
                                        </p:tgtEl>
                                        <p:attrNameLst>
                                          <p:attrName>ppt_h</p:attrName>
                                        </p:attrNameLst>
                                      </p:cBhvr>
                                      <p:tavLst>
                                        <p:tav tm="0">
                                          <p:val>
                                            <p:fltVal val="0"/>
                                          </p:val>
                                        </p:tav>
                                        <p:tav tm="100000">
                                          <p:val>
                                            <p:strVal val="#ppt_h"/>
                                          </p:val>
                                        </p:tav>
                                      </p:tavLst>
                                    </p:anim>
                                    <p:animEffect transition="in" filter="fade">
                                      <p:cBhvr>
                                        <p:cTn id="31" dur="500"/>
                                        <p:tgtEl>
                                          <p:spTgt spid="10980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nodeType="clickEffect">
                                  <p:stCondLst>
                                    <p:cond delay="0"/>
                                  </p:stCondLst>
                                  <p:childTnLst>
                                    <p:set>
                                      <p:cBhvr>
                                        <p:cTn id="35" dur="1" fill="hold">
                                          <p:stCondLst>
                                            <p:cond delay="0"/>
                                          </p:stCondLst>
                                        </p:cTn>
                                        <p:tgtEl>
                                          <p:spTgt spid="109574"/>
                                        </p:tgtEl>
                                        <p:attrNameLst>
                                          <p:attrName>style.visibility</p:attrName>
                                        </p:attrNameLst>
                                      </p:cBhvr>
                                      <p:to>
                                        <p:strVal val="visible"/>
                                      </p:to>
                                    </p:set>
                                    <p:anim calcmode="lin" valueType="num">
                                      <p:cBhvr>
                                        <p:cTn id="36" dur="500" fill="hold"/>
                                        <p:tgtEl>
                                          <p:spTgt spid="109574"/>
                                        </p:tgtEl>
                                        <p:attrNameLst>
                                          <p:attrName>ppt_w</p:attrName>
                                        </p:attrNameLst>
                                      </p:cBhvr>
                                      <p:tavLst>
                                        <p:tav tm="0">
                                          <p:val>
                                            <p:fltVal val="0"/>
                                          </p:val>
                                        </p:tav>
                                        <p:tav tm="100000">
                                          <p:val>
                                            <p:strVal val="#ppt_w"/>
                                          </p:val>
                                        </p:tav>
                                      </p:tavLst>
                                    </p:anim>
                                    <p:anim calcmode="lin" valueType="num">
                                      <p:cBhvr>
                                        <p:cTn id="37" dur="500" fill="hold"/>
                                        <p:tgtEl>
                                          <p:spTgt spid="109574"/>
                                        </p:tgtEl>
                                        <p:attrNameLst>
                                          <p:attrName>ppt_h</p:attrName>
                                        </p:attrNameLst>
                                      </p:cBhvr>
                                      <p:tavLst>
                                        <p:tav tm="0">
                                          <p:val>
                                            <p:fltVal val="0"/>
                                          </p:val>
                                        </p:tav>
                                        <p:tav tm="100000">
                                          <p:val>
                                            <p:strVal val="#ppt_h"/>
                                          </p:val>
                                        </p:tav>
                                      </p:tavLst>
                                    </p:anim>
                                    <p:animEffect transition="in" filter="fade">
                                      <p:cBhvr>
                                        <p:cTn id="38" dur="500"/>
                                        <p:tgtEl>
                                          <p:spTgt spid="109574"/>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109802"/>
                                        </p:tgtEl>
                                        <p:attrNameLst>
                                          <p:attrName>style.visibility</p:attrName>
                                        </p:attrNameLst>
                                      </p:cBhvr>
                                      <p:to>
                                        <p:strVal val="visible"/>
                                      </p:to>
                                    </p:set>
                                    <p:anim calcmode="lin" valueType="num">
                                      <p:cBhvr>
                                        <p:cTn id="41" dur="500" fill="hold"/>
                                        <p:tgtEl>
                                          <p:spTgt spid="109802"/>
                                        </p:tgtEl>
                                        <p:attrNameLst>
                                          <p:attrName>ppt_w</p:attrName>
                                        </p:attrNameLst>
                                      </p:cBhvr>
                                      <p:tavLst>
                                        <p:tav tm="0">
                                          <p:val>
                                            <p:fltVal val="0"/>
                                          </p:val>
                                        </p:tav>
                                        <p:tav tm="100000">
                                          <p:val>
                                            <p:strVal val="#ppt_w"/>
                                          </p:val>
                                        </p:tav>
                                      </p:tavLst>
                                    </p:anim>
                                    <p:anim calcmode="lin" valueType="num">
                                      <p:cBhvr>
                                        <p:cTn id="42" dur="500" fill="hold"/>
                                        <p:tgtEl>
                                          <p:spTgt spid="109802"/>
                                        </p:tgtEl>
                                        <p:attrNameLst>
                                          <p:attrName>ppt_h</p:attrName>
                                        </p:attrNameLst>
                                      </p:cBhvr>
                                      <p:tavLst>
                                        <p:tav tm="0">
                                          <p:val>
                                            <p:fltVal val="0"/>
                                          </p:val>
                                        </p:tav>
                                        <p:tav tm="100000">
                                          <p:val>
                                            <p:strVal val="#ppt_h"/>
                                          </p:val>
                                        </p:tav>
                                      </p:tavLst>
                                    </p:anim>
                                    <p:animEffect transition="in" filter="fade">
                                      <p:cBhvr>
                                        <p:cTn id="43" dur="500"/>
                                        <p:tgtEl>
                                          <p:spTgt spid="10980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109798"/>
                                        </p:tgtEl>
                                        <p:attrNameLst>
                                          <p:attrName>style.visibility</p:attrName>
                                        </p:attrNameLst>
                                      </p:cBhvr>
                                      <p:to>
                                        <p:strVal val="visible"/>
                                      </p:to>
                                    </p:set>
                                    <p:anim calcmode="lin" valueType="num">
                                      <p:cBhvr>
                                        <p:cTn id="48" dur="500" fill="hold"/>
                                        <p:tgtEl>
                                          <p:spTgt spid="109798"/>
                                        </p:tgtEl>
                                        <p:attrNameLst>
                                          <p:attrName>ppt_w</p:attrName>
                                        </p:attrNameLst>
                                      </p:cBhvr>
                                      <p:tavLst>
                                        <p:tav tm="0">
                                          <p:val>
                                            <p:fltVal val="0"/>
                                          </p:val>
                                        </p:tav>
                                        <p:tav tm="100000">
                                          <p:val>
                                            <p:strVal val="#ppt_w"/>
                                          </p:val>
                                        </p:tav>
                                      </p:tavLst>
                                    </p:anim>
                                    <p:anim calcmode="lin" valueType="num">
                                      <p:cBhvr>
                                        <p:cTn id="49" dur="500" fill="hold"/>
                                        <p:tgtEl>
                                          <p:spTgt spid="109798"/>
                                        </p:tgtEl>
                                        <p:attrNameLst>
                                          <p:attrName>ppt_h</p:attrName>
                                        </p:attrNameLst>
                                      </p:cBhvr>
                                      <p:tavLst>
                                        <p:tav tm="0">
                                          <p:val>
                                            <p:fltVal val="0"/>
                                          </p:val>
                                        </p:tav>
                                        <p:tav tm="100000">
                                          <p:val>
                                            <p:strVal val="#ppt_h"/>
                                          </p:val>
                                        </p:tav>
                                      </p:tavLst>
                                    </p:anim>
                                    <p:animEffect transition="in" filter="fade">
                                      <p:cBhvr>
                                        <p:cTn id="50" dur="500"/>
                                        <p:tgtEl>
                                          <p:spTgt spid="109798"/>
                                        </p:tgtEl>
                                      </p:cBhvr>
                                    </p:animEffect>
                                  </p:childTnLst>
                                </p:cTn>
                              </p:par>
                              <p:par>
                                <p:cTn id="51" presetID="53" presetClass="entr" presetSubtype="0" fill="hold" grpId="0" nodeType="withEffect">
                                  <p:stCondLst>
                                    <p:cond delay="0"/>
                                  </p:stCondLst>
                                  <p:childTnLst>
                                    <p:set>
                                      <p:cBhvr>
                                        <p:cTn id="52" dur="1" fill="hold">
                                          <p:stCondLst>
                                            <p:cond delay="0"/>
                                          </p:stCondLst>
                                        </p:cTn>
                                        <p:tgtEl>
                                          <p:spTgt spid="109799"/>
                                        </p:tgtEl>
                                        <p:attrNameLst>
                                          <p:attrName>style.visibility</p:attrName>
                                        </p:attrNameLst>
                                      </p:cBhvr>
                                      <p:to>
                                        <p:strVal val="visible"/>
                                      </p:to>
                                    </p:set>
                                    <p:anim calcmode="lin" valueType="num">
                                      <p:cBhvr>
                                        <p:cTn id="53" dur="500" fill="hold"/>
                                        <p:tgtEl>
                                          <p:spTgt spid="109799"/>
                                        </p:tgtEl>
                                        <p:attrNameLst>
                                          <p:attrName>ppt_w</p:attrName>
                                        </p:attrNameLst>
                                      </p:cBhvr>
                                      <p:tavLst>
                                        <p:tav tm="0">
                                          <p:val>
                                            <p:fltVal val="0"/>
                                          </p:val>
                                        </p:tav>
                                        <p:tav tm="100000">
                                          <p:val>
                                            <p:strVal val="#ppt_w"/>
                                          </p:val>
                                        </p:tav>
                                      </p:tavLst>
                                    </p:anim>
                                    <p:anim calcmode="lin" valueType="num">
                                      <p:cBhvr>
                                        <p:cTn id="54" dur="500" fill="hold"/>
                                        <p:tgtEl>
                                          <p:spTgt spid="109799"/>
                                        </p:tgtEl>
                                        <p:attrNameLst>
                                          <p:attrName>ppt_h</p:attrName>
                                        </p:attrNameLst>
                                      </p:cBhvr>
                                      <p:tavLst>
                                        <p:tav tm="0">
                                          <p:val>
                                            <p:fltVal val="0"/>
                                          </p:val>
                                        </p:tav>
                                        <p:tav tm="100000">
                                          <p:val>
                                            <p:strVal val="#ppt_h"/>
                                          </p:val>
                                        </p:tav>
                                      </p:tavLst>
                                    </p:anim>
                                    <p:animEffect transition="in" filter="fade">
                                      <p:cBhvr>
                                        <p:cTn id="55" dur="500"/>
                                        <p:tgtEl>
                                          <p:spTgt spid="109799"/>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ntr" presetSubtype="32" fill="hold" nodeType="clickEffect">
                                  <p:stCondLst>
                                    <p:cond delay="0"/>
                                  </p:stCondLst>
                                  <p:childTnLst>
                                    <p:set>
                                      <p:cBhvr>
                                        <p:cTn id="59" dur="1" fill="hold">
                                          <p:stCondLst>
                                            <p:cond delay="0"/>
                                          </p:stCondLst>
                                        </p:cTn>
                                        <p:tgtEl>
                                          <p:spTgt spid="109877"/>
                                        </p:tgtEl>
                                        <p:attrNameLst>
                                          <p:attrName>style.visibility</p:attrName>
                                        </p:attrNameLst>
                                      </p:cBhvr>
                                      <p:to>
                                        <p:strVal val="visible"/>
                                      </p:to>
                                    </p:set>
                                    <p:animEffect transition="in" filter="box(out)">
                                      <p:cBhvr>
                                        <p:cTn id="60" dur="500"/>
                                        <p:tgtEl>
                                          <p:spTgt spid="109877"/>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childTnLst>
                                    <p:set>
                                      <p:cBhvr>
                                        <p:cTn id="64" dur="1" fill="hold">
                                          <p:stCondLst>
                                            <p:cond delay="0"/>
                                          </p:stCondLst>
                                        </p:cTn>
                                        <p:tgtEl>
                                          <p:spTgt spid="109816"/>
                                        </p:tgtEl>
                                        <p:attrNameLst>
                                          <p:attrName>style.visibility</p:attrName>
                                        </p:attrNameLst>
                                      </p:cBhvr>
                                      <p:to>
                                        <p:strVal val="visible"/>
                                      </p:to>
                                    </p:set>
                                    <p:animEffect transition="in" filter="wipe(left)">
                                      <p:cBhvr>
                                        <p:cTn id="65" dur="500"/>
                                        <p:tgtEl>
                                          <p:spTgt spid="109816"/>
                                        </p:tgtEl>
                                      </p:cBhvr>
                                    </p:animEffect>
                                  </p:childTnLst>
                                </p:cTn>
                              </p:par>
                              <p:par>
                                <p:cTn id="66" presetID="22" presetClass="entr" presetSubtype="8" fill="hold" nodeType="withEffect">
                                  <p:stCondLst>
                                    <p:cond delay="0"/>
                                  </p:stCondLst>
                                  <p:childTnLst>
                                    <p:set>
                                      <p:cBhvr>
                                        <p:cTn id="67" dur="1" fill="hold">
                                          <p:stCondLst>
                                            <p:cond delay="0"/>
                                          </p:stCondLst>
                                        </p:cTn>
                                        <p:tgtEl>
                                          <p:spTgt spid="109817"/>
                                        </p:tgtEl>
                                        <p:attrNameLst>
                                          <p:attrName>style.visibility</p:attrName>
                                        </p:attrNameLst>
                                      </p:cBhvr>
                                      <p:to>
                                        <p:strVal val="visible"/>
                                      </p:to>
                                    </p:set>
                                    <p:animEffect transition="in" filter="wipe(left)">
                                      <p:cBhvr>
                                        <p:cTn id="68" dur="500"/>
                                        <p:tgtEl>
                                          <p:spTgt spid="109817"/>
                                        </p:tgtEl>
                                      </p:cBhvr>
                                    </p:animEffect>
                                  </p:childTnLst>
                                </p:cTn>
                              </p:par>
                              <p:par>
                                <p:cTn id="69" presetID="22" presetClass="entr" presetSubtype="8" fill="hold" nodeType="withEffect">
                                  <p:stCondLst>
                                    <p:cond delay="0"/>
                                  </p:stCondLst>
                                  <p:childTnLst>
                                    <p:set>
                                      <p:cBhvr>
                                        <p:cTn id="70" dur="1" fill="hold">
                                          <p:stCondLst>
                                            <p:cond delay="0"/>
                                          </p:stCondLst>
                                        </p:cTn>
                                        <p:tgtEl>
                                          <p:spTgt spid="109804"/>
                                        </p:tgtEl>
                                        <p:attrNameLst>
                                          <p:attrName>style.visibility</p:attrName>
                                        </p:attrNameLst>
                                      </p:cBhvr>
                                      <p:to>
                                        <p:strVal val="visible"/>
                                      </p:to>
                                    </p:set>
                                    <p:animEffect transition="in" filter="wipe(left)">
                                      <p:cBhvr>
                                        <p:cTn id="71" dur="500"/>
                                        <p:tgtEl>
                                          <p:spTgt spid="109804"/>
                                        </p:tgtEl>
                                      </p:cBhvr>
                                    </p:animEffect>
                                  </p:childTnLst>
                                </p:cTn>
                              </p:par>
                              <p:par>
                                <p:cTn id="72" presetID="22" presetClass="entr" presetSubtype="8" fill="hold" nodeType="withEffect">
                                  <p:stCondLst>
                                    <p:cond delay="0"/>
                                  </p:stCondLst>
                                  <p:childTnLst>
                                    <p:set>
                                      <p:cBhvr>
                                        <p:cTn id="73" dur="1" fill="hold">
                                          <p:stCondLst>
                                            <p:cond delay="0"/>
                                          </p:stCondLst>
                                        </p:cTn>
                                        <p:tgtEl>
                                          <p:spTgt spid="109805"/>
                                        </p:tgtEl>
                                        <p:attrNameLst>
                                          <p:attrName>style.visibility</p:attrName>
                                        </p:attrNameLst>
                                      </p:cBhvr>
                                      <p:to>
                                        <p:strVal val="visible"/>
                                      </p:to>
                                    </p:set>
                                    <p:animEffect transition="in" filter="wipe(left)">
                                      <p:cBhvr>
                                        <p:cTn id="74" dur="500"/>
                                        <p:tgtEl>
                                          <p:spTgt spid="109805"/>
                                        </p:tgtEl>
                                      </p:cBhvr>
                                    </p:animEffect>
                                  </p:childTnLst>
                                </p:cTn>
                              </p:par>
                              <p:par>
                                <p:cTn id="75" presetID="22" presetClass="entr" presetSubtype="8" fill="hold" nodeType="withEffect">
                                  <p:stCondLst>
                                    <p:cond delay="0"/>
                                  </p:stCondLst>
                                  <p:childTnLst>
                                    <p:set>
                                      <p:cBhvr>
                                        <p:cTn id="76" dur="1" fill="hold">
                                          <p:stCondLst>
                                            <p:cond delay="0"/>
                                          </p:stCondLst>
                                        </p:cTn>
                                        <p:tgtEl>
                                          <p:spTgt spid="109806"/>
                                        </p:tgtEl>
                                        <p:attrNameLst>
                                          <p:attrName>style.visibility</p:attrName>
                                        </p:attrNameLst>
                                      </p:cBhvr>
                                      <p:to>
                                        <p:strVal val="visible"/>
                                      </p:to>
                                    </p:set>
                                    <p:animEffect transition="in" filter="wipe(left)">
                                      <p:cBhvr>
                                        <p:cTn id="77" dur="500"/>
                                        <p:tgtEl>
                                          <p:spTgt spid="109806"/>
                                        </p:tgtEl>
                                      </p:cBhvr>
                                    </p:animEffect>
                                  </p:childTnLst>
                                </p:cTn>
                              </p:par>
                              <p:par>
                                <p:cTn id="78" presetID="22" presetClass="entr" presetSubtype="8" fill="hold" nodeType="withEffect">
                                  <p:stCondLst>
                                    <p:cond delay="0"/>
                                  </p:stCondLst>
                                  <p:childTnLst>
                                    <p:set>
                                      <p:cBhvr>
                                        <p:cTn id="79" dur="1" fill="hold">
                                          <p:stCondLst>
                                            <p:cond delay="0"/>
                                          </p:stCondLst>
                                        </p:cTn>
                                        <p:tgtEl>
                                          <p:spTgt spid="109807"/>
                                        </p:tgtEl>
                                        <p:attrNameLst>
                                          <p:attrName>style.visibility</p:attrName>
                                        </p:attrNameLst>
                                      </p:cBhvr>
                                      <p:to>
                                        <p:strVal val="visible"/>
                                      </p:to>
                                    </p:set>
                                    <p:animEffect transition="in" filter="wipe(left)">
                                      <p:cBhvr>
                                        <p:cTn id="80" dur="500"/>
                                        <p:tgtEl>
                                          <p:spTgt spid="109807"/>
                                        </p:tgtEl>
                                      </p:cBhvr>
                                    </p:animEffect>
                                  </p:childTnLst>
                                </p:cTn>
                              </p:par>
                              <p:par>
                                <p:cTn id="81" presetID="22" presetClass="entr" presetSubtype="8" fill="hold" nodeType="withEffect">
                                  <p:stCondLst>
                                    <p:cond delay="0"/>
                                  </p:stCondLst>
                                  <p:childTnLst>
                                    <p:set>
                                      <p:cBhvr>
                                        <p:cTn id="82" dur="1" fill="hold">
                                          <p:stCondLst>
                                            <p:cond delay="0"/>
                                          </p:stCondLst>
                                        </p:cTn>
                                        <p:tgtEl>
                                          <p:spTgt spid="109808"/>
                                        </p:tgtEl>
                                        <p:attrNameLst>
                                          <p:attrName>style.visibility</p:attrName>
                                        </p:attrNameLst>
                                      </p:cBhvr>
                                      <p:to>
                                        <p:strVal val="visible"/>
                                      </p:to>
                                    </p:set>
                                    <p:animEffect transition="in" filter="wipe(left)">
                                      <p:cBhvr>
                                        <p:cTn id="83" dur="500"/>
                                        <p:tgtEl>
                                          <p:spTgt spid="109808"/>
                                        </p:tgtEl>
                                      </p:cBhvr>
                                    </p:animEffect>
                                  </p:childTnLst>
                                </p:cTn>
                              </p:par>
                              <p:par>
                                <p:cTn id="84" presetID="22" presetClass="entr" presetSubtype="8" fill="hold" nodeType="withEffect">
                                  <p:stCondLst>
                                    <p:cond delay="0"/>
                                  </p:stCondLst>
                                  <p:childTnLst>
                                    <p:set>
                                      <p:cBhvr>
                                        <p:cTn id="85" dur="1" fill="hold">
                                          <p:stCondLst>
                                            <p:cond delay="0"/>
                                          </p:stCondLst>
                                        </p:cTn>
                                        <p:tgtEl>
                                          <p:spTgt spid="109813"/>
                                        </p:tgtEl>
                                        <p:attrNameLst>
                                          <p:attrName>style.visibility</p:attrName>
                                        </p:attrNameLst>
                                      </p:cBhvr>
                                      <p:to>
                                        <p:strVal val="visible"/>
                                      </p:to>
                                    </p:set>
                                    <p:animEffect transition="in" filter="wipe(left)">
                                      <p:cBhvr>
                                        <p:cTn id="86" dur="500"/>
                                        <p:tgtEl>
                                          <p:spTgt spid="109813"/>
                                        </p:tgtEl>
                                      </p:cBhvr>
                                    </p:animEffect>
                                  </p:childTnLst>
                                </p:cTn>
                              </p:par>
                              <p:par>
                                <p:cTn id="87" presetID="22" presetClass="entr" presetSubtype="8" fill="hold" nodeType="withEffect">
                                  <p:stCondLst>
                                    <p:cond delay="0"/>
                                  </p:stCondLst>
                                  <p:childTnLst>
                                    <p:set>
                                      <p:cBhvr>
                                        <p:cTn id="88" dur="1" fill="hold">
                                          <p:stCondLst>
                                            <p:cond delay="0"/>
                                          </p:stCondLst>
                                        </p:cTn>
                                        <p:tgtEl>
                                          <p:spTgt spid="109814"/>
                                        </p:tgtEl>
                                        <p:attrNameLst>
                                          <p:attrName>style.visibility</p:attrName>
                                        </p:attrNameLst>
                                      </p:cBhvr>
                                      <p:to>
                                        <p:strVal val="visible"/>
                                      </p:to>
                                    </p:set>
                                    <p:animEffect transition="in" filter="wipe(left)">
                                      <p:cBhvr>
                                        <p:cTn id="89" dur="500"/>
                                        <p:tgtEl>
                                          <p:spTgt spid="109814"/>
                                        </p:tgtEl>
                                      </p:cBhvr>
                                    </p:animEffect>
                                  </p:childTnLst>
                                </p:cTn>
                              </p:par>
                            </p:childTnLst>
                          </p:cTn>
                        </p:par>
                        <p:par>
                          <p:cTn id="90" fill="hold" nodeType="afterGroup">
                            <p:stCondLst>
                              <p:cond delay="500"/>
                            </p:stCondLst>
                            <p:childTnLst>
                              <p:par>
                                <p:cTn id="91" presetID="9" presetClass="entr" presetSubtype="0" fill="hold" nodeType="afterEffect">
                                  <p:stCondLst>
                                    <p:cond delay="0"/>
                                  </p:stCondLst>
                                  <p:childTnLst>
                                    <p:set>
                                      <p:cBhvr>
                                        <p:cTn id="92" dur="1" fill="hold">
                                          <p:stCondLst>
                                            <p:cond delay="0"/>
                                          </p:stCondLst>
                                        </p:cTn>
                                        <p:tgtEl>
                                          <p:spTgt spid="109810"/>
                                        </p:tgtEl>
                                        <p:attrNameLst>
                                          <p:attrName>style.visibility</p:attrName>
                                        </p:attrNameLst>
                                      </p:cBhvr>
                                      <p:to>
                                        <p:strVal val="visible"/>
                                      </p:to>
                                    </p:set>
                                    <p:animEffect transition="in" filter="dissolve">
                                      <p:cBhvr>
                                        <p:cTn id="93" dur="500"/>
                                        <p:tgtEl>
                                          <p:spTgt spid="109810"/>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53" presetClass="entr" presetSubtype="0" fill="hold" nodeType="clickEffect">
                                  <p:stCondLst>
                                    <p:cond delay="0"/>
                                  </p:stCondLst>
                                  <p:childTnLst>
                                    <p:set>
                                      <p:cBhvr>
                                        <p:cTn id="97" dur="1" fill="hold">
                                          <p:stCondLst>
                                            <p:cond delay="0"/>
                                          </p:stCondLst>
                                        </p:cTn>
                                        <p:tgtEl>
                                          <p:spTgt spid="109846"/>
                                        </p:tgtEl>
                                        <p:attrNameLst>
                                          <p:attrName>style.visibility</p:attrName>
                                        </p:attrNameLst>
                                      </p:cBhvr>
                                      <p:to>
                                        <p:strVal val="visible"/>
                                      </p:to>
                                    </p:set>
                                    <p:anim calcmode="lin" valueType="num">
                                      <p:cBhvr>
                                        <p:cTn id="98" dur="500" fill="hold"/>
                                        <p:tgtEl>
                                          <p:spTgt spid="109846"/>
                                        </p:tgtEl>
                                        <p:attrNameLst>
                                          <p:attrName>ppt_w</p:attrName>
                                        </p:attrNameLst>
                                      </p:cBhvr>
                                      <p:tavLst>
                                        <p:tav tm="0">
                                          <p:val>
                                            <p:fltVal val="0"/>
                                          </p:val>
                                        </p:tav>
                                        <p:tav tm="100000">
                                          <p:val>
                                            <p:strVal val="#ppt_w"/>
                                          </p:val>
                                        </p:tav>
                                      </p:tavLst>
                                    </p:anim>
                                    <p:anim calcmode="lin" valueType="num">
                                      <p:cBhvr>
                                        <p:cTn id="99" dur="500" fill="hold"/>
                                        <p:tgtEl>
                                          <p:spTgt spid="109846"/>
                                        </p:tgtEl>
                                        <p:attrNameLst>
                                          <p:attrName>ppt_h</p:attrName>
                                        </p:attrNameLst>
                                      </p:cBhvr>
                                      <p:tavLst>
                                        <p:tav tm="0">
                                          <p:val>
                                            <p:fltVal val="0"/>
                                          </p:val>
                                        </p:tav>
                                        <p:tav tm="100000">
                                          <p:val>
                                            <p:strVal val="#ppt_h"/>
                                          </p:val>
                                        </p:tav>
                                      </p:tavLst>
                                    </p:anim>
                                    <p:animEffect transition="in" filter="fade">
                                      <p:cBhvr>
                                        <p:cTn id="100" dur="500"/>
                                        <p:tgtEl>
                                          <p:spTgt spid="109846"/>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109831"/>
                                        </p:tgtEl>
                                        <p:attrNameLst>
                                          <p:attrName>style.visibility</p:attrName>
                                        </p:attrNameLst>
                                      </p:cBhvr>
                                      <p:to>
                                        <p:strVal val="visible"/>
                                      </p:to>
                                    </p:set>
                                    <p:animEffect transition="in" filter="wipe(left)">
                                      <p:cBhvr>
                                        <p:cTn id="105" dur="500"/>
                                        <p:tgtEl>
                                          <p:spTgt spid="109831"/>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8" fill="hold" nodeType="clickEffect">
                                  <p:stCondLst>
                                    <p:cond delay="0"/>
                                  </p:stCondLst>
                                  <p:childTnLst>
                                    <p:set>
                                      <p:cBhvr>
                                        <p:cTn id="109" dur="1" fill="hold">
                                          <p:stCondLst>
                                            <p:cond delay="0"/>
                                          </p:stCondLst>
                                        </p:cTn>
                                        <p:tgtEl>
                                          <p:spTgt spid="109845"/>
                                        </p:tgtEl>
                                        <p:attrNameLst>
                                          <p:attrName>style.visibility</p:attrName>
                                        </p:attrNameLst>
                                      </p:cBhvr>
                                      <p:to>
                                        <p:strVal val="visible"/>
                                      </p:to>
                                    </p:set>
                                    <p:animEffect transition="in" filter="wipe(left)">
                                      <p:cBhvr>
                                        <p:cTn id="110" dur="500"/>
                                        <p:tgtEl>
                                          <p:spTgt spid="109845"/>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109847"/>
                                        </p:tgtEl>
                                        <p:attrNameLst>
                                          <p:attrName>style.visibility</p:attrName>
                                        </p:attrNameLst>
                                      </p:cBhvr>
                                      <p:to>
                                        <p:strVal val="visible"/>
                                      </p:to>
                                    </p:set>
                                    <p:animEffect transition="in" filter="wipe(left)">
                                      <p:cBhvr>
                                        <p:cTn id="115" dur="500"/>
                                        <p:tgtEl>
                                          <p:spTgt spid="109847"/>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ntr" presetSubtype="8" fill="hold" nodeType="clickEffect">
                                  <p:stCondLst>
                                    <p:cond delay="0"/>
                                  </p:stCondLst>
                                  <p:childTnLst>
                                    <p:set>
                                      <p:cBhvr>
                                        <p:cTn id="119" dur="1" fill="hold">
                                          <p:stCondLst>
                                            <p:cond delay="0"/>
                                          </p:stCondLst>
                                        </p:cTn>
                                        <p:tgtEl>
                                          <p:spTgt spid="109865"/>
                                        </p:tgtEl>
                                        <p:attrNameLst>
                                          <p:attrName>style.visibility</p:attrName>
                                        </p:attrNameLst>
                                      </p:cBhvr>
                                      <p:to>
                                        <p:strVal val="visible"/>
                                      </p:to>
                                    </p:set>
                                    <p:animEffect transition="in" filter="wipe(left)">
                                      <p:cBhvr>
                                        <p:cTn id="120" dur="500"/>
                                        <p:tgtEl>
                                          <p:spTgt spid="109865"/>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8" fill="hold" nodeType="clickEffect">
                                  <p:stCondLst>
                                    <p:cond delay="0"/>
                                  </p:stCondLst>
                                  <p:childTnLst>
                                    <p:set>
                                      <p:cBhvr>
                                        <p:cTn id="124" dur="1" fill="hold">
                                          <p:stCondLst>
                                            <p:cond delay="0"/>
                                          </p:stCondLst>
                                        </p:cTn>
                                        <p:tgtEl>
                                          <p:spTgt spid="109854"/>
                                        </p:tgtEl>
                                        <p:attrNameLst>
                                          <p:attrName>style.visibility</p:attrName>
                                        </p:attrNameLst>
                                      </p:cBhvr>
                                      <p:to>
                                        <p:strVal val="visible"/>
                                      </p:to>
                                    </p:set>
                                    <p:animEffect transition="in" filter="wipe(left)">
                                      <p:cBhvr>
                                        <p:cTn id="125" dur="500"/>
                                        <p:tgtEl>
                                          <p:spTgt spid="109854"/>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53" presetClass="entr" presetSubtype="0" fill="hold" nodeType="clickEffect">
                                  <p:stCondLst>
                                    <p:cond delay="0"/>
                                  </p:stCondLst>
                                  <p:childTnLst>
                                    <p:set>
                                      <p:cBhvr>
                                        <p:cTn id="129" dur="1" fill="hold">
                                          <p:stCondLst>
                                            <p:cond delay="0"/>
                                          </p:stCondLst>
                                        </p:cTn>
                                        <p:tgtEl>
                                          <p:spTgt spid="109876"/>
                                        </p:tgtEl>
                                        <p:attrNameLst>
                                          <p:attrName>style.visibility</p:attrName>
                                        </p:attrNameLst>
                                      </p:cBhvr>
                                      <p:to>
                                        <p:strVal val="visible"/>
                                      </p:to>
                                    </p:set>
                                    <p:anim calcmode="lin" valueType="num">
                                      <p:cBhvr>
                                        <p:cTn id="130" dur="500" fill="hold"/>
                                        <p:tgtEl>
                                          <p:spTgt spid="109876"/>
                                        </p:tgtEl>
                                        <p:attrNameLst>
                                          <p:attrName>ppt_w</p:attrName>
                                        </p:attrNameLst>
                                      </p:cBhvr>
                                      <p:tavLst>
                                        <p:tav tm="0">
                                          <p:val>
                                            <p:fltVal val="0"/>
                                          </p:val>
                                        </p:tav>
                                        <p:tav tm="100000">
                                          <p:val>
                                            <p:strVal val="#ppt_w"/>
                                          </p:val>
                                        </p:tav>
                                      </p:tavLst>
                                    </p:anim>
                                    <p:anim calcmode="lin" valueType="num">
                                      <p:cBhvr>
                                        <p:cTn id="131" dur="500" fill="hold"/>
                                        <p:tgtEl>
                                          <p:spTgt spid="109876"/>
                                        </p:tgtEl>
                                        <p:attrNameLst>
                                          <p:attrName>ppt_h</p:attrName>
                                        </p:attrNameLst>
                                      </p:cBhvr>
                                      <p:tavLst>
                                        <p:tav tm="0">
                                          <p:val>
                                            <p:fltVal val="0"/>
                                          </p:val>
                                        </p:tav>
                                        <p:tav tm="100000">
                                          <p:val>
                                            <p:strVal val="#ppt_h"/>
                                          </p:val>
                                        </p:tav>
                                      </p:tavLst>
                                    </p:anim>
                                    <p:animEffect transition="in" filter="fade">
                                      <p:cBhvr>
                                        <p:cTn id="132" dur="500"/>
                                        <p:tgtEl>
                                          <p:spTgt spid="109876"/>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1" fill="hold" grpId="0" nodeType="clickEffect">
                                  <p:stCondLst>
                                    <p:cond delay="0"/>
                                  </p:stCondLst>
                                  <p:childTnLst>
                                    <p:set>
                                      <p:cBhvr>
                                        <p:cTn id="136" dur="1" fill="hold">
                                          <p:stCondLst>
                                            <p:cond delay="0"/>
                                          </p:stCondLst>
                                        </p:cTn>
                                        <p:tgtEl>
                                          <p:spTgt spid="109867"/>
                                        </p:tgtEl>
                                        <p:attrNameLst>
                                          <p:attrName>style.visibility</p:attrName>
                                        </p:attrNameLst>
                                      </p:cBhvr>
                                      <p:to>
                                        <p:strVal val="visible"/>
                                      </p:to>
                                    </p:set>
                                    <p:animEffect transition="in" filter="wipe(up)">
                                      <p:cBhvr>
                                        <p:cTn id="137" dur="500"/>
                                        <p:tgtEl>
                                          <p:spTgt spid="109867"/>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53" presetClass="entr" presetSubtype="0" fill="hold" nodeType="clickEffect">
                                  <p:stCondLst>
                                    <p:cond delay="0"/>
                                  </p:stCondLst>
                                  <p:childTnLst>
                                    <p:set>
                                      <p:cBhvr>
                                        <p:cTn id="141" dur="1" fill="hold">
                                          <p:stCondLst>
                                            <p:cond delay="0"/>
                                          </p:stCondLst>
                                        </p:cTn>
                                        <p:tgtEl>
                                          <p:spTgt spid="109873"/>
                                        </p:tgtEl>
                                        <p:attrNameLst>
                                          <p:attrName>style.visibility</p:attrName>
                                        </p:attrNameLst>
                                      </p:cBhvr>
                                      <p:to>
                                        <p:strVal val="visible"/>
                                      </p:to>
                                    </p:set>
                                    <p:anim calcmode="lin" valueType="num">
                                      <p:cBhvr>
                                        <p:cTn id="142" dur="500" fill="hold"/>
                                        <p:tgtEl>
                                          <p:spTgt spid="109873"/>
                                        </p:tgtEl>
                                        <p:attrNameLst>
                                          <p:attrName>ppt_w</p:attrName>
                                        </p:attrNameLst>
                                      </p:cBhvr>
                                      <p:tavLst>
                                        <p:tav tm="0">
                                          <p:val>
                                            <p:fltVal val="0"/>
                                          </p:val>
                                        </p:tav>
                                        <p:tav tm="100000">
                                          <p:val>
                                            <p:strVal val="#ppt_w"/>
                                          </p:val>
                                        </p:tav>
                                      </p:tavLst>
                                    </p:anim>
                                    <p:anim calcmode="lin" valueType="num">
                                      <p:cBhvr>
                                        <p:cTn id="143" dur="500" fill="hold"/>
                                        <p:tgtEl>
                                          <p:spTgt spid="109873"/>
                                        </p:tgtEl>
                                        <p:attrNameLst>
                                          <p:attrName>ppt_h</p:attrName>
                                        </p:attrNameLst>
                                      </p:cBhvr>
                                      <p:tavLst>
                                        <p:tav tm="0">
                                          <p:val>
                                            <p:fltVal val="0"/>
                                          </p:val>
                                        </p:tav>
                                        <p:tav tm="100000">
                                          <p:val>
                                            <p:strVal val="#ppt_h"/>
                                          </p:val>
                                        </p:tav>
                                      </p:tavLst>
                                    </p:anim>
                                    <p:animEffect transition="in" filter="fade">
                                      <p:cBhvr>
                                        <p:cTn id="144" dur="500"/>
                                        <p:tgtEl>
                                          <p:spTgt spid="109873"/>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2" presetClass="entr" presetSubtype="8" fill="hold" nodeType="clickEffect">
                                  <p:stCondLst>
                                    <p:cond delay="0"/>
                                  </p:stCondLst>
                                  <p:childTnLst>
                                    <p:set>
                                      <p:cBhvr>
                                        <p:cTn id="148" dur="1" fill="hold">
                                          <p:stCondLst>
                                            <p:cond delay="0"/>
                                          </p:stCondLst>
                                        </p:cTn>
                                        <p:tgtEl>
                                          <p:spTgt spid="109874">
                                            <p:txEl>
                                              <p:pRg st="0" end="0"/>
                                            </p:txEl>
                                          </p:spTgt>
                                        </p:tgtEl>
                                        <p:attrNameLst>
                                          <p:attrName>style.visibility</p:attrName>
                                        </p:attrNameLst>
                                      </p:cBhvr>
                                      <p:to>
                                        <p:strVal val="visible"/>
                                      </p:to>
                                    </p:set>
                                    <p:animEffect transition="in" filter="wipe(left)">
                                      <p:cBhvr>
                                        <p:cTn id="149" dur="500"/>
                                        <p:tgtEl>
                                          <p:spTgt spid="109874">
                                            <p:txEl>
                                              <p:pRg st="0" end="0"/>
                                            </p:txEl>
                                          </p:spTgt>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22" presetClass="entr" presetSubtype="8" fill="hold" nodeType="clickEffect">
                                  <p:stCondLst>
                                    <p:cond delay="0"/>
                                  </p:stCondLst>
                                  <p:childTnLst>
                                    <p:set>
                                      <p:cBhvr>
                                        <p:cTn id="153" dur="1" fill="hold">
                                          <p:stCondLst>
                                            <p:cond delay="0"/>
                                          </p:stCondLst>
                                        </p:cTn>
                                        <p:tgtEl>
                                          <p:spTgt spid="109874">
                                            <p:txEl>
                                              <p:pRg st="1" end="1"/>
                                            </p:txEl>
                                          </p:spTgt>
                                        </p:tgtEl>
                                        <p:attrNameLst>
                                          <p:attrName>style.visibility</p:attrName>
                                        </p:attrNameLst>
                                      </p:cBhvr>
                                      <p:to>
                                        <p:strVal val="visible"/>
                                      </p:to>
                                    </p:set>
                                    <p:animEffect transition="in" filter="wipe(left)">
                                      <p:cBhvr>
                                        <p:cTn id="154" dur="500"/>
                                        <p:tgtEl>
                                          <p:spTgt spid="109874">
                                            <p:txEl>
                                              <p:pRg st="1" end="1"/>
                                            </p:txEl>
                                          </p:spTgt>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2" presetClass="entr" presetSubtype="8" fill="hold" nodeType="clickEffect">
                                  <p:stCondLst>
                                    <p:cond delay="0"/>
                                  </p:stCondLst>
                                  <p:childTnLst>
                                    <p:set>
                                      <p:cBhvr>
                                        <p:cTn id="158" dur="1" fill="hold">
                                          <p:stCondLst>
                                            <p:cond delay="0"/>
                                          </p:stCondLst>
                                        </p:cTn>
                                        <p:tgtEl>
                                          <p:spTgt spid="109874">
                                            <p:txEl>
                                              <p:pRg st="2" end="2"/>
                                            </p:txEl>
                                          </p:spTgt>
                                        </p:tgtEl>
                                        <p:attrNameLst>
                                          <p:attrName>style.visibility</p:attrName>
                                        </p:attrNameLst>
                                      </p:cBhvr>
                                      <p:to>
                                        <p:strVal val="visible"/>
                                      </p:to>
                                    </p:set>
                                    <p:animEffect transition="in" filter="wipe(left)">
                                      <p:cBhvr>
                                        <p:cTn id="159" dur="500"/>
                                        <p:tgtEl>
                                          <p:spTgt spid="1098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p:bldP spid="109573" grpId="0"/>
      <p:bldP spid="109799" grpId="0"/>
      <p:bldP spid="109802" grpId="0"/>
      <p:bldP spid="109798" grpId="0"/>
      <p:bldP spid="109801" grpId="0"/>
      <p:bldP spid="109831" grpId="0"/>
      <p:bldP spid="109847" grpId="0"/>
      <p:bldP spid="109866" grpId="0" animBg="1"/>
      <p:bldP spid="1098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Text Box 4">
            <a:extLst>
              <a:ext uri="{FF2B5EF4-FFF2-40B4-BE49-F238E27FC236}">
                <a16:creationId xmlns:a16="http://schemas.microsoft.com/office/drawing/2014/main" id="{02B69782-C463-4A44-AAA6-A48CA891964C}"/>
              </a:ext>
            </a:extLst>
          </p:cNvPr>
          <p:cNvSpPr txBox="1">
            <a:spLocks noChangeArrowheads="1"/>
          </p:cNvSpPr>
          <p:nvPr/>
        </p:nvSpPr>
        <p:spPr bwMode="auto">
          <a:xfrm>
            <a:off x="76200" y="-3175"/>
            <a:ext cx="4800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a:solidFill>
                  <a:srgbClr val="00FFFF"/>
                </a:solidFill>
              </a:rPr>
              <a:t>Series Combination of Capacitors:</a:t>
            </a:r>
          </a:p>
        </p:txBody>
      </p:sp>
      <p:grpSp>
        <p:nvGrpSpPr>
          <p:cNvPr id="112710" name="Group 70">
            <a:extLst>
              <a:ext uri="{FF2B5EF4-FFF2-40B4-BE49-F238E27FC236}">
                <a16:creationId xmlns:a16="http://schemas.microsoft.com/office/drawing/2014/main" id="{2CE36013-549C-4C18-84C9-00AEAB3F6347}"/>
              </a:ext>
            </a:extLst>
          </p:cNvPr>
          <p:cNvGrpSpPr>
            <a:grpSpLocks/>
          </p:cNvGrpSpPr>
          <p:nvPr/>
        </p:nvGrpSpPr>
        <p:grpSpPr bwMode="auto">
          <a:xfrm>
            <a:off x="6356350" y="762000"/>
            <a:ext cx="152400" cy="457200"/>
            <a:chOff x="4004" y="480"/>
            <a:chExt cx="96" cy="288"/>
          </a:xfrm>
        </p:grpSpPr>
        <p:grpSp>
          <p:nvGrpSpPr>
            <p:cNvPr id="17566" name="Group 16">
              <a:extLst>
                <a:ext uri="{FF2B5EF4-FFF2-40B4-BE49-F238E27FC236}">
                  <a16:creationId xmlns:a16="http://schemas.microsoft.com/office/drawing/2014/main" id="{8C92B365-392C-4EC9-9CB7-4AFEA8494A73}"/>
                </a:ext>
              </a:extLst>
            </p:cNvPr>
            <p:cNvGrpSpPr>
              <a:grpSpLocks/>
            </p:cNvGrpSpPr>
            <p:nvPr/>
          </p:nvGrpSpPr>
          <p:grpSpPr bwMode="auto">
            <a:xfrm>
              <a:off x="4004" y="480"/>
              <a:ext cx="96" cy="96"/>
              <a:chOff x="672" y="1248"/>
              <a:chExt cx="96" cy="96"/>
            </a:xfrm>
          </p:grpSpPr>
          <p:sp>
            <p:nvSpPr>
              <p:cNvPr id="17570" name="Line 17">
                <a:extLst>
                  <a:ext uri="{FF2B5EF4-FFF2-40B4-BE49-F238E27FC236}">
                    <a16:creationId xmlns:a16="http://schemas.microsoft.com/office/drawing/2014/main" id="{BE90122F-9B61-484C-9C0C-7317FDB0C794}"/>
                  </a:ext>
                </a:extLst>
              </p:cNvPr>
              <p:cNvSpPr>
                <a:spLocks noChangeShapeType="1"/>
              </p:cNvSpPr>
              <p:nvPr/>
            </p:nvSpPr>
            <p:spPr bwMode="auto">
              <a:xfrm>
                <a:off x="672" y="1296"/>
                <a:ext cx="96" cy="0"/>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571" name="Line 18">
                <a:extLst>
                  <a:ext uri="{FF2B5EF4-FFF2-40B4-BE49-F238E27FC236}">
                    <a16:creationId xmlns:a16="http://schemas.microsoft.com/office/drawing/2014/main" id="{6B413531-D3FA-4653-BBAE-DA24BF78A024}"/>
                  </a:ext>
                </a:extLst>
              </p:cNvPr>
              <p:cNvSpPr>
                <a:spLocks noChangeShapeType="1"/>
              </p:cNvSpPr>
              <p:nvPr/>
            </p:nvSpPr>
            <p:spPr bwMode="auto">
              <a:xfrm rot="5400000">
                <a:off x="672" y="1296"/>
                <a:ext cx="96" cy="0"/>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7567" name="Group 19">
              <a:extLst>
                <a:ext uri="{FF2B5EF4-FFF2-40B4-BE49-F238E27FC236}">
                  <a16:creationId xmlns:a16="http://schemas.microsoft.com/office/drawing/2014/main" id="{3A59480A-C3C0-4845-9304-D464DEFA868E}"/>
                </a:ext>
              </a:extLst>
            </p:cNvPr>
            <p:cNvGrpSpPr>
              <a:grpSpLocks/>
            </p:cNvGrpSpPr>
            <p:nvPr/>
          </p:nvGrpSpPr>
          <p:grpSpPr bwMode="auto">
            <a:xfrm>
              <a:off x="4004" y="672"/>
              <a:ext cx="96" cy="96"/>
              <a:chOff x="672" y="1248"/>
              <a:chExt cx="96" cy="96"/>
            </a:xfrm>
          </p:grpSpPr>
          <p:sp>
            <p:nvSpPr>
              <p:cNvPr id="17568" name="Line 20">
                <a:extLst>
                  <a:ext uri="{FF2B5EF4-FFF2-40B4-BE49-F238E27FC236}">
                    <a16:creationId xmlns:a16="http://schemas.microsoft.com/office/drawing/2014/main" id="{70FBE873-A836-41AD-B677-C2627D5A3BCA}"/>
                  </a:ext>
                </a:extLst>
              </p:cNvPr>
              <p:cNvSpPr>
                <a:spLocks noChangeShapeType="1"/>
              </p:cNvSpPr>
              <p:nvPr/>
            </p:nvSpPr>
            <p:spPr bwMode="auto">
              <a:xfrm>
                <a:off x="672" y="1296"/>
                <a:ext cx="96" cy="0"/>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569" name="Line 21">
                <a:extLst>
                  <a:ext uri="{FF2B5EF4-FFF2-40B4-BE49-F238E27FC236}">
                    <a16:creationId xmlns:a16="http://schemas.microsoft.com/office/drawing/2014/main" id="{FCC2ECBA-D9C4-4DEB-A354-9D4728E7DD4F}"/>
                  </a:ext>
                </a:extLst>
              </p:cNvPr>
              <p:cNvSpPr>
                <a:spLocks noChangeShapeType="1"/>
              </p:cNvSpPr>
              <p:nvPr/>
            </p:nvSpPr>
            <p:spPr bwMode="auto">
              <a:xfrm rot="5400000">
                <a:off x="672" y="1296"/>
                <a:ext cx="96" cy="0"/>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112711" name="Group 71">
            <a:extLst>
              <a:ext uri="{FF2B5EF4-FFF2-40B4-BE49-F238E27FC236}">
                <a16:creationId xmlns:a16="http://schemas.microsoft.com/office/drawing/2014/main" id="{8A6C0A13-7FF5-477C-AC1D-99176FC5E518}"/>
              </a:ext>
            </a:extLst>
          </p:cNvPr>
          <p:cNvGrpSpPr>
            <a:grpSpLocks/>
          </p:cNvGrpSpPr>
          <p:nvPr/>
        </p:nvGrpSpPr>
        <p:grpSpPr bwMode="auto">
          <a:xfrm>
            <a:off x="6753225" y="838200"/>
            <a:ext cx="152400" cy="304800"/>
            <a:chOff x="4254" y="528"/>
            <a:chExt cx="96" cy="192"/>
          </a:xfrm>
        </p:grpSpPr>
        <p:sp>
          <p:nvSpPr>
            <p:cNvPr id="17564" name="Line 25">
              <a:extLst>
                <a:ext uri="{FF2B5EF4-FFF2-40B4-BE49-F238E27FC236}">
                  <a16:creationId xmlns:a16="http://schemas.microsoft.com/office/drawing/2014/main" id="{6115CC53-3DA8-4547-8818-8D2D6290F4CE}"/>
                </a:ext>
              </a:extLst>
            </p:cNvPr>
            <p:cNvSpPr>
              <a:spLocks noChangeShapeType="1"/>
            </p:cNvSpPr>
            <p:nvPr/>
          </p:nvSpPr>
          <p:spPr bwMode="auto">
            <a:xfrm>
              <a:off x="4254" y="528"/>
              <a:ext cx="96" cy="0"/>
            </a:xfrm>
            <a:prstGeom prst="line">
              <a:avLst/>
            </a:prstGeom>
            <a:noFill/>
            <a:ln w="28575">
              <a:solidFill>
                <a:srgbClr val="FF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565" name="Line 26">
              <a:extLst>
                <a:ext uri="{FF2B5EF4-FFF2-40B4-BE49-F238E27FC236}">
                  <a16:creationId xmlns:a16="http://schemas.microsoft.com/office/drawing/2014/main" id="{9AB89685-DADB-46CF-9891-6D92AF411346}"/>
                </a:ext>
              </a:extLst>
            </p:cNvPr>
            <p:cNvSpPr>
              <a:spLocks noChangeShapeType="1"/>
            </p:cNvSpPr>
            <p:nvPr/>
          </p:nvSpPr>
          <p:spPr bwMode="auto">
            <a:xfrm>
              <a:off x="4254" y="720"/>
              <a:ext cx="96" cy="0"/>
            </a:xfrm>
            <a:prstGeom prst="line">
              <a:avLst/>
            </a:prstGeom>
            <a:noFill/>
            <a:ln w="28575">
              <a:solidFill>
                <a:srgbClr val="FF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12668" name="Group 28">
            <a:extLst>
              <a:ext uri="{FF2B5EF4-FFF2-40B4-BE49-F238E27FC236}">
                <a16:creationId xmlns:a16="http://schemas.microsoft.com/office/drawing/2014/main" id="{A8BFAAF4-136F-4E4F-840B-BF70A6597C78}"/>
              </a:ext>
            </a:extLst>
          </p:cNvPr>
          <p:cNvGrpSpPr>
            <a:grpSpLocks/>
          </p:cNvGrpSpPr>
          <p:nvPr/>
        </p:nvGrpSpPr>
        <p:grpSpPr bwMode="auto">
          <a:xfrm>
            <a:off x="5867400" y="762000"/>
            <a:ext cx="1524000" cy="457200"/>
            <a:chOff x="3312" y="912"/>
            <a:chExt cx="960" cy="288"/>
          </a:xfrm>
        </p:grpSpPr>
        <p:sp>
          <p:nvSpPr>
            <p:cNvPr id="17560" name="Line 6">
              <a:extLst>
                <a:ext uri="{FF2B5EF4-FFF2-40B4-BE49-F238E27FC236}">
                  <a16:creationId xmlns:a16="http://schemas.microsoft.com/office/drawing/2014/main" id="{CC68D19F-ECAE-40C7-A6CE-63CC6B75A519}"/>
                </a:ext>
              </a:extLst>
            </p:cNvPr>
            <p:cNvSpPr>
              <a:spLocks noChangeShapeType="1"/>
            </p:cNvSpPr>
            <p:nvPr/>
          </p:nvSpPr>
          <p:spPr bwMode="auto">
            <a:xfrm>
              <a:off x="3744" y="912"/>
              <a:ext cx="0" cy="28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561" name="Line 7">
              <a:extLst>
                <a:ext uri="{FF2B5EF4-FFF2-40B4-BE49-F238E27FC236}">
                  <a16:creationId xmlns:a16="http://schemas.microsoft.com/office/drawing/2014/main" id="{0A000992-D042-4212-9FCB-77B5D42246CF}"/>
                </a:ext>
              </a:extLst>
            </p:cNvPr>
            <p:cNvSpPr>
              <a:spLocks noChangeShapeType="1"/>
            </p:cNvSpPr>
            <p:nvPr/>
          </p:nvSpPr>
          <p:spPr bwMode="auto">
            <a:xfrm>
              <a:off x="3840" y="912"/>
              <a:ext cx="0" cy="28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562" name="Line 9">
              <a:extLst>
                <a:ext uri="{FF2B5EF4-FFF2-40B4-BE49-F238E27FC236}">
                  <a16:creationId xmlns:a16="http://schemas.microsoft.com/office/drawing/2014/main" id="{C6859C8F-8561-4148-A2BD-3D9C06A169E6}"/>
                </a:ext>
              </a:extLst>
            </p:cNvPr>
            <p:cNvSpPr>
              <a:spLocks noChangeShapeType="1"/>
            </p:cNvSpPr>
            <p:nvPr/>
          </p:nvSpPr>
          <p:spPr bwMode="auto">
            <a:xfrm>
              <a:off x="3840" y="1056"/>
              <a:ext cx="432"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563" name="Line 27">
              <a:extLst>
                <a:ext uri="{FF2B5EF4-FFF2-40B4-BE49-F238E27FC236}">
                  <a16:creationId xmlns:a16="http://schemas.microsoft.com/office/drawing/2014/main" id="{0E0DB311-9070-4816-B753-93ED35216B63}"/>
                </a:ext>
              </a:extLst>
            </p:cNvPr>
            <p:cNvSpPr>
              <a:spLocks noChangeShapeType="1"/>
            </p:cNvSpPr>
            <p:nvPr/>
          </p:nvSpPr>
          <p:spPr bwMode="auto">
            <a:xfrm>
              <a:off x="3312" y="1056"/>
              <a:ext cx="432"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12712" name="Group 72">
            <a:extLst>
              <a:ext uri="{FF2B5EF4-FFF2-40B4-BE49-F238E27FC236}">
                <a16:creationId xmlns:a16="http://schemas.microsoft.com/office/drawing/2014/main" id="{733126F3-652F-4EE5-B9DD-20E5B6A42672}"/>
              </a:ext>
            </a:extLst>
          </p:cNvPr>
          <p:cNvGrpSpPr>
            <a:grpSpLocks/>
          </p:cNvGrpSpPr>
          <p:nvPr/>
        </p:nvGrpSpPr>
        <p:grpSpPr bwMode="auto">
          <a:xfrm>
            <a:off x="7804150" y="762000"/>
            <a:ext cx="152400" cy="457200"/>
            <a:chOff x="4916" y="480"/>
            <a:chExt cx="96" cy="288"/>
          </a:xfrm>
        </p:grpSpPr>
        <p:grpSp>
          <p:nvGrpSpPr>
            <p:cNvPr id="17554" name="Group 29">
              <a:extLst>
                <a:ext uri="{FF2B5EF4-FFF2-40B4-BE49-F238E27FC236}">
                  <a16:creationId xmlns:a16="http://schemas.microsoft.com/office/drawing/2014/main" id="{5013A6C3-BF9B-4B19-B905-B394F1DEFF52}"/>
                </a:ext>
              </a:extLst>
            </p:cNvPr>
            <p:cNvGrpSpPr>
              <a:grpSpLocks/>
            </p:cNvGrpSpPr>
            <p:nvPr/>
          </p:nvGrpSpPr>
          <p:grpSpPr bwMode="auto">
            <a:xfrm>
              <a:off x="4916" y="480"/>
              <a:ext cx="96" cy="96"/>
              <a:chOff x="672" y="1248"/>
              <a:chExt cx="96" cy="96"/>
            </a:xfrm>
          </p:grpSpPr>
          <p:sp>
            <p:nvSpPr>
              <p:cNvPr id="17558" name="Line 30">
                <a:extLst>
                  <a:ext uri="{FF2B5EF4-FFF2-40B4-BE49-F238E27FC236}">
                    <a16:creationId xmlns:a16="http://schemas.microsoft.com/office/drawing/2014/main" id="{550A55A6-7E03-43BB-A5D9-4F82FC8BF8CF}"/>
                  </a:ext>
                </a:extLst>
              </p:cNvPr>
              <p:cNvSpPr>
                <a:spLocks noChangeShapeType="1"/>
              </p:cNvSpPr>
              <p:nvPr/>
            </p:nvSpPr>
            <p:spPr bwMode="auto">
              <a:xfrm>
                <a:off x="672" y="1296"/>
                <a:ext cx="96" cy="0"/>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559" name="Line 31">
                <a:extLst>
                  <a:ext uri="{FF2B5EF4-FFF2-40B4-BE49-F238E27FC236}">
                    <a16:creationId xmlns:a16="http://schemas.microsoft.com/office/drawing/2014/main" id="{246063FC-F54E-4168-A318-BE3FECC131F5}"/>
                  </a:ext>
                </a:extLst>
              </p:cNvPr>
              <p:cNvSpPr>
                <a:spLocks noChangeShapeType="1"/>
              </p:cNvSpPr>
              <p:nvPr/>
            </p:nvSpPr>
            <p:spPr bwMode="auto">
              <a:xfrm rot="5400000">
                <a:off x="672" y="1296"/>
                <a:ext cx="96" cy="0"/>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7555" name="Group 32">
              <a:extLst>
                <a:ext uri="{FF2B5EF4-FFF2-40B4-BE49-F238E27FC236}">
                  <a16:creationId xmlns:a16="http://schemas.microsoft.com/office/drawing/2014/main" id="{15F35850-D868-4E30-B263-08C9A67AA751}"/>
                </a:ext>
              </a:extLst>
            </p:cNvPr>
            <p:cNvGrpSpPr>
              <a:grpSpLocks/>
            </p:cNvGrpSpPr>
            <p:nvPr/>
          </p:nvGrpSpPr>
          <p:grpSpPr bwMode="auto">
            <a:xfrm>
              <a:off x="4916" y="672"/>
              <a:ext cx="96" cy="96"/>
              <a:chOff x="672" y="1248"/>
              <a:chExt cx="96" cy="96"/>
            </a:xfrm>
          </p:grpSpPr>
          <p:sp>
            <p:nvSpPr>
              <p:cNvPr id="17556" name="Line 33">
                <a:extLst>
                  <a:ext uri="{FF2B5EF4-FFF2-40B4-BE49-F238E27FC236}">
                    <a16:creationId xmlns:a16="http://schemas.microsoft.com/office/drawing/2014/main" id="{2C4DCE20-79D3-4CA0-B62E-83A9EA061786}"/>
                  </a:ext>
                </a:extLst>
              </p:cNvPr>
              <p:cNvSpPr>
                <a:spLocks noChangeShapeType="1"/>
              </p:cNvSpPr>
              <p:nvPr/>
            </p:nvSpPr>
            <p:spPr bwMode="auto">
              <a:xfrm>
                <a:off x="672" y="1296"/>
                <a:ext cx="96" cy="0"/>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557" name="Line 34">
                <a:extLst>
                  <a:ext uri="{FF2B5EF4-FFF2-40B4-BE49-F238E27FC236}">
                    <a16:creationId xmlns:a16="http://schemas.microsoft.com/office/drawing/2014/main" id="{FC521C05-E914-4C9F-9A4B-C68DD8D932F1}"/>
                  </a:ext>
                </a:extLst>
              </p:cNvPr>
              <p:cNvSpPr>
                <a:spLocks noChangeShapeType="1"/>
              </p:cNvSpPr>
              <p:nvPr/>
            </p:nvSpPr>
            <p:spPr bwMode="auto">
              <a:xfrm rot="5400000">
                <a:off x="672" y="1296"/>
                <a:ext cx="96" cy="0"/>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112713" name="Group 73">
            <a:extLst>
              <a:ext uri="{FF2B5EF4-FFF2-40B4-BE49-F238E27FC236}">
                <a16:creationId xmlns:a16="http://schemas.microsoft.com/office/drawing/2014/main" id="{CEA98AE7-FCB6-4A7D-B89C-95F32679B175}"/>
              </a:ext>
            </a:extLst>
          </p:cNvPr>
          <p:cNvGrpSpPr>
            <a:grpSpLocks/>
          </p:cNvGrpSpPr>
          <p:nvPr/>
        </p:nvGrpSpPr>
        <p:grpSpPr bwMode="auto">
          <a:xfrm>
            <a:off x="8201025" y="838200"/>
            <a:ext cx="152400" cy="304800"/>
            <a:chOff x="5166" y="528"/>
            <a:chExt cx="96" cy="192"/>
          </a:xfrm>
        </p:grpSpPr>
        <p:sp>
          <p:nvSpPr>
            <p:cNvPr id="17552" name="Line 35">
              <a:extLst>
                <a:ext uri="{FF2B5EF4-FFF2-40B4-BE49-F238E27FC236}">
                  <a16:creationId xmlns:a16="http://schemas.microsoft.com/office/drawing/2014/main" id="{F166268E-E55E-4DA4-8FD3-F5F2AAF489FA}"/>
                </a:ext>
              </a:extLst>
            </p:cNvPr>
            <p:cNvSpPr>
              <a:spLocks noChangeShapeType="1"/>
            </p:cNvSpPr>
            <p:nvPr/>
          </p:nvSpPr>
          <p:spPr bwMode="auto">
            <a:xfrm>
              <a:off x="5166" y="528"/>
              <a:ext cx="96" cy="0"/>
            </a:xfrm>
            <a:prstGeom prst="line">
              <a:avLst/>
            </a:prstGeom>
            <a:noFill/>
            <a:ln w="28575">
              <a:solidFill>
                <a:srgbClr val="FF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553" name="Line 36">
              <a:extLst>
                <a:ext uri="{FF2B5EF4-FFF2-40B4-BE49-F238E27FC236}">
                  <a16:creationId xmlns:a16="http://schemas.microsoft.com/office/drawing/2014/main" id="{2ACE9402-03F6-40C0-A028-2D16F704BA5D}"/>
                </a:ext>
              </a:extLst>
            </p:cNvPr>
            <p:cNvSpPr>
              <a:spLocks noChangeShapeType="1"/>
            </p:cNvSpPr>
            <p:nvPr/>
          </p:nvSpPr>
          <p:spPr bwMode="auto">
            <a:xfrm>
              <a:off x="5166" y="720"/>
              <a:ext cx="96" cy="0"/>
            </a:xfrm>
            <a:prstGeom prst="line">
              <a:avLst/>
            </a:prstGeom>
            <a:noFill/>
            <a:ln w="28575">
              <a:solidFill>
                <a:srgbClr val="FF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12677" name="Group 37">
            <a:extLst>
              <a:ext uri="{FF2B5EF4-FFF2-40B4-BE49-F238E27FC236}">
                <a16:creationId xmlns:a16="http://schemas.microsoft.com/office/drawing/2014/main" id="{A8CF8710-B14F-4709-A0B4-50BC0997D814}"/>
              </a:ext>
            </a:extLst>
          </p:cNvPr>
          <p:cNvGrpSpPr>
            <a:grpSpLocks/>
          </p:cNvGrpSpPr>
          <p:nvPr/>
        </p:nvGrpSpPr>
        <p:grpSpPr bwMode="auto">
          <a:xfrm>
            <a:off x="7315200" y="762000"/>
            <a:ext cx="1524000" cy="457200"/>
            <a:chOff x="3312" y="912"/>
            <a:chExt cx="960" cy="288"/>
          </a:xfrm>
        </p:grpSpPr>
        <p:sp>
          <p:nvSpPr>
            <p:cNvPr id="17548" name="Line 38">
              <a:extLst>
                <a:ext uri="{FF2B5EF4-FFF2-40B4-BE49-F238E27FC236}">
                  <a16:creationId xmlns:a16="http://schemas.microsoft.com/office/drawing/2014/main" id="{48ABB575-EFA4-4BDB-A56A-89041970A133}"/>
                </a:ext>
              </a:extLst>
            </p:cNvPr>
            <p:cNvSpPr>
              <a:spLocks noChangeShapeType="1"/>
            </p:cNvSpPr>
            <p:nvPr/>
          </p:nvSpPr>
          <p:spPr bwMode="auto">
            <a:xfrm>
              <a:off x="3744" y="912"/>
              <a:ext cx="0" cy="28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549" name="Line 39">
              <a:extLst>
                <a:ext uri="{FF2B5EF4-FFF2-40B4-BE49-F238E27FC236}">
                  <a16:creationId xmlns:a16="http://schemas.microsoft.com/office/drawing/2014/main" id="{B8A6DBC7-AA08-49D5-879C-9C8FBA5F4731}"/>
                </a:ext>
              </a:extLst>
            </p:cNvPr>
            <p:cNvSpPr>
              <a:spLocks noChangeShapeType="1"/>
            </p:cNvSpPr>
            <p:nvPr/>
          </p:nvSpPr>
          <p:spPr bwMode="auto">
            <a:xfrm>
              <a:off x="3840" y="912"/>
              <a:ext cx="0" cy="28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550" name="Line 40">
              <a:extLst>
                <a:ext uri="{FF2B5EF4-FFF2-40B4-BE49-F238E27FC236}">
                  <a16:creationId xmlns:a16="http://schemas.microsoft.com/office/drawing/2014/main" id="{57C72E19-BDF6-4D47-9AF1-FC8ACE3275D3}"/>
                </a:ext>
              </a:extLst>
            </p:cNvPr>
            <p:cNvSpPr>
              <a:spLocks noChangeShapeType="1"/>
            </p:cNvSpPr>
            <p:nvPr/>
          </p:nvSpPr>
          <p:spPr bwMode="auto">
            <a:xfrm>
              <a:off x="3840" y="1056"/>
              <a:ext cx="432"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551" name="Line 41">
              <a:extLst>
                <a:ext uri="{FF2B5EF4-FFF2-40B4-BE49-F238E27FC236}">
                  <a16:creationId xmlns:a16="http://schemas.microsoft.com/office/drawing/2014/main" id="{D741ECA1-A784-48E3-9910-E9A12F405D7D}"/>
                </a:ext>
              </a:extLst>
            </p:cNvPr>
            <p:cNvSpPr>
              <a:spLocks noChangeShapeType="1"/>
            </p:cNvSpPr>
            <p:nvPr/>
          </p:nvSpPr>
          <p:spPr bwMode="auto">
            <a:xfrm>
              <a:off x="3312" y="1056"/>
              <a:ext cx="432"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12708" name="Group 68">
            <a:extLst>
              <a:ext uri="{FF2B5EF4-FFF2-40B4-BE49-F238E27FC236}">
                <a16:creationId xmlns:a16="http://schemas.microsoft.com/office/drawing/2014/main" id="{403E569B-321C-4EC0-9DCA-552656F4A606}"/>
              </a:ext>
            </a:extLst>
          </p:cNvPr>
          <p:cNvGrpSpPr>
            <a:grpSpLocks/>
          </p:cNvGrpSpPr>
          <p:nvPr/>
        </p:nvGrpSpPr>
        <p:grpSpPr bwMode="auto">
          <a:xfrm>
            <a:off x="4908550" y="762000"/>
            <a:ext cx="152400" cy="457200"/>
            <a:chOff x="3092" y="480"/>
            <a:chExt cx="96" cy="288"/>
          </a:xfrm>
        </p:grpSpPr>
        <p:grpSp>
          <p:nvGrpSpPr>
            <p:cNvPr id="17542" name="Group 42">
              <a:extLst>
                <a:ext uri="{FF2B5EF4-FFF2-40B4-BE49-F238E27FC236}">
                  <a16:creationId xmlns:a16="http://schemas.microsoft.com/office/drawing/2014/main" id="{41030001-6539-46B7-AA2C-67F9E154028E}"/>
                </a:ext>
              </a:extLst>
            </p:cNvPr>
            <p:cNvGrpSpPr>
              <a:grpSpLocks/>
            </p:cNvGrpSpPr>
            <p:nvPr/>
          </p:nvGrpSpPr>
          <p:grpSpPr bwMode="auto">
            <a:xfrm>
              <a:off x="3092" y="480"/>
              <a:ext cx="96" cy="96"/>
              <a:chOff x="672" y="1248"/>
              <a:chExt cx="96" cy="96"/>
            </a:xfrm>
          </p:grpSpPr>
          <p:sp>
            <p:nvSpPr>
              <p:cNvPr id="17546" name="Line 43">
                <a:extLst>
                  <a:ext uri="{FF2B5EF4-FFF2-40B4-BE49-F238E27FC236}">
                    <a16:creationId xmlns:a16="http://schemas.microsoft.com/office/drawing/2014/main" id="{8DEA70BA-429E-44A7-AE5B-D0D5340681AE}"/>
                  </a:ext>
                </a:extLst>
              </p:cNvPr>
              <p:cNvSpPr>
                <a:spLocks noChangeShapeType="1"/>
              </p:cNvSpPr>
              <p:nvPr/>
            </p:nvSpPr>
            <p:spPr bwMode="auto">
              <a:xfrm>
                <a:off x="672" y="1296"/>
                <a:ext cx="96" cy="0"/>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547" name="Line 44">
                <a:extLst>
                  <a:ext uri="{FF2B5EF4-FFF2-40B4-BE49-F238E27FC236}">
                    <a16:creationId xmlns:a16="http://schemas.microsoft.com/office/drawing/2014/main" id="{BF864EC9-420B-4EBB-A0EF-25054B2B508D}"/>
                  </a:ext>
                </a:extLst>
              </p:cNvPr>
              <p:cNvSpPr>
                <a:spLocks noChangeShapeType="1"/>
              </p:cNvSpPr>
              <p:nvPr/>
            </p:nvSpPr>
            <p:spPr bwMode="auto">
              <a:xfrm rot="5400000">
                <a:off x="672" y="1296"/>
                <a:ext cx="96" cy="0"/>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7543" name="Group 45">
              <a:extLst>
                <a:ext uri="{FF2B5EF4-FFF2-40B4-BE49-F238E27FC236}">
                  <a16:creationId xmlns:a16="http://schemas.microsoft.com/office/drawing/2014/main" id="{C0D043A2-AD8A-4D5E-8C81-AA891D81BDF0}"/>
                </a:ext>
              </a:extLst>
            </p:cNvPr>
            <p:cNvGrpSpPr>
              <a:grpSpLocks/>
            </p:cNvGrpSpPr>
            <p:nvPr/>
          </p:nvGrpSpPr>
          <p:grpSpPr bwMode="auto">
            <a:xfrm>
              <a:off x="3092" y="672"/>
              <a:ext cx="96" cy="96"/>
              <a:chOff x="672" y="1248"/>
              <a:chExt cx="96" cy="96"/>
            </a:xfrm>
          </p:grpSpPr>
          <p:sp>
            <p:nvSpPr>
              <p:cNvPr id="17544" name="Line 46">
                <a:extLst>
                  <a:ext uri="{FF2B5EF4-FFF2-40B4-BE49-F238E27FC236}">
                    <a16:creationId xmlns:a16="http://schemas.microsoft.com/office/drawing/2014/main" id="{F4F620B9-2140-4D61-AD03-0CEE122EA190}"/>
                  </a:ext>
                </a:extLst>
              </p:cNvPr>
              <p:cNvSpPr>
                <a:spLocks noChangeShapeType="1"/>
              </p:cNvSpPr>
              <p:nvPr/>
            </p:nvSpPr>
            <p:spPr bwMode="auto">
              <a:xfrm>
                <a:off x="672" y="1296"/>
                <a:ext cx="96" cy="0"/>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545" name="Line 47">
                <a:extLst>
                  <a:ext uri="{FF2B5EF4-FFF2-40B4-BE49-F238E27FC236}">
                    <a16:creationId xmlns:a16="http://schemas.microsoft.com/office/drawing/2014/main" id="{4248DAC3-7D62-4317-8B87-CA5FD20D6188}"/>
                  </a:ext>
                </a:extLst>
              </p:cNvPr>
              <p:cNvSpPr>
                <a:spLocks noChangeShapeType="1"/>
              </p:cNvSpPr>
              <p:nvPr/>
            </p:nvSpPr>
            <p:spPr bwMode="auto">
              <a:xfrm rot="5400000">
                <a:off x="672" y="1296"/>
                <a:ext cx="96" cy="0"/>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112709" name="Group 69">
            <a:extLst>
              <a:ext uri="{FF2B5EF4-FFF2-40B4-BE49-F238E27FC236}">
                <a16:creationId xmlns:a16="http://schemas.microsoft.com/office/drawing/2014/main" id="{B101984C-7E98-4450-836A-CADD214F7704}"/>
              </a:ext>
            </a:extLst>
          </p:cNvPr>
          <p:cNvGrpSpPr>
            <a:grpSpLocks/>
          </p:cNvGrpSpPr>
          <p:nvPr/>
        </p:nvGrpSpPr>
        <p:grpSpPr bwMode="auto">
          <a:xfrm>
            <a:off x="5305425" y="838200"/>
            <a:ext cx="152400" cy="304800"/>
            <a:chOff x="3342" y="528"/>
            <a:chExt cx="96" cy="192"/>
          </a:xfrm>
        </p:grpSpPr>
        <p:sp>
          <p:nvSpPr>
            <p:cNvPr id="17540" name="Line 48">
              <a:extLst>
                <a:ext uri="{FF2B5EF4-FFF2-40B4-BE49-F238E27FC236}">
                  <a16:creationId xmlns:a16="http://schemas.microsoft.com/office/drawing/2014/main" id="{E5452E7C-D28B-4244-A3B7-8854ABE04190}"/>
                </a:ext>
              </a:extLst>
            </p:cNvPr>
            <p:cNvSpPr>
              <a:spLocks noChangeShapeType="1"/>
            </p:cNvSpPr>
            <p:nvPr/>
          </p:nvSpPr>
          <p:spPr bwMode="auto">
            <a:xfrm>
              <a:off x="3342" y="528"/>
              <a:ext cx="96" cy="0"/>
            </a:xfrm>
            <a:prstGeom prst="line">
              <a:avLst/>
            </a:prstGeom>
            <a:noFill/>
            <a:ln w="28575">
              <a:solidFill>
                <a:srgbClr val="FF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541" name="Line 49">
              <a:extLst>
                <a:ext uri="{FF2B5EF4-FFF2-40B4-BE49-F238E27FC236}">
                  <a16:creationId xmlns:a16="http://schemas.microsoft.com/office/drawing/2014/main" id="{9689A156-476D-4E1F-91CC-B33A97211965}"/>
                </a:ext>
              </a:extLst>
            </p:cNvPr>
            <p:cNvSpPr>
              <a:spLocks noChangeShapeType="1"/>
            </p:cNvSpPr>
            <p:nvPr/>
          </p:nvSpPr>
          <p:spPr bwMode="auto">
            <a:xfrm>
              <a:off x="3342" y="720"/>
              <a:ext cx="96" cy="0"/>
            </a:xfrm>
            <a:prstGeom prst="line">
              <a:avLst/>
            </a:prstGeom>
            <a:noFill/>
            <a:ln w="28575">
              <a:solidFill>
                <a:srgbClr val="FF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12690" name="Group 50">
            <a:extLst>
              <a:ext uri="{FF2B5EF4-FFF2-40B4-BE49-F238E27FC236}">
                <a16:creationId xmlns:a16="http://schemas.microsoft.com/office/drawing/2014/main" id="{5750EF68-CC94-450A-BCAF-42B6820E1467}"/>
              </a:ext>
            </a:extLst>
          </p:cNvPr>
          <p:cNvGrpSpPr>
            <a:grpSpLocks/>
          </p:cNvGrpSpPr>
          <p:nvPr/>
        </p:nvGrpSpPr>
        <p:grpSpPr bwMode="auto">
          <a:xfrm>
            <a:off x="4419600" y="762000"/>
            <a:ext cx="1524000" cy="457200"/>
            <a:chOff x="3312" y="912"/>
            <a:chExt cx="960" cy="288"/>
          </a:xfrm>
        </p:grpSpPr>
        <p:sp>
          <p:nvSpPr>
            <p:cNvPr id="17536" name="Line 51">
              <a:extLst>
                <a:ext uri="{FF2B5EF4-FFF2-40B4-BE49-F238E27FC236}">
                  <a16:creationId xmlns:a16="http://schemas.microsoft.com/office/drawing/2014/main" id="{04836E7B-69C0-46B3-A2BD-F68D24E5CB2F}"/>
                </a:ext>
              </a:extLst>
            </p:cNvPr>
            <p:cNvSpPr>
              <a:spLocks noChangeShapeType="1"/>
            </p:cNvSpPr>
            <p:nvPr/>
          </p:nvSpPr>
          <p:spPr bwMode="auto">
            <a:xfrm>
              <a:off x="3744" y="912"/>
              <a:ext cx="0" cy="28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537" name="Line 52">
              <a:extLst>
                <a:ext uri="{FF2B5EF4-FFF2-40B4-BE49-F238E27FC236}">
                  <a16:creationId xmlns:a16="http://schemas.microsoft.com/office/drawing/2014/main" id="{3F2025FF-36A9-4BE8-8559-DABD18B50F58}"/>
                </a:ext>
              </a:extLst>
            </p:cNvPr>
            <p:cNvSpPr>
              <a:spLocks noChangeShapeType="1"/>
            </p:cNvSpPr>
            <p:nvPr/>
          </p:nvSpPr>
          <p:spPr bwMode="auto">
            <a:xfrm>
              <a:off x="3840" y="912"/>
              <a:ext cx="0" cy="28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538" name="Line 53">
              <a:extLst>
                <a:ext uri="{FF2B5EF4-FFF2-40B4-BE49-F238E27FC236}">
                  <a16:creationId xmlns:a16="http://schemas.microsoft.com/office/drawing/2014/main" id="{DCC9687C-6F9A-434D-89F9-AF8AF99E8C36}"/>
                </a:ext>
              </a:extLst>
            </p:cNvPr>
            <p:cNvSpPr>
              <a:spLocks noChangeShapeType="1"/>
            </p:cNvSpPr>
            <p:nvPr/>
          </p:nvSpPr>
          <p:spPr bwMode="auto">
            <a:xfrm>
              <a:off x="3840" y="1056"/>
              <a:ext cx="432"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539" name="Line 54">
              <a:extLst>
                <a:ext uri="{FF2B5EF4-FFF2-40B4-BE49-F238E27FC236}">
                  <a16:creationId xmlns:a16="http://schemas.microsoft.com/office/drawing/2014/main" id="{6D51C1C0-A5A8-48BB-8131-B22E601EECC0}"/>
                </a:ext>
              </a:extLst>
            </p:cNvPr>
            <p:cNvSpPr>
              <a:spLocks noChangeShapeType="1"/>
            </p:cNvSpPr>
            <p:nvPr/>
          </p:nvSpPr>
          <p:spPr bwMode="auto">
            <a:xfrm>
              <a:off x="3312" y="1056"/>
              <a:ext cx="432"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12716" name="Oval 76">
            <a:extLst>
              <a:ext uri="{FF2B5EF4-FFF2-40B4-BE49-F238E27FC236}">
                <a16:creationId xmlns:a16="http://schemas.microsoft.com/office/drawing/2014/main" id="{739019B1-06C2-4CF1-AE34-6D73D461404D}"/>
              </a:ext>
            </a:extLst>
          </p:cNvPr>
          <p:cNvSpPr>
            <a:spLocks noChangeArrowheads="1"/>
          </p:cNvSpPr>
          <p:nvPr/>
        </p:nvSpPr>
        <p:spPr bwMode="auto">
          <a:xfrm>
            <a:off x="5883275" y="946150"/>
            <a:ext cx="76200" cy="76200"/>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717" name="Oval 77">
            <a:extLst>
              <a:ext uri="{FF2B5EF4-FFF2-40B4-BE49-F238E27FC236}">
                <a16:creationId xmlns:a16="http://schemas.microsoft.com/office/drawing/2014/main" id="{E0FC43D2-43E0-4A01-9F4C-11EDBE820A81}"/>
              </a:ext>
            </a:extLst>
          </p:cNvPr>
          <p:cNvSpPr>
            <a:spLocks noChangeArrowheads="1"/>
          </p:cNvSpPr>
          <p:nvPr/>
        </p:nvSpPr>
        <p:spPr bwMode="auto">
          <a:xfrm>
            <a:off x="7331075" y="946150"/>
            <a:ext cx="76200" cy="76200"/>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112843" name="Group 203">
            <a:extLst>
              <a:ext uri="{FF2B5EF4-FFF2-40B4-BE49-F238E27FC236}">
                <a16:creationId xmlns:a16="http://schemas.microsoft.com/office/drawing/2014/main" id="{20022AB3-52B5-4C7C-ABAA-5A727002271A}"/>
              </a:ext>
            </a:extLst>
          </p:cNvPr>
          <p:cNvGrpSpPr>
            <a:grpSpLocks/>
          </p:cNvGrpSpPr>
          <p:nvPr/>
        </p:nvGrpSpPr>
        <p:grpSpPr bwMode="auto">
          <a:xfrm>
            <a:off x="4419600" y="1371600"/>
            <a:ext cx="1524000" cy="366713"/>
            <a:chOff x="2784" y="864"/>
            <a:chExt cx="960" cy="231"/>
          </a:xfrm>
        </p:grpSpPr>
        <p:sp>
          <p:nvSpPr>
            <p:cNvPr id="17534" name="Line 78">
              <a:extLst>
                <a:ext uri="{FF2B5EF4-FFF2-40B4-BE49-F238E27FC236}">
                  <a16:creationId xmlns:a16="http://schemas.microsoft.com/office/drawing/2014/main" id="{9778139A-D846-4C7D-8CEF-F5866F2328C9}"/>
                </a:ext>
              </a:extLst>
            </p:cNvPr>
            <p:cNvSpPr>
              <a:spLocks noChangeShapeType="1"/>
            </p:cNvSpPr>
            <p:nvPr/>
          </p:nvSpPr>
          <p:spPr bwMode="auto">
            <a:xfrm>
              <a:off x="2784" y="864"/>
              <a:ext cx="960" cy="0"/>
            </a:xfrm>
            <a:prstGeom prst="line">
              <a:avLst/>
            </a:prstGeom>
            <a:noFill/>
            <a:ln w="19050">
              <a:solidFill>
                <a:srgbClr val="9999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535" name="Text Box 81">
              <a:extLst>
                <a:ext uri="{FF2B5EF4-FFF2-40B4-BE49-F238E27FC236}">
                  <a16:creationId xmlns:a16="http://schemas.microsoft.com/office/drawing/2014/main" id="{0DB5B51D-5CD1-4BC1-B2F8-696BA3EE0D28}"/>
                </a:ext>
              </a:extLst>
            </p:cNvPr>
            <p:cNvSpPr txBox="1">
              <a:spLocks noChangeArrowheads="1"/>
            </p:cNvSpPr>
            <p:nvPr/>
          </p:nvSpPr>
          <p:spPr bwMode="auto">
            <a:xfrm>
              <a:off x="3168" y="864"/>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FF"/>
                  </a:solidFill>
                </a:rPr>
                <a:t>V</a:t>
              </a:r>
              <a:r>
                <a:rPr lang="en-US" altLang="en-US" sz="1800" b="1" baseline="-25000">
                  <a:solidFill>
                    <a:srgbClr val="00FFFF"/>
                  </a:solidFill>
                </a:rPr>
                <a:t>1</a:t>
              </a:r>
            </a:p>
          </p:txBody>
        </p:sp>
      </p:grpSp>
      <p:grpSp>
        <p:nvGrpSpPr>
          <p:cNvPr id="112844" name="Group 204">
            <a:extLst>
              <a:ext uri="{FF2B5EF4-FFF2-40B4-BE49-F238E27FC236}">
                <a16:creationId xmlns:a16="http://schemas.microsoft.com/office/drawing/2014/main" id="{94DBA90E-5E87-49B1-9229-F03D72D33B7D}"/>
              </a:ext>
            </a:extLst>
          </p:cNvPr>
          <p:cNvGrpSpPr>
            <a:grpSpLocks/>
          </p:cNvGrpSpPr>
          <p:nvPr/>
        </p:nvGrpSpPr>
        <p:grpSpPr bwMode="auto">
          <a:xfrm>
            <a:off x="5943600" y="1371600"/>
            <a:ext cx="1447800" cy="366713"/>
            <a:chOff x="3744" y="864"/>
            <a:chExt cx="912" cy="231"/>
          </a:xfrm>
        </p:grpSpPr>
        <p:sp>
          <p:nvSpPr>
            <p:cNvPr id="17532" name="Line 79">
              <a:extLst>
                <a:ext uri="{FF2B5EF4-FFF2-40B4-BE49-F238E27FC236}">
                  <a16:creationId xmlns:a16="http://schemas.microsoft.com/office/drawing/2014/main" id="{22378AFF-D3AA-4227-9853-84E4804A19FC}"/>
                </a:ext>
              </a:extLst>
            </p:cNvPr>
            <p:cNvSpPr>
              <a:spLocks noChangeShapeType="1"/>
            </p:cNvSpPr>
            <p:nvPr/>
          </p:nvSpPr>
          <p:spPr bwMode="auto">
            <a:xfrm>
              <a:off x="3744" y="864"/>
              <a:ext cx="912" cy="0"/>
            </a:xfrm>
            <a:prstGeom prst="line">
              <a:avLst/>
            </a:prstGeom>
            <a:noFill/>
            <a:ln w="19050">
              <a:solidFill>
                <a:srgbClr val="9999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533" name="Text Box 82">
              <a:extLst>
                <a:ext uri="{FF2B5EF4-FFF2-40B4-BE49-F238E27FC236}">
                  <a16:creationId xmlns:a16="http://schemas.microsoft.com/office/drawing/2014/main" id="{927F0A3E-6850-4995-B5C6-54144070E702}"/>
                </a:ext>
              </a:extLst>
            </p:cNvPr>
            <p:cNvSpPr txBox="1">
              <a:spLocks noChangeArrowheads="1"/>
            </p:cNvSpPr>
            <p:nvPr/>
          </p:nvSpPr>
          <p:spPr bwMode="auto">
            <a:xfrm>
              <a:off x="4080" y="864"/>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FF"/>
                  </a:solidFill>
                </a:rPr>
                <a:t>V</a:t>
              </a:r>
              <a:r>
                <a:rPr lang="en-US" altLang="en-US" sz="1800" b="1" baseline="-25000">
                  <a:solidFill>
                    <a:srgbClr val="00FFFF"/>
                  </a:solidFill>
                </a:rPr>
                <a:t>2</a:t>
              </a:r>
            </a:p>
          </p:txBody>
        </p:sp>
      </p:grpSp>
      <p:grpSp>
        <p:nvGrpSpPr>
          <p:cNvPr id="112845" name="Group 205">
            <a:extLst>
              <a:ext uri="{FF2B5EF4-FFF2-40B4-BE49-F238E27FC236}">
                <a16:creationId xmlns:a16="http://schemas.microsoft.com/office/drawing/2014/main" id="{88AF8A70-7465-41DB-8D57-AA8B68601B51}"/>
              </a:ext>
            </a:extLst>
          </p:cNvPr>
          <p:cNvGrpSpPr>
            <a:grpSpLocks/>
          </p:cNvGrpSpPr>
          <p:nvPr/>
        </p:nvGrpSpPr>
        <p:grpSpPr bwMode="auto">
          <a:xfrm>
            <a:off x="7391400" y="1371600"/>
            <a:ext cx="1447800" cy="366713"/>
            <a:chOff x="4656" y="864"/>
            <a:chExt cx="912" cy="231"/>
          </a:xfrm>
        </p:grpSpPr>
        <p:sp>
          <p:nvSpPr>
            <p:cNvPr id="17530" name="Line 80">
              <a:extLst>
                <a:ext uri="{FF2B5EF4-FFF2-40B4-BE49-F238E27FC236}">
                  <a16:creationId xmlns:a16="http://schemas.microsoft.com/office/drawing/2014/main" id="{794EEC76-1203-497D-ACC9-1DA4945797E1}"/>
                </a:ext>
              </a:extLst>
            </p:cNvPr>
            <p:cNvSpPr>
              <a:spLocks noChangeShapeType="1"/>
            </p:cNvSpPr>
            <p:nvPr/>
          </p:nvSpPr>
          <p:spPr bwMode="auto">
            <a:xfrm>
              <a:off x="4656" y="864"/>
              <a:ext cx="912" cy="0"/>
            </a:xfrm>
            <a:prstGeom prst="line">
              <a:avLst/>
            </a:prstGeom>
            <a:noFill/>
            <a:ln w="19050">
              <a:solidFill>
                <a:srgbClr val="9999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531" name="Text Box 83">
              <a:extLst>
                <a:ext uri="{FF2B5EF4-FFF2-40B4-BE49-F238E27FC236}">
                  <a16:creationId xmlns:a16="http://schemas.microsoft.com/office/drawing/2014/main" id="{F8252D28-F48E-46AB-A958-C78F05E33474}"/>
                </a:ext>
              </a:extLst>
            </p:cNvPr>
            <p:cNvSpPr txBox="1">
              <a:spLocks noChangeArrowheads="1"/>
            </p:cNvSpPr>
            <p:nvPr/>
          </p:nvSpPr>
          <p:spPr bwMode="auto">
            <a:xfrm>
              <a:off x="4992" y="864"/>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FF"/>
                  </a:solidFill>
                </a:rPr>
                <a:t>V</a:t>
              </a:r>
              <a:r>
                <a:rPr lang="en-US" altLang="en-US" sz="1800" b="1" baseline="-25000">
                  <a:solidFill>
                    <a:srgbClr val="00FFFF"/>
                  </a:solidFill>
                </a:rPr>
                <a:t>3</a:t>
              </a:r>
            </a:p>
          </p:txBody>
        </p:sp>
      </p:grpSp>
      <p:grpSp>
        <p:nvGrpSpPr>
          <p:cNvPr id="112842" name="Group 202">
            <a:extLst>
              <a:ext uri="{FF2B5EF4-FFF2-40B4-BE49-F238E27FC236}">
                <a16:creationId xmlns:a16="http://schemas.microsoft.com/office/drawing/2014/main" id="{F0AD3CF4-5199-46F0-BD31-603ACF6D8572}"/>
              </a:ext>
            </a:extLst>
          </p:cNvPr>
          <p:cNvGrpSpPr>
            <a:grpSpLocks/>
          </p:cNvGrpSpPr>
          <p:nvPr/>
        </p:nvGrpSpPr>
        <p:grpSpPr bwMode="auto">
          <a:xfrm>
            <a:off x="4419600" y="974725"/>
            <a:ext cx="4419600" cy="1525588"/>
            <a:chOff x="2784" y="614"/>
            <a:chExt cx="2784" cy="961"/>
          </a:xfrm>
        </p:grpSpPr>
        <p:grpSp>
          <p:nvGrpSpPr>
            <p:cNvPr id="17516" name="Group 74">
              <a:extLst>
                <a:ext uri="{FF2B5EF4-FFF2-40B4-BE49-F238E27FC236}">
                  <a16:creationId xmlns:a16="http://schemas.microsoft.com/office/drawing/2014/main" id="{89A48E74-AD58-409E-9DDC-F390BAB1EE64}"/>
                </a:ext>
              </a:extLst>
            </p:cNvPr>
            <p:cNvGrpSpPr>
              <a:grpSpLocks/>
            </p:cNvGrpSpPr>
            <p:nvPr/>
          </p:nvGrpSpPr>
          <p:grpSpPr bwMode="auto">
            <a:xfrm>
              <a:off x="4128" y="1152"/>
              <a:ext cx="144" cy="240"/>
              <a:chOff x="4128" y="1152"/>
              <a:chExt cx="144" cy="240"/>
            </a:xfrm>
          </p:grpSpPr>
          <p:grpSp>
            <p:nvGrpSpPr>
              <p:cNvPr id="17523" name="Group 58">
                <a:extLst>
                  <a:ext uri="{FF2B5EF4-FFF2-40B4-BE49-F238E27FC236}">
                    <a16:creationId xmlns:a16="http://schemas.microsoft.com/office/drawing/2014/main" id="{803480FB-E96C-4D5D-A208-569A9C27A7E2}"/>
                  </a:ext>
                </a:extLst>
              </p:cNvPr>
              <p:cNvGrpSpPr>
                <a:grpSpLocks/>
              </p:cNvGrpSpPr>
              <p:nvPr/>
            </p:nvGrpSpPr>
            <p:grpSpPr bwMode="auto">
              <a:xfrm>
                <a:off x="4128" y="1152"/>
                <a:ext cx="48" cy="240"/>
                <a:chOff x="1392" y="816"/>
                <a:chExt cx="48" cy="240"/>
              </a:xfrm>
            </p:grpSpPr>
            <p:sp>
              <p:nvSpPr>
                <p:cNvPr id="17528" name="Line 59">
                  <a:extLst>
                    <a:ext uri="{FF2B5EF4-FFF2-40B4-BE49-F238E27FC236}">
                      <a16:creationId xmlns:a16="http://schemas.microsoft.com/office/drawing/2014/main" id="{65576DF6-BD15-4D29-BC80-0A93636F3A10}"/>
                    </a:ext>
                  </a:extLst>
                </p:cNvPr>
                <p:cNvSpPr>
                  <a:spLocks noChangeShapeType="1"/>
                </p:cNvSpPr>
                <p:nvPr/>
              </p:nvSpPr>
              <p:spPr bwMode="auto">
                <a:xfrm>
                  <a:off x="1392" y="816"/>
                  <a:ext cx="0" cy="240"/>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529" name="Line 60">
                  <a:extLst>
                    <a:ext uri="{FF2B5EF4-FFF2-40B4-BE49-F238E27FC236}">
                      <a16:creationId xmlns:a16="http://schemas.microsoft.com/office/drawing/2014/main" id="{A74D09D2-415A-43C8-8E5E-D1C1877290B3}"/>
                    </a:ext>
                  </a:extLst>
                </p:cNvPr>
                <p:cNvSpPr>
                  <a:spLocks noChangeShapeType="1"/>
                </p:cNvSpPr>
                <p:nvPr/>
              </p:nvSpPr>
              <p:spPr bwMode="auto">
                <a:xfrm>
                  <a:off x="1440" y="864"/>
                  <a:ext cx="0" cy="144"/>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7524" name="Group 61">
                <a:extLst>
                  <a:ext uri="{FF2B5EF4-FFF2-40B4-BE49-F238E27FC236}">
                    <a16:creationId xmlns:a16="http://schemas.microsoft.com/office/drawing/2014/main" id="{460CD0AC-053F-4615-A383-450677CC7046}"/>
                  </a:ext>
                </a:extLst>
              </p:cNvPr>
              <p:cNvGrpSpPr>
                <a:grpSpLocks/>
              </p:cNvGrpSpPr>
              <p:nvPr/>
            </p:nvGrpSpPr>
            <p:grpSpPr bwMode="auto">
              <a:xfrm>
                <a:off x="4224" y="1152"/>
                <a:ext cx="48" cy="240"/>
                <a:chOff x="1392" y="816"/>
                <a:chExt cx="48" cy="240"/>
              </a:xfrm>
            </p:grpSpPr>
            <p:sp>
              <p:nvSpPr>
                <p:cNvPr id="17526" name="Line 62">
                  <a:extLst>
                    <a:ext uri="{FF2B5EF4-FFF2-40B4-BE49-F238E27FC236}">
                      <a16:creationId xmlns:a16="http://schemas.microsoft.com/office/drawing/2014/main" id="{1138DCDE-EA2D-4767-9235-FE271971EBFD}"/>
                    </a:ext>
                  </a:extLst>
                </p:cNvPr>
                <p:cNvSpPr>
                  <a:spLocks noChangeShapeType="1"/>
                </p:cNvSpPr>
                <p:nvPr/>
              </p:nvSpPr>
              <p:spPr bwMode="auto">
                <a:xfrm>
                  <a:off x="1392" y="816"/>
                  <a:ext cx="0" cy="240"/>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527" name="Line 63">
                  <a:extLst>
                    <a:ext uri="{FF2B5EF4-FFF2-40B4-BE49-F238E27FC236}">
                      <a16:creationId xmlns:a16="http://schemas.microsoft.com/office/drawing/2014/main" id="{19FA79EA-B52E-4AC8-99EB-D407368C672C}"/>
                    </a:ext>
                  </a:extLst>
                </p:cNvPr>
                <p:cNvSpPr>
                  <a:spLocks noChangeShapeType="1"/>
                </p:cNvSpPr>
                <p:nvPr/>
              </p:nvSpPr>
              <p:spPr bwMode="auto">
                <a:xfrm>
                  <a:off x="1440" y="864"/>
                  <a:ext cx="0" cy="144"/>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7525" name="Line 64">
                <a:extLst>
                  <a:ext uri="{FF2B5EF4-FFF2-40B4-BE49-F238E27FC236}">
                    <a16:creationId xmlns:a16="http://schemas.microsoft.com/office/drawing/2014/main" id="{9F49E6C1-6BC1-4FE6-9212-DFDBA7D4B4E0}"/>
                  </a:ext>
                </a:extLst>
              </p:cNvPr>
              <p:cNvSpPr>
                <a:spLocks noChangeShapeType="1"/>
              </p:cNvSpPr>
              <p:nvPr/>
            </p:nvSpPr>
            <p:spPr bwMode="auto">
              <a:xfrm>
                <a:off x="4176" y="1276"/>
                <a:ext cx="48" cy="0"/>
              </a:xfrm>
              <a:prstGeom prst="line">
                <a:avLst/>
              </a:prstGeom>
              <a:noFill/>
              <a:ln w="19050">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7517" name="Group 67">
              <a:extLst>
                <a:ext uri="{FF2B5EF4-FFF2-40B4-BE49-F238E27FC236}">
                  <a16:creationId xmlns:a16="http://schemas.microsoft.com/office/drawing/2014/main" id="{533FC46A-19D3-49EB-9A94-BE4DECF31F1F}"/>
                </a:ext>
              </a:extLst>
            </p:cNvPr>
            <p:cNvGrpSpPr>
              <a:grpSpLocks/>
            </p:cNvGrpSpPr>
            <p:nvPr/>
          </p:nvGrpSpPr>
          <p:grpSpPr bwMode="auto">
            <a:xfrm>
              <a:off x="2784" y="614"/>
              <a:ext cx="2784" cy="674"/>
              <a:chOff x="2784" y="614"/>
              <a:chExt cx="2784" cy="674"/>
            </a:xfrm>
          </p:grpSpPr>
          <p:sp>
            <p:nvSpPr>
              <p:cNvPr id="17519" name="Line 55">
                <a:extLst>
                  <a:ext uri="{FF2B5EF4-FFF2-40B4-BE49-F238E27FC236}">
                    <a16:creationId xmlns:a16="http://schemas.microsoft.com/office/drawing/2014/main" id="{2FC2A07C-962E-46C9-A11C-72FAFB32E905}"/>
                  </a:ext>
                </a:extLst>
              </p:cNvPr>
              <p:cNvSpPr>
                <a:spLocks noChangeShapeType="1"/>
              </p:cNvSpPr>
              <p:nvPr/>
            </p:nvSpPr>
            <p:spPr bwMode="auto">
              <a:xfrm>
                <a:off x="2784" y="614"/>
                <a:ext cx="0" cy="672"/>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520" name="Line 56">
                <a:extLst>
                  <a:ext uri="{FF2B5EF4-FFF2-40B4-BE49-F238E27FC236}">
                    <a16:creationId xmlns:a16="http://schemas.microsoft.com/office/drawing/2014/main" id="{5BCFAF55-5034-4192-A303-A1DC97CB433D}"/>
                  </a:ext>
                </a:extLst>
              </p:cNvPr>
              <p:cNvSpPr>
                <a:spLocks noChangeShapeType="1"/>
              </p:cNvSpPr>
              <p:nvPr/>
            </p:nvSpPr>
            <p:spPr bwMode="auto">
              <a:xfrm>
                <a:off x="5568" y="616"/>
                <a:ext cx="0" cy="672"/>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521" name="Line 65">
                <a:extLst>
                  <a:ext uri="{FF2B5EF4-FFF2-40B4-BE49-F238E27FC236}">
                    <a16:creationId xmlns:a16="http://schemas.microsoft.com/office/drawing/2014/main" id="{872BABDF-7D0C-4F64-9047-6C9715BA62D0}"/>
                  </a:ext>
                </a:extLst>
              </p:cNvPr>
              <p:cNvSpPr>
                <a:spLocks noChangeShapeType="1"/>
              </p:cNvSpPr>
              <p:nvPr/>
            </p:nvSpPr>
            <p:spPr bwMode="auto">
              <a:xfrm>
                <a:off x="4272" y="1278"/>
                <a:ext cx="1296"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522" name="Line 66">
                <a:extLst>
                  <a:ext uri="{FF2B5EF4-FFF2-40B4-BE49-F238E27FC236}">
                    <a16:creationId xmlns:a16="http://schemas.microsoft.com/office/drawing/2014/main" id="{7096D739-4367-4B19-96DC-A6FCC9146713}"/>
                  </a:ext>
                </a:extLst>
              </p:cNvPr>
              <p:cNvSpPr>
                <a:spLocks noChangeShapeType="1"/>
              </p:cNvSpPr>
              <p:nvPr/>
            </p:nvSpPr>
            <p:spPr bwMode="auto">
              <a:xfrm>
                <a:off x="2784" y="1276"/>
                <a:ext cx="1344"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7518" name="Text Box 84">
              <a:extLst>
                <a:ext uri="{FF2B5EF4-FFF2-40B4-BE49-F238E27FC236}">
                  <a16:creationId xmlns:a16="http://schemas.microsoft.com/office/drawing/2014/main" id="{5C0BEA24-4EF8-4D73-95E4-C160540F18AE}"/>
                </a:ext>
              </a:extLst>
            </p:cNvPr>
            <p:cNvSpPr txBox="1">
              <a:spLocks noChangeArrowheads="1"/>
            </p:cNvSpPr>
            <p:nvPr/>
          </p:nvSpPr>
          <p:spPr bwMode="auto">
            <a:xfrm>
              <a:off x="4224" y="134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66FF33"/>
                  </a:solidFill>
                </a:rPr>
                <a:t>V</a:t>
              </a:r>
              <a:endParaRPr lang="en-US" altLang="en-US" sz="1800" b="1" baseline="-25000">
                <a:solidFill>
                  <a:srgbClr val="66FF33"/>
                </a:solidFill>
              </a:endParaRPr>
            </a:p>
          </p:txBody>
        </p:sp>
      </p:grpSp>
      <p:sp>
        <p:nvSpPr>
          <p:cNvPr id="112730" name="Text Box 90">
            <a:extLst>
              <a:ext uri="{FF2B5EF4-FFF2-40B4-BE49-F238E27FC236}">
                <a16:creationId xmlns:a16="http://schemas.microsoft.com/office/drawing/2014/main" id="{7C07EE80-5B08-4D33-8EE8-B017D54E1FCF}"/>
              </a:ext>
            </a:extLst>
          </p:cNvPr>
          <p:cNvSpPr txBox="1">
            <a:spLocks noChangeArrowheads="1"/>
          </p:cNvSpPr>
          <p:nvPr/>
        </p:nvSpPr>
        <p:spPr bwMode="auto">
          <a:xfrm>
            <a:off x="5029200" y="319088"/>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00"/>
                </a:solidFill>
              </a:rPr>
              <a:t>C</a:t>
            </a:r>
            <a:r>
              <a:rPr lang="en-US" altLang="en-US" sz="1800" b="1" baseline="-25000">
                <a:solidFill>
                  <a:srgbClr val="FFFF00"/>
                </a:solidFill>
              </a:rPr>
              <a:t>1</a:t>
            </a:r>
          </a:p>
        </p:txBody>
      </p:sp>
      <p:sp>
        <p:nvSpPr>
          <p:cNvPr id="112731" name="Text Box 91">
            <a:extLst>
              <a:ext uri="{FF2B5EF4-FFF2-40B4-BE49-F238E27FC236}">
                <a16:creationId xmlns:a16="http://schemas.microsoft.com/office/drawing/2014/main" id="{26B00AEB-2356-4400-B70B-6DD2693A1CF0}"/>
              </a:ext>
            </a:extLst>
          </p:cNvPr>
          <p:cNvSpPr txBox="1">
            <a:spLocks noChangeArrowheads="1"/>
          </p:cNvSpPr>
          <p:nvPr/>
        </p:nvSpPr>
        <p:spPr bwMode="auto">
          <a:xfrm>
            <a:off x="6477000" y="319088"/>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00"/>
                </a:solidFill>
              </a:rPr>
              <a:t>C</a:t>
            </a:r>
            <a:r>
              <a:rPr lang="en-US" altLang="en-US" sz="1800" b="1" baseline="-25000">
                <a:solidFill>
                  <a:srgbClr val="FFFF00"/>
                </a:solidFill>
              </a:rPr>
              <a:t>2</a:t>
            </a:r>
          </a:p>
        </p:txBody>
      </p:sp>
      <p:sp>
        <p:nvSpPr>
          <p:cNvPr id="112732" name="Text Box 92">
            <a:extLst>
              <a:ext uri="{FF2B5EF4-FFF2-40B4-BE49-F238E27FC236}">
                <a16:creationId xmlns:a16="http://schemas.microsoft.com/office/drawing/2014/main" id="{D2EDB427-99A2-4637-9AC5-4736C36EC2D8}"/>
              </a:ext>
            </a:extLst>
          </p:cNvPr>
          <p:cNvSpPr txBox="1">
            <a:spLocks noChangeArrowheads="1"/>
          </p:cNvSpPr>
          <p:nvPr/>
        </p:nvSpPr>
        <p:spPr bwMode="auto">
          <a:xfrm>
            <a:off x="7924800" y="319088"/>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00"/>
                </a:solidFill>
              </a:rPr>
              <a:t>C</a:t>
            </a:r>
            <a:r>
              <a:rPr lang="en-US" altLang="en-US" sz="1800" b="1" baseline="-25000">
                <a:solidFill>
                  <a:srgbClr val="FFFF00"/>
                </a:solidFill>
              </a:rPr>
              <a:t>3</a:t>
            </a:r>
          </a:p>
        </p:txBody>
      </p:sp>
      <p:sp>
        <p:nvSpPr>
          <p:cNvPr id="112733" name="Text Box 93">
            <a:extLst>
              <a:ext uri="{FF2B5EF4-FFF2-40B4-BE49-F238E27FC236}">
                <a16:creationId xmlns:a16="http://schemas.microsoft.com/office/drawing/2014/main" id="{4C4617FD-9F37-4F87-9DF8-C52E90470DE8}"/>
              </a:ext>
            </a:extLst>
          </p:cNvPr>
          <p:cNvSpPr txBox="1">
            <a:spLocks noChangeArrowheads="1"/>
          </p:cNvSpPr>
          <p:nvPr/>
        </p:nvSpPr>
        <p:spPr bwMode="auto">
          <a:xfrm>
            <a:off x="76200" y="457200"/>
            <a:ext cx="42672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71475" indent="-3714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6600"/>
                </a:solidFill>
              </a:rPr>
              <a:t>In series combination,</a:t>
            </a:r>
          </a:p>
          <a:p>
            <a:pPr eaLnBrk="1" hangingPunct="1">
              <a:spcBef>
                <a:spcPct val="50000"/>
              </a:spcBef>
              <a:buFontTx/>
              <a:buAutoNum type="romanLcParenR"/>
            </a:pPr>
            <a:r>
              <a:rPr lang="en-US" altLang="en-US" sz="1800" b="1">
                <a:solidFill>
                  <a:srgbClr val="FFFFCC"/>
                </a:solidFill>
              </a:rPr>
              <a:t>Charge is same in each capacitor</a:t>
            </a:r>
          </a:p>
          <a:p>
            <a:pPr eaLnBrk="1" hangingPunct="1">
              <a:spcBef>
                <a:spcPct val="50000"/>
              </a:spcBef>
              <a:buFontTx/>
              <a:buAutoNum type="romanLcParenR"/>
            </a:pPr>
            <a:r>
              <a:rPr lang="en-US" altLang="en-US" sz="1800" b="1">
                <a:solidFill>
                  <a:srgbClr val="CCFF33"/>
                </a:solidFill>
              </a:rPr>
              <a:t>Potential is distributed in inverse proportion to capacitances</a:t>
            </a:r>
          </a:p>
        </p:txBody>
      </p:sp>
      <p:sp>
        <p:nvSpPr>
          <p:cNvPr id="112735" name="Text Box 95">
            <a:extLst>
              <a:ext uri="{FF2B5EF4-FFF2-40B4-BE49-F238E27FC236}">
                <a16:creationId xmlns:a16="http://schemas.microsoft.com/office/drawing/2014/main" id="{727FC485-852C-4FB3-A542-77C018FF34E1}"/>
              </a:ext>
            </a:extLst>
          </p:cNvPr>
          <p:cNvSpPr txBox="1">
            <a:spLocks noChangeArrowheads="1"/>
          </p:cNvSpPr>
          <p:nvPr/>
        </p:nvSpPr>
        <p:spPr bwMode="auto">
          <a:xfrm>
            <a:off x="533400" y="20574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00"/>
                </a:solidFill>
                <a:cs typeface="Arial" panose="020B0604020202020204" pitchFamily="34" charset="0"/>
              </a:rPr>
              <a:t>i.e.</a:t>
            </a:r>
            <a:endParaRPr lang="el-GR" altLang="en-US" sz="1800" b="1">
              <a:solidFill>
                <a:srgbClr val="00FF00"/>
              </a:solidFill>
              <a:cs typeface="Arial" panose="020B0604020202020204" pitchFamily="34" charset="0"/>
            </a:endParaRPr>
          </a:p>
        </p:txBody>
      </p:sp>
      <p:sp>
        <p:nvSpPr>
          <p:cNvPr id="112736" name="Text Box 96">
            <a:extLst>
              <a:ext uri="{FF2B5EF4-FFF2-40B4-BE49-F238E27FC236}">
                <a16:creationId xmlns:a16="http://schemas.microsoft.com/office/drawing/2014/main" id="{E4F75BC8-9328-4243-B888-6C8A4566B9FD}"/>
              </a:ext>
            </a:extLst>
          </p:cNvPr>
          <p:cNvSpPr txBox="1">
            <a:spLocks noChangeArrowheads="1"/>
          </p:cNvSpPr>
          <p:nvPr/>
        </p:nvSpPr>
        <p:spPr bwMode="auto">
          <a:xfrm>
            <a:off x="1219200" y="20574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CC99FF"/>
                </a:solidFill>
              </a:rPr>
              <a:t>V = V</a:t>
            </a:r>
            <a:r>
              <a:rPr lang="en-US" altLang="en-US" sz="1800" b="1" baseline="-25000">
                <a:solidFill>
                  <a:srgbClr val="CC99FF"/>
                </a:solidFill>
              </a:rPr>
              <a:t>1</a:t>
            </a:r>
            <a:r>
              <a:rPr lang="en-US" altLang="en-US" sz="1800" b="1">
                <a:solidFill>
                  <a:srgbClr val="CC99FF"/>
                </a:solidFill>
              </a:rPr>
              <a:t> + V</a:t>
            </a:r>
            <a:r>
              <a:rPr lang="en-US" altLang="en-US" sz="1800" b="1" baseline="-25000">
                <a:solidFill>
                  <a:srgbClr val="CC99FF"/>
                </a:solidFill>
              </a:rPr>
              <a:t>2</a:t>
            </a:r>
            <a:r>
              <a:rPr lang="en-US" altLang="en-US" sz="1800" b="1">
                <a:solidFill>
                  <a:srgbClr val="CC99FF"/>
                </a:solidFill>
              </a:rPr>
              <a:t> + V</a:t>
            </a:r>
            <a:r>
              <a:rPr lang="en-US" altLang="en-US" sz="1800" b="1" baseline="-25000">
                <a:solidFill>
                  <a:srgbClr val="CC99FF"/>
                </a:solidFill>
              </a:rPr>
              <a:t>3</a:t>
            </a:r>
          </a:p>
        </p:txBody>
      </p:sp>
      <p:sp>
        <p:nvSpPr>
          <p:cNvPr id="112737" name="Text Box 97">
            <a:extLst>
              <a:ext uri="{FF2B5EF4-FFF2-40B4-BE49-F238E27FC236}">
                <a16:creationId xmlns:a16="http://schemas.microsoft.com/office/drawing/2014/main" id="{B098AF51-5211-48B2-8B4D-90040588CE0C}"/>
              </a:ext>
            </a:extLst>
          </p:cNvPr>
          <p:cNvSpPr txBox="1">
            <a:spLocks noChangeArrowheads="1"/>
          </p:cNvSpPr>
          <p:nvPr/>
        </p:nvSpPr>
        <p:spPr bwMode="auto">
          <a:xfrm>
            <a:off x="304800" y="2681288"/>
            <a:ext cx="60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00"/>
                </a:solidFill>
                <a:cs typeface="Arial" panose="020B0604020202020204" pitchFamily="34" charset="0"/>
              </a:rPr>
              <a:t>But</a:t>
            </a:r>
            <a:endParaRPr lang="el-GR" altLang="en-US" sz="1800" b="1">
              <a:solidFill>
                <a:srgbClr val="00FF00"/>
              </a:solidFill>
              <a:cs typeface="Arial" panose="020B0604020202020204" pitchFamily="34" charset="0"/>
            </a:endParaRPr>
          </a:p>
        </p:txBody>
      </p:sp>
      <p:grpSp>
        <p:nvGrpSpPr>
          <p:cNvPr id="112755" name="Group 115">
            <a:extLst>
              <a:ext uri="{FF2B5EF4-FFF2-40B4-BE49-F238E27FC236}">
                <a16:creationId xmlns:a16="http://schemas.microsoft.com/office/drawing/2014/main" id="{A23CC635-C606-4B63-A4EE-185F6CE0BC60}"/>
              </a:ext>
            </a:extLst>
          </p:cNvPr>
          <p:cNvGrpSpPr>
            <a:grpSpLocks/>
          </p:cNvGrpSpPr>
          <p:nvPr/>
        </p:nvGrpSpPr>
        <p:grpSpPr bwMode="auto">
          <a:xfrm>
            <a:off x="2362200" y="2438400"/>
            <a:ext cx="1066800" cy="809625"/>
            <a:chOff x="768" y="1680"/>
            <a:chExt cx="672" cy="510"/>
          </a:xfrm>
        </p:grpSpPr>
        <p:sp>
          <p:nvSpPr>
            <p:cNvPr id="17511" name="Rectangle 100">
              <a:extLst>
                <a:ext uri="{FF2B5EF4-FFF2-40B4-BE49-F238E27FC236}">
                  <a16:creationId xmlns:a16="http://schemas.microsoft.com/office/drawing/2014/main" id="{064FD816-AD36-40B4-B08E-26E0A3E61048}"/>
                </a:ext>
              </a:extLst>
            </p:cNvPr>
            <p:cNvSpPr>
              <a:spLocks noChangeArrowheads="1"/>
            </p:cNvSpPr>
            <p:nvPr/>
          </p:nvSpPr>
          <p:spPr bwMode="auto">
            <a:xfrm>
              <a:off x="1152" y="168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FFCC"/>
                  </a:solidFill>
                </a:rPr>
                <a:t>q</a:t>
              </a:r>
              <a:endParaRPr lang="en-US" altLang="en-US" sz="1800">
                <a:solidFill>
                  <a:srgbClr val="FFFFCC"/>
                </a:solidFill>
              </a:endParaRPr>
            </a:p>
          </p:txBody>
        </p:sp>
        <p:grpSp>
          <p:nvGrpSpPr>
            <p:cNvPr id="17512" name="Group 104">
              <a:extLst>
                <a:ext uri="{FF2B5EF4-FFF2-40B4-BE49-F238E27FC236}">
                  <a16:creationId xmlns:a16="http://schemas.microsoft.com/office/drawing/2014/main" id="{D05A3CB8-6B06-42CD-ABD3-0E5C7539132F}"/>
                </a:ext>
              </a:extLst>
            </p:cNvPr>
            <p:cNvGrpSpPr>
              <a:grpSpLocks/>
            </p:cNvGrpSpPr>
            <p:nvPr/>
          </p:nvGrpSpPr>
          <p:grpSpPr bwMode="auto">
            <a:xfrm>
              <a:off x="768" y="1824"/>
              <a:ext cx="672" cy="366"/>
              <a:chOff x="768" y="1824"/>
              <a:chExt cx="672" cy="366"/>
            </a:xfrm>
          </p:grpSpPr>
          <p:sp>
            <p:nvSpPr>
              <p:cNvPr id="17513" name="Rectangle 99">
                <a:extLst>
                  <a:ext uri="{FF2B5EF4-FFF2-40B4-BE49-F238E27FC236}">
                    <a16:creationId xmlns:a16="http://schemas.microsoft.com/office/drawing/2014/main" id="{362C40DB-3619-42C1-AF9A-EBA374C33240}"/>
                  </a:ext>
                </a:extLst>
              </p:cNvPr>
              <p:cNvSpPr>
                <a:spLocks noChangeArrowheads="1"/>
              </p:cNvSpPr>
              <p:nvPr/>
            </p:nvSpPr>
            <p:spPr bwMode="auto">
              <a:xfrm>
                <a:off x="768" y="1824"/>
                <a:ext cx="42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FFCC"/>
                    </a:solidFill>
                  </a:rPr>
                  <a:t>V</a:t>
                </a:r>
                <a:r>
                  <a:rPr lang="en-US" altLang="en-US" sz="1800" b="1" baseline="-25000">
                    <a:solidFill>
                      <a:srgbClr val="FFFFCC"/>
                    </a:solidFill>
                  </a:rPr>
                  <a:t>1</a:t>
                </a:r>
                <a:r>
                  <a:rPr lang="en-US" altLang="en-US" sz="1800" b="1">
                    <a:solidFill>
                      <a:srgbClr val="FFFFCC"/>
                    </a:solidFill>
                  </a:rPr>
                  <a:t> = </a:t>
                </a:r>
                <a:endParaRPr lang="en-US" altLang="en-US" sz="1800">
                  <a:solidFill>
                    <a:srgbClr val="FFFFCC"/>
                  </a:solidFill>
                </a:endParaRPr>
              </a:p>
            </p:txBody>
          </p:sp>
          <p:sp>
            <p:nvSpPr>
              <p:cNvPr id="17514" name="Rectangle 101">
                <a:extLst>
                  <a:ext uri="{FF2B5EF4-FFF2-40B4-BE49-F238E27FC236}">
                    <a16:creationId xmlns:a16="http://schemas.microsoft.com/office/drawing/2014/main" id="{87960B22-4EA5-43FE-B88E-A6DF9EC800FB}"/>
                  </a:ext>
                </a:extLst>
              </p:cNvPr>
              <p:cNvSpPr>
                <a:spLocks noChangeArrowheads="1"/>
              </p:cNvSpPr>
              <p:nvPr/>
            </p:nvSpPr>
            <p:spPr bwMode="auto">
              <a:xfrm>
                <a:off x="1152" y="1959"/>
                <a:ext cx="27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FFCC"/>
                    </a:solidFill>
                  </a:rPr>
                  <a:t>C</a:t>
                </a:r>
                <a:r>
                  <a:rPr lang="en-US" altLang="en-US" sz="1800" b="1" baseline="-25000">
                    <a:solidFill>
                      <a:srgbClr val="FFFFCC"/>
                    </a:solidFill>
                  </a:rPr>
                  <a:t>1</a:t>
                </a:r>
              </a:p>
            </p:txBody>
          </p:sp>
          <p:sp>
            <p:nvSpPr>
              <p:cNvPr id="17515" name="Line 103">
                <a:extLst>
                  <a:ext uri="{FF2B5EF4-FFF2-40B4-BE49-F238E27FC236}">
                    <a16:creationId xmlns:a16="http://schemas.microsoft.com/office/drawing/2014/main" id="{97634324-E9BE-4798-BAF2-385D6EE83E8E}"/>
                  </a:ext>
                </a:extLst>
              </p:cNvPr>
              <p:cNvSpPr>
                <a:spLocks noChangeShapeType="1"/>
              </p:cNvSpPr>
              <p:nvPr/>
            </p:nvSpPr>
            <p:spPr bwMode="auto">
              <a:xfrm>
                <a:off x="1152" y="1948"/>
                <a:ext cx="288" cy="0"/>
              </a:xfrm>
              <a:prstGeom prst="line">
                <a:avLst/>
              </a:prstGeom>
              <a:noFill/>
              <a:ln w="1905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112756" name="Group 116">
            <a:extLst>
              <a:ext uri="{FF2B5EF4-FFF2-40B4-BE49-F238E27FC236}">
                <a16:creationId xmlns:a16="http://schemas.microsoft.com/office/drawing/2014/main" id="{5464C890-3EC8-4396-AFF6-7B6028A60BE2}"/>
              </a:ext>
            </a:extLst>
          </p:cNvPr>
          <p:cNvGrpSpPr>
            <a:grpSpLocks/>
          </p:cNvGrpSpPr>
          <p:nvPr/>
        </p:nvGrpSpPr>
        <p:grpSpPr bwMode="auto">
          <a:xfrm>
            <a:off x="3886200" y="2438400"/>
            <a:ext cx="1066800" cy="809625"/>
            <a:chOff x="1728" y="1680"/>
            <a:chExt cx="672" cy="510"/>
          </a:xfrm>
        </p:grpSpPr>
        <p:grpSp>
          <p:nvGrpSpPr>
            <p:cNvPr id="17506" name="Group 105">
              <a:extLst>
                <a:ext uri="{FF2B5EF4-FFF2-40B4-BE49-F238E27FC236}">
                  <a16:creationId xmlns:a16="http://schemas.microsoft.com/office/drawing/2014/main" id="{2008F3D7-E6E2-42BF-BBCD-A21C10134C7F}"/>
                </a:ext>
              </a:extLst>
            </p:cNvPr>
            <p:cNvGrpSpPr>
              <a:grpSpLocks/>
            </p:cNvGrpSpPr>
            <p:nvPr/>
          </p:nvGrpSpPr>
          <p:grpSpPr bwMode="auto">
            <a:xfrm>
              <a:off x="1728" y="1824"/>
              <a:ext cx="672" cy="366"/>
              <a:chOff x="768" y="1824"/>
              <a:chExt cx="672" cy="366"/>
            </a:xfrm>
          </p:grpSpPr>
          <p:sp>
            <p:nvSpPr>
              <p:cNvPr id="17508" name="Rectangle 106">
                <a:extLst>
                  <a:ext uri="{FF2B5EF4-FFF2-40B4-BE49-F238E27FC236}">
                    <a16:creationId xmlns:a16="http://schemas.microsoft.com/office/drawing/2014/main" id="{EA896583-D977-464A-BFF1-434316358725}"/>
                  </a:ext>
                </a:extLst>
              </p:cNvPr>
              <p:cNvSpPr>
                <a:spLocks noChangeArrowheads="1"/>
              </p:cNvSpPr>
              <p:nvPr/>
            </p:nvSpPr>
            <p:spPr bwMode="auto">
              <a:xfrm>
                <a:off x="768" y="1824"/>
                <a:ext cx="42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FFCC"/>
                    </a:solidFill>
                  </a:rPr>
                  <a:t>V</a:t>
                </a:r>
                <a:r>
                  <a:rPr lang="en-US" altLang="en-US" sz="1800" b="1" baseline="-25000">
                    <a:solidFill>
                      <a:srgbClr val="FFFFCC"/>
                    </a:solidFill>
                  </a:rPr>
                  <a:t>2</a:t>
                </a:r>
                <a:r>
                  <a:rPr lang="en-US" altLang="en-US" sz="1800" b="1">
                    <a:solidFill>
                      <a:srgbClr val="FFFFCC"/>
                    </a:solidFill>
                  </a:rPr>
                  <a:t> = </a:t>
                </a:r>
                <a:endParaRPr lang="en-US" altLang="en-US" sz="1800">
                  <a:solidFill>
                    <a:srgbClr val="FFFFCC"/>
                  </a:solidFill>
                </a:endParaRPr>
              </a:p>
            </p:txBody>
          </p:sp>
          <p:sp>
            <p:nvSpPr>
              <p:cNvPr id="17509" name="Rectangle 107">
                <a:extLst>
                  <a:ext uri="{FF2B5EF4-FFF2-40B4-BE49-F238E27FC236}">
                    <a16:creationId xmlns:a16="http://schemas.microsoft.com/office/drawing/2014/main" id="{FE3EBC0F-135D-461F-AFE2-D96A8CEE9FC5}"/>
                  </a:ext>
                </a:extLst>
              </p:cNvPr>
              <p:cNvSpPr>
                <a:spLocks noChangeArrowheads="1"/>
              </p:cNvSpPr>
              <p:nvPr/>
            </p:nvSpPr>
            <p:spPr bwMode="auto">
              <a:xfrm>
                <a:off x="1152" y="1959"/>
                <a:ext cx="27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FFCC"/>
                    </a:solidFill>
                  </a:rPr>
                  <a:t>C</a:t>
                </a:r>
                <a:r>
                  <a:rPr lang="en-US" altLang="en-US" sz="1800" b="1" baseline="-25000">
                    <a:solidFill>
                      <a:srgbClr val="FFFFCC"/>
                    </a:solidFill>
                  </a:rPr>
                  <a:t>2</a:t>
                </a:r>
              </a:p>
            </p:txBody>
          </p:sp>
          <p:sp>
            <p:nvSpPr>
              <p:cNvPr id="17510" name="Line 108">
                <a:extLst>
                  <a:ext uri="{FF2B5EF4-FFF2-40B4-BE49-F238E27FC236}">
                    <a16:creationId xmlns:a16="http://schemas.microsoft.com/office/drawing/2014/main" id="{7DAF2118-83C6-4AD8-AA63-A8E3A49F79C8}"/>
                  </a:ext>
                </a:extLst>
              </p:cNvPr>
              <p:cNvSpPr>
                <a:spLocks noChangeShapeType="1"/>
              </p:cNvSpPr>
              <p:nvPr/>
            </p:nvSpPr>
            <p:spPr bwMode="auto">
              <a:xfrm>
                <a:off x="1152" y="1948"/>
                <a:ext cx="288" cy="0"/>
              </a:xfrm>
              <a:prstGeom prst="line">
                <a:avLst/>
              </a:prstGeom>
              <a:noFill/>
              <a:ln w="1905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7507" name="Rectangle 113">
              <a:extLst>
                <a:ext uri="{FF2B5EF4-FFF2-40B4-BE49-F238E27FC236}">
                  <a16:creationId xmlns:a16="http://schemas.microsoft.com/office/drawing/2014/main" id="{5C5E8FD6-36D9-448A-A11D-42712E4FB2F6}"/>
                </a:ext>
              </a:extLst>
            </p:cNvPr>
            <p:cNvSpPr>
              <a:spLocks noChangeArrowheads="1"/>
            </p:cNvSpPr>
            <p:nvPr/>
          </p:nvSpPr>
          <p:spPr bwMode="auto">
            <a:xfrm>
              <a:off x="2112" y="168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FFCC"/>
                  </a:solidFill>
                </a:rPr>
                <a:t>q</a:t>
              </a:r>
              <a:endParaRPr lang="en-US" altLang="en-US" sz="1800">
                <a:solidFill>
                  <a:srgbClr val="FFFFCC"/>
                </a:solidFill>
              </a:endParaRPr>
            </a:p>
          </p:txBody>
        </p:sp>
      </p:grpSp>
      <p:grpSp>
        <p:nvGrpSpPr>
          <p:cNvPr id="112757" name="Group 117">
            <a:extLst>
              <a:ext uri="{FF2B5EF4-FFF2-40B4-BE49-F238E27FC236}">
                <a16:creationId xmlns:a16="http://schemas.microsoft.com/office/drawing/2014/main" id="{92D31D53-F74D-4766-9C17-56255E5E1E9C}"/>
              </a:ext>
            </a:extLst>
          </p:cNvPr>
          <p:cNvGrpSpPr>
            <a:grpSpLocks/>
          </p:cNvGrpSpPr>
          <p:nvPr/>
        </p:nvGrpSpPr>
        <p:grpSpPr bwMode="auto">
          <a:xfrm>
            <a:off x="5791200" y="2438400"/>
            <a:ext cx="1066800" cy="809625"/>
            <a:chOff x="2688" y="1680"/>
            <a:chExt cx="672" cy="510"/>
          </a:xfrm>
        </p:grpSpPr>
        <p:grpSp>
          <p:nvGrpSpPr>
            <p:cNvPr id="17501" name="Group 109">
              <a:extLst>
                <a:ext uri="{FF2B5EF4-FFF2-40B4-BE49-F238E27FC236}">
                  <a16:creationId xmlns:a16="http://schemas.microsoft.com/office/drawing/2014/main" id="{41F6D3D0-FB31-48F2-B77B-9B1A00538EF9}"/>
                </a:ext>
              </a:extLst>
            </p:cNvPr>
            <p:cNvGrpSpPr>
              <a:grpSpLocks/>
            </p:cNvGrpSpPr>
            <p:nvPr/>
          </p:nvGrpSpPr>
          <p:grpSpPr bwMode="auto">
            <a:xfrm>
              <a:off x="2688" y="1824"/>
              <a:ext cx="672" cy="366"/>
              <a:chOff x="768" y="1824"/>
              <a:chExt cx="672" cy="366"/>
            </a:xfrm>
          </p:grpSpPr>
          <p:sp>
            <p:nvSpPr>
              <p:cNvPr id="17503" name="Rectangle 110">
                <a:extLst>
                  <a:ext uri="{FF2B5EF4-FFF2-40B4-BE49-F238E27FC236}">
                    <a16:creationId xmlns:a16="http://schemas.microsoft.com/office/drawing/2014/main" id="{90E4E546-85BA-485B-9826-DECEB4FD08FA}"/>
                  </a:ext>
                </a:extLst>
              </p:cNvPr>
              <p:cNvSpPr>
                <a:spLocks noChangeArrowheads="1"/>
              </p:cNvSpPr>
              <p:nvPr/>
            </p:nvSpPr>
            <p:spPr bwMode="auto">
              <a:xfrm>
                <a:off x="768" y="1824"/>
                <a:ext cx="42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FFCC"/>
                    </a:solidFill>
                  </a:rPr>
                  <a:t>V</a:t>
                </a:r>
                <a:r>
                  <a:rPr lang="en-US" altLang="en-US" sz="1800" b="1" baseline="-25000">
                    <a:solidFill>
                      <a:srgbClr val="FFFFCC"/>
                    </a:solidFill>
                  </a:rPr>
                  <a:t>3</a:t>
                </a:r>
                <a:r>
                  <a:rPr lang="en-US" altLang="en-US" sz="1800" b="1">
                    <a:solidFill>
                      <a:srgbClr val="FFFFCC"/>
                    </a:solidFill>
                  </a:rPr>
                  <a:t> = </a:t>
                </a:r>
                <a:endParaRPr lang="en-US" altLang="en-US" sz="1800">
                  <a:solidFill>
                    <a:srgbClr val="FFFFCC"/>
                  </a:solidFill>
                </a:endParaRPr>
              </a:p>
            </p:txBody>
          </p:sp>
          <p:sp>
            <p:nvSpPr>
              <p:cNvPr id="17504" name="Rectangle 111">
                <a:extLst>
                  <a:ext uri="{FF2B5EF4-FFF2-40B4-BE49-F238E27FC236}">
                    <a16:creationId xmlns:a16="http://schemas.microsoft.com/office/drawing/2014/main" id="{C78F9662-BD63-4170-B370-92130D16C069}"/>
                  </a:ext>
                </a:extLst>
              </p:cNvPr>
              <p:cNvSpPr>
                <a:spLocks noChangeArrowheads="1"/>
              </p:cNvSpPr>
              <p:nvPr/>
            </p:nvSpPr>
            <p:spPr bwMode="auto">
              <a:xfrm>
                <a:off x="1152" y="1959"/>
                <a:ext cx="27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FFCC"/>
                    </a:solidFill>
                  </a:rPr>
                  <a:t>C</a:t>
                </a:r>
                <a:r>
                  <a:rPr lang="en-US" altLang="en-US" sz="1800" b="1" baseline="-25000">
                    <a:solidFill>
                      <a:srgbClr val="FFFFCC"/>
                    </a:solidFill>
                  </a:rPr>
                  <a:t>3</a:t>
                </a:r>
              </a:p>
            </p:txBody>
          </p:sp>
          <p:sp>
            <p:nvSpPr>
              <p:cNvPr id="17505" name="Line 112">
                <a:extLst>
                  <a:ext uri="{FF2B5EF4-FFF2-40B4-BE49-F238E27FC236}">
                    <a16:creationId xmlns:a16="http://schemas.microsoft.com/office/drawing/2014/main" id="{0EBBB558-2DC4-4FFF-80FB-9EE6E13847D9}"/>
                  </a:ext>
                </a:extLst>
              </p:cNvPr>
              <p:cNvSpPr>
                <a:spLocks noChangeShapeType="1"/>
              </p:cNvSpPr>
              <p:nvPr/>
            </p:nvSpPr>
            <p:spPr bwMode="auto">
              <a:xfrm>
                <a:off x="1152" y="1948"/>
                <a:ext cx="288" cy="0"/>
              </a:xfrm>
              <a:prstGeom prst="line">
                <a:avLst/>
              </a:prstGeom>
              <a:noFill/>
              <a:ln w="1905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7502" name="Rectangle 114">
              <a:extLst>
                <a:ext uri="{FF2B5EF4-FFF2-40B4-BE49-F238E27FC236}">
                  <a16:creationId xmlns:a16="http://schemas.microsoft.com/office/drawing/2014/main" id="{C44FF1C8-3016-4246-94F8-36E50AED0FF8}"/>
                </a:ext>
              </a:extLst>
            </p:cNvPr>
            <p:cNvSpPr>
              <a:spLocks noChangeArrowheads="1"/>
            </p:cNvSpPr>
            <p:nvPr/>
          </p:nvSpPr>
          <p:spPr bwMode="auto">
            <a:xfrm>
              <a:off x="3072" y="168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FFCC"/>
                  </a:solidFill>
                </a:rPr>
                <a:t>q</a:t>
              </a:r>
              <a:endParaRPr lang="en-US" altLang="en-US" sz="1800">
                <a:solidFill>
                  <a:srgbClr val="FFFFCC"/>
                </a:solidFill>
              </a:endParaRPr>
            </a:p>
          </p:txBody>
        </p:sp>
      </p:grpSp>
      <p:sp>
        <p:nvSpPr>
          <p:cNvPr id="112758" name="Text Box 118">
            <a:extLst>
              <a:ext uri="{FF2B5EF4-FFF2-40B4-BE49-F238E27FC236}">
                <a16:creationId xmlns:a16="http://schemas.microsoft.com/office/drawing/2014/main" id="{0BE98739-A329-4BDD-B896-68E6A2772902}"/>
              </a:ext>
            </a:extLst>
          </p:cNvPr>
          <p:cNvSpPr txBox="1">
            <a:spLocks noChangeArrowheads="1"/>
          </p:cNvSpPr>
          <p:nvPr/>
        </p:nvSpPr>
        <p:spPr bwMode="auto">
          <a:xfrm>
            <a:off x="3429000" y="2590800"/>
            <a:ext cx="22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66FF66"/>
                </a:solidFill>
              </a:rPr>
              <a:t>,</a:t>
            </a:r>
          </a:p>
        </p:txBody>
      </p:sp>
      <p:sp>
        <p:nvSpPr>
          <p:cNvPr id="112759" name="Text Box 119">
            <a:extLst>
              <a:ext uri="{FF2B5EF4-FFF2-40B4-BE49-F238E27FC236}">
                <a16:creationId xmlns:a16="http://schemas.microsoft.com/office/drawing/2014/main" id="{1F0D6F00-1BBF-4D1D-8674-21AAF3C78E8C}"/>
              </a:ext>
            </a:extLst>
          </p:cNvPr>
          <p:cNvSpPr txBox="1">
            <a:spLocks noChangeArrowheads="1"/>
          </p:cNvSpPr>
          <p:nvPr/>
        </p:nvSpPr>
        <p:spPr bwMode="auto">
          <a:xfrm>
            <a:off x="5181600" y="26670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00"/>
                </a:solidFill>
                <a:cs typeface="Arial" panose="020B0604020202020204" pitchFamily="34" charset="0"/>
              </a:rPr>
              <a:t>and</a:t>
            </a:r>
            <a:endParaRPr lang="el-GR" altLang="en-US" sz="1800" b="1">
              <a:solidFill>
                <a:srgbClr val="00FF00"/>
              </a:solidFill>
              <a:cs typeface="Arial" panose="020B0604020202020204" pitchFamily="34" charset="0"/>
            </a:endParaRPr>
          </a:p>
        </p:txBody>
      </p:sp>
      <p:grpSp>
        <p:nvGrpSpPr>
          <p:cNvPr id="112760" name="Group 120">
            <a:extLst>
              <a:ext uri="{FF2B5EF4-FFF2-40B4-BE49-F238E27FC236}">
                <a16:creationId xmlns:a16="http://schemas.microsoft.com/office/drawing/2014/main" id="{739BDB8F-69B1-4F82-AB33-7AD7041A6BCD}"/>
              </a:ext>
            </a:extLst>
          </p:cNvPr>
          <p:cNvGrpSpPr>
            <a:grpSpLocks/>
          </p:cNvGrpSpPr>
          <p:nvPr/>
        </p:nvGrpSpPr>
        <p:grpSpPr bwMode="auto">
          <a:xfrm>
            <a:off x="228600" y="3581400"/>
            <a:ext cx="152400" cy="152400"/>
            <a:chOff x="2304" y="2688"/>
            <a:chExt cx="96" cy="96"/>
          </a:xfrm>
        </p:grpSpPr>
        <p:sp>
          <p:nvSpPr>
            <p:cNvPr id="17498" name="Oval 121">
              <a:extLst>
                <a:ext uri="{FF2B5EF4-FFF2-40B4-BE49-F238E27FC236}">
                  <a16:creationId xmlns:a16="http://schemas.microsoft.com/office/drawing/2014/main" id="{295CA829-832E-466D-81B6-4C8CBE8A55B4}"/>
                </a:ext>
              </a:extLst>
            </p:cNvPr>
            <p:cNvSpPr>
              <a:spLocks noChangeArrowheads="1"/>
            </p:cNvSpPr>
            <p:nvPr/>
          </p:nvSpPr>
          <p:spPr bwMode="auto">
            <a:xfrm>
              <a:off x="2304" y="2752"/>
              <a:ext cx="32" cy="32"/>
            </a:xfrm>
            <a:prstGeom prst="ellipse">
              <a:avLst/>
            </a:prstGeom>
            <a:solidFill>
              <a:srgbClr val="66FFFF"/>
            </a:solidFill>
            <a:ln w="9525">
              <a:solidFill>
                <a:srgbClr val="66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7499" name="Oval 122">
              <a:extLst>
                <a:ext uri="{FF2B5EF4-FFF2-40B4-BE49-F238E27FC236}">
                  <a16:creationId xmlns:a16="http://schemas.microsoft.com/office/drawing/2014/main" id="{3E565CEC-1D66-4886-A4D3-32C53F48C027}"/>
                </a:ext>
              </a:extLst>
            </p:cNvPr>
            <p:cNvSpPr>
              <a:spLocks noChangeArrowheads="1"/>
            </p:cNvSpPr>
            <p:nvPr/>
          </p:nvSpPr>
          <p:spPr bwMode="auto">
            <a:xfrm>
              <a:off x="2368" y="2752"/>
              <a:ext cx="32" cy="32"/>
            </a:xfrm>
            <a:prstGeom prst="ellipse">
              <a:avLst/>
            </a:prstGeom>
            <a:solidFill>
              <a:srgbClr val="66FFFF"/>
            </a:solidFill>
            <a:ln w="9525">
              <a:solidFill>
                <a:srgbClr val="66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7500" name="Oval 123">
              <a:extLst>
                <a:ext uri="{FF2B5EF4-FFF2-40B4-BE49-F238E27FC236}">
                  <a16:creationId xmlns:a16="http://schemas.microsoft.com/office/drawing/2014/main" id="{DA1EA8E9-D803-4A43-BC78-A35089190C2B}"/>
                </a:ext>
              </a:extLst>
            </p:cNvPr>
            <p:cNvSpPr>
              <a:spLocks noChangeArrowheads="1"/>
            </p:cNvSpPr>
            <p:nvPr/>
          </p:nvSpPr>
          <p:spPr bwMode="auto">
            <a:xfrm>
              <a:off x="2336" y="2688"/>
              <a:ext cx="32" cy="32"/>
            </a:xfrm>
            <a:prstGeom prst="ellipse">
              <a:avLst/>
            </a:prstGeom>
            <a:solidFill>
              <a:srgbClr val="66FFFF"/>
            </a:solidFill>
            <a:ln w="9525">
              <a:solidFill>
                <a:srgbClr val="66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12764" name="Group 124">
            <a:extLst>
              <a:ext uri="{FF2B5EF4-FFF2-40B4-BE49-F238E27FC236}">
                <a16:creationId xmlns:a16="http://schemas.microsoft.com/office/drawing/2014/main" id="{BD541A5C-C394-41CC-B9F8-1F6A931C6071}"/>
              </a:ext>
            </a:extLst>
          </p:cNvPr>
          <p:cNvGrpSpPr>
            <a:grpSpLocks/>
          </p:cNvGrpSpPr>
          <p:nvPr/>
        </p:nvGrpSpPr>
        <p:grpSpPr bwMode="auto">
          <a:xfrm>
            <a:off x="838200" y="2438400"/>
            <a:ext cx="1066800" cy="809625"/>
            <a:chOff x="768" y="1680"/>
            <a:chExt cx="672" cy="510"/>
          </a:xfrm>
        </p:grpSpPr>
        <p:sp>
          <p:nvSpPr>
            <p:cNvPr id="17493" name="Rectangle 125">
              <a:extLst>
                <a:ext uri="{FF2B5EF4-FFF2-40B4-BE49-F238E27FC236}">
                  <a16:creationId xmlns:a16="http://schemas.microsoft.com/office/drawing/2014/main" id="{97FDE3CC-8A79-4ABB-ACB9-D4F9B12E1895}"/>
                </a:ext>
              </a:extLst>
            </p:cNvPr>
            <p:cNvSpPr>
              <a:spLocks noChangeArrowheads="1"/>
            </p:cNvSpPr>
            <p:nvPr/>
          </p:nvSpPr>
          <p:spPr bwMode="auto">
            <a:xfrm>
              <a:off x="1152" y="168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FFCC"/>
                  </a:solidFill>
                </a:rPr>
                <a:t>q</a:t>
              </a:r>
              <a:endParaRPr lang="en-US" altLang="en-US" sz="1800">
                <a:solidFill>
                  <a:srgbClr val="FFFFCC"/>
                </a:solidFill>
              </a:endParaRPr>
            </a:p>
          </p:txBody>
        </p:sp>
        <p:grpSp>
          <p:nvGrpSpPr>
            <p:cNvPr id="17494" name="Group 126">
              <a:extLst>
                <a:ext uri="{FF2B5EF4-FFF2-40B4-BE49-F238E27FC236}">
                  <a16:creationId xmlns:a16="http://schemas.microsoft.com/office/drawing/2014/main" id="{D9506E6E-5846-454B-BCE1-555A481758B2}"/>
                </a:ext>
              </a:extLst>
            </p:cNvPr>
            <p:cNvGrpSpPr>
              <a:grpSpLocks/>
            </p:cNvGrpSpPr>
            <p:nvPr/>
          </p:nvGrpSpPr>
          <p:grpSpPr bwMode="auto">
            <a:xfrm>
              <a:off x="768" y="1824"/>
              <a:ext cx="672" cy="366"/>
              <a:chOff x="768" y="1824"/>
              <a:chExt cx="672" cy="366"/>
            </a:xfrm>
          </p:grpSpPr>
          <p:sp>
            <p:nvSpPr>
              <p:cNvPr id="17495" name="Rectangle 127">
                <a:extLst>
                  <a:ext uri="{FF2B5EF4-FFF2-40B4-BE49-F238E27FC236}">
                    <a16:creationId xmlns:a16="http://schemas.microsoft.com/office/drawing/2014/main" id="{B4D1676C-7B91-4CF7-8EEF-5DC94A1B21C9}"/>
                  </a:ext>
                </a:extLst>
              </p:cNvPr>
              <p:cNvSpPr>
                <a:spLocks noChangeArrowheads="1"/>
              </p:cNvSpPr>
              <p:nvPr/>
            </p:nvSpPr>
            <p:spPr bwMode="auto">
              <a:xfrm>
                <a:off x="768" y="1824"/>
                <a:ext cx="3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FFCC"/>
                    </a:solidFill>
                  </a:rPr>
                  <a:t>V = </a:t>
                </a:r>
                <a:endParaRPr lang="en-US" altLang="en-US" sz="1800">
                  <a:solidFill>
                    <a:srgbClr val="FFFFCC"/>
                  </a:solidFill>
                </a:endParaRPr>
              </a:p>
            </p:txBody>
          </p:sp>
          <p:sp>
            <p:nvSpPr>
              <p:cNvPr id="17496" name="Rectangle 128">
                <a:extLst>
                  <a:ext uri="{FF2B5EF4-FFF2-40B4-BE49-F238E27FC236}">
                    <a16:creationId xmlns:a16="http://schemas.microsoft.com/office/drawing/2014/main" id="{8CCD0DAC-48C3-4A76-A800-BB51B4E04D84}"/>
                  </a:ext>
                </a:extLst>
              </p:cNvPr>
              <p:cNvSpPr>
                <a:spLocks noChangeArrowheads="1"/>
              </p:cNvSpPr>
              <p:nvPr/>
            </p:nvSpPr>
            <p:spPr bwMode="auto">
              <a:xfrm>
                <a:off x="1152" y="1959"/>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FFCC"/>
                    </a:solidFill>
                  </a:rPr>
                  <a:t>C</a:t>
                </a:r>
                <a:endParaRPr lang="en-US" altLang="en-US" sz="1800" b="1" baseline="-25000">
                  <a:solidFill>
                    <a:srgbClr val="FFFFCC"/>
                  </a:solidFill>
                </a:endParaRPr>
              </a:p>
            </p:txBody>
          </p:sp>
          <p:sp>
            <p:nvSpPr>
              <p:cNvPr id="17497" name="Line 129">
                <a:extLst>
                  <a:ext uri="{FF2B5EF4-FFF2-40B4-BE49-F238E27FC236}">
                    <a16:creationId xmlns:a16="http://schemas.microsoft.com/office/drawing/2014/main" id="{3CBB6CD9-608F-48EA-8C3F-B7121CAB438D}"/>
                  </a:ext>
                </a:extLst>
              </p:cNvPr>
              <p:cNvSpPr>
                <a:spLocks noChangeShapeType="1"/>
              </p:cNvSpPr>
              <p:nvPr/>
            </p:nvSpPr>
            <p:spPr bwMode="auto">
              <a:xfrm>
                <a:off x="1152" y="1948"/>
                <a:ext cx="288" cy="0"/>
              </a:xfrm>
              <a:prstGeom prst="line">
                <a:avLst/>
              </a:prstGeom>
              <a:noFill/>
              <a:ln w="1905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112770" name="Text Box 130">
            <a:extLst>
              <a:ext uri="{FF2B5EF4-FFF2-40B4-BE49-F238E27FC236}">
                <a16:creationId xmlns:a16="http://schemas.microsoft.com/office/drawing/2014/main" id="{A9758FAE-29C6-44F8-A841-6BE98BC28666}"/>
              </a:ext>
            </a:extLst>
          </p:cNvPr>
          <p:cNvSpPr txBox="1">
            <a:spLocks noChangeArrowheads="1"/>
          </p:cNvSpPr>
          <p:nvPr/>
        </p:nvSpPr>
        <p:spPr bwMode="auto">
          <a:xfrm>
            <a:off x="1905000" y="2590800"/>
            <a:ext cx="22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66FF66"/>
                </a:solidFill>
              </a:rPr>
              <a:t>,</a:t>
            </a:r>
          </a:p>
        </p:txBody>
      </p:sp>
      <p:sp>
        <p:nvSpPr>
          <p:cNvPr id="112771" name="Text Box 131">
            <a:extLst>
              <a:ext uri="{FF2B5EF4-FFF2-40B4-BE49-F238E27FC236}">
                <a16:creationId xmlns:a16="http://schemas.microsoft.com/office/drawing/2014/main" id="{70F945C3-1DA2-4F96-93E5-C376B85114DD}"/>
              </a:ext>
            </a:extLst>
          </p:cNvPr>
          <p:cNvSpPr txBox="1">
            <a:spLocks noChangeArrowheads="1"/>
          </p:cNvSpPr>
          <p:nvPr/>
        </p:nvSpPr>
        <p:spPr bwMode="auto">
          <a:xfrm>
            <a:off x="3962400" y="3352800"/>
            <a:ext cx="4953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99"/>
                </a:solidFill>
              </a:rPr>
              <a:t>(where C is the equivalent capacitance or effective capacitance or net capacitance or total capacitance)</a:t>
            </a:r>
          </a:p>
        </p:txBody>
      </p:sp>
      <p:grpSp>
        <p:nvGrpSpPr>
          <p:cNvPr id="112800" name="Group 160">
            <a:extLst>
              <a:ext uri="{FF2B5EF4-FFF2-40B4-BE49-F238E27FC236}">
                <a16:creationId xmlns:a16="http://schemas.microsoft.com/office/drawing/2014/main" id="{18AF21C2-77FD-4D51-A98A-2BCC5ACC9FAF}"/>
              </a:ext>
            </a:extLst>
          </p:cNvPr>
          <p:cNvGrpSpPr>
            <a:grpSpLocks/>
          </p:cNvGrpSpPr>
          <p:nvPr/>
        </p:nvGrpSpPr>
        <p:grpSpPr bwMode="auto">
          <a:xfrm>
            <a:off x="633413" y="3305175"/>
            <a:ext cx="2947987" cy="809625"/>
            <a:chOff x="687" y="2304"/>
            <a:chExt cx="1857" cy="510"/>
          </a:xfrm>
        </p:grpSpPr>
        <p:sp>
          <p:nvSpPr>
            <p:cNvPr id="17478" name="Rectangle 133">
              <a:extLst>
                <a:ext uri="{FF2B5EF4-FFF2-40B4-BE49-F238E27FC236}">
                  <a16:creationId xmlns:a16="http://schemas.microsoft.com/office/drawing/2014/main" id="{75EC31FA-642A-4915-813B-B08F95859A6B}"/>
                </a:ext>
              </a:extLst>
            </p:cNvPr>
            <p:cNvSpPr>
              <a:spLocks noChangeArrowheads="1"/>
            </p:cNvSpPr>
            <p:nvPr/>
          </p:nvSpPr>
          <p:spPr bwMode="auto">
            <a:xfrm>
              <a:off x="1215" y="230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9966"/>
                  </a:solidFill>
                </a:rPr>
                <a:t>q</a:t>
              </a:r>
              <a:endParaRPr lang="en-US" altLang="en-US" sz="1800">
                <a:solidFill>
                  <a:srgbClr val="FF9966"/>
                </a:solidFill>
              </a:endParaRPr>
            </a:p>
          </p:txBody>
        </p:sp>
        <p:sp>
          <p:nvSpPr>
            <p:cNvPr id="17479" name="Rectangle 135">
              <a:extLst>
                <a:ext uri="{FF2B5EF4-FFF2-40B4-BE49-F238E27FC236}">
                  <a16:creationId xmlns:a16="http://schemas.microsoft.com/office/drawing/2014/main" id="{62E170C8-17FB-4388-9CC5-F0E95C950673}"/>
                </a:ext>
              </a:extLst>
            </p:cNvPr>
            <p:cNvSpPr>
              <a:spLocks noChangeArrowheads="1"/>
            </p:cNvSpPr>
            <p:nvPr/>
          </p:nvSpPr>
          <p:spPr bwMode="auto">
            <a:xfrm>
              <a:off x="927" y="2448"/>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9966"/>
                  </a:solidFill>
                </a:rPr>
                <a:t> = </a:t>
              </a:r>
              <a:endParaRPr lang="en-US" altLang="en-US" sz="1800">
                <a:solidFill>
                  <a:srgbClr val="FF9966"/>
                </a:solidFill>
              </a:endParaRPr>
            </a:p>
          </p:txBody>
        </p:sp>
        <p:sp>
          <p:nvSpPr>
            <p:cNvPr id="17480" name="Rectangle 136">
              <a:extLst>
                <a:ext uri="{FF2B5EF4-FFF2-40B4-BE49-F238E27FC236}">
                  <a16:creationId xmlns:a16="http://schemas.microsoft.com/office/drawing/2014/main" id="{FE52B547-F37D-479C-9684-CFF933C7511E}"/>
                </a:ext>
              </a:extLst>
            </p:cNvPr>
            <p:cNvSpPr>
              <a:spLocks noChangeArrowheads="1"/>
            </p:cNvSpPr>
            <p:nvPr/>
          </p:nvSpPr>
          <p:spPr bwMode="auto">
            <a:xfrm>
              <a:off x="1215" y="2583"/>
              <a:ext cx="27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9966"/>
                  </a:solidFill>
                </a:rPr>
                <a:t>C</a:t>
              </a:r>
              <a:r>
                <a:rPr lang="en-US" altLang="en-US" sz="1800" b="1" baseline="-25000">
                  <a:solidFill>
                    <a:srgbClr val="FF9966"/>
                  </a:solidFill>
                </a:rPr>
                <a:t>1</a:t>
              </a:r>
            </a:p>
          </p:txBody>
        </p:sp>
        <p:sp>
          <p:nvSpPr>
            <p:cNvPr id="17481" name="Rectangle 140">
              <a:extLst>
                <a:ext uri="{FF2B5EF4-FFF2-40B4-BE49-F238E27FC236}">
                  <a16:creationId xmlns:a16="http://schemas.microsoft.com/office/drawing/2014/main" id="{839EC25F-8093-4119-A527-7CBB1CFCA163}"/>
                </a:ext>
              </a:extLst>
            </p:cNvPr>
            <p:cNvSpPr>
              <a:spLocks noChangeArrowheads="1"/>
            </p:cNvSpPr>
            <p:nvPr/>
          </p:nvSpPr>
          <p:spPr bwMode="auto">
            <a:xfrm>
              <a:off x="1503" y="2448"/>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9966"/>
                  </a:solidFill>
                </a:rPr>
                <a:t>+ </a:t>
              </a:r>
              <a:endParaRPr lang="en-US" altLang="en-US" sz="1800">
                <a:solidFill>
                  <a:srgbClr val="FF9966"/>
                </a:solidFill>
              </a:endParaRPr>
            </a:p>
          </p:txBody>
        </p:sp>
        <p:sp>
          <p:nvSpPr>
            <p:cNvPr id="17482" name="Rectangle 141">
              <a:extLst>
                <a:ext uri="{FF2B5EF4-FFF2-40B4-BE49-F238E27FC236}">
                  <a16:creationId xmlns:a16="http://schemas.microsoft.com/office/drawing/2014/main" id="{87C9DB71-C146-4CFF-BD57-B26CC3E3D329}"/>
                </a:ext>
              </a:extLst>
            </p:cNvPr>
            <p:cNvSpPr>
              <a:spLocks noChangeArrowheads="1"/>
            </p:cNvSpPr>
            <p:nvPr/>
          </p:nvSpPr>
          <p:spPr bwMode="auto">
            <a:xfrm>
              <a:off x="1758" y="2583"/>
              <a:ext cx="27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9966"/>
                  </a:solidFill>
                </a:rPr>
                <a:t>C</a:t>
              </a:r>
              <a:r>
                <a:rPr lang="en-US" altLang="en-US" sz="1800" b="1" baseline="-25000">
                  <a:solidFill>
                    <a:srgbClr val="FF9966"/>
                  </a:solidFill>
                </a:rPr>
                <a:t>2</a:t>
              </a:r>
            </a:p>
          </p:txBody>
        </p:sp>
        <p:sp>
          <p:nvSpPr>
            <p:cNvPr id="17483" name="Rectangle 143">
              <a:extLst>
                <a:ext uri="{FF2B5EF4-FFF2-40B4-BE49-F238E27FC236}">
                  <a16:creationId xmlns:a16="http://schemas.microsoft.com/office/drawing/2014/main" id="{3848FAA3-BEAD-484A-BD7B-6D2FA21E80CA}"/>
                </a:ext>
              </a:extLst>
            </p:cNvPr>
            <p:cNvSpPr>
              <a:spLocks noChangeArrowheads="1"/>
            </p:cNvSpPr>
            <p:nvPr/>
          </p:nvSpPr>
          <p:spPr bwMode="auto">
            <a:xfrm>
              <a:off x="1758" y="230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9966"/>
                  </a:solidFill>
                </a:rPr>
                <a:t>q</a:t>
              </a:r>
              <a:endParaRPr lang="en-US" altLang="en-US" sz="1800">
                <a:solidFill>
                  <a:srgbClr val="FF9966"/>
                </a:solidFill>
              </a:endParaRPr>
            </a:p>
          </p:txBody>
        </p:sp>
        <p:sp>
          <p:nvSpPr>
            <p:cNvPr id="17484" name="Rectangle 146">
              <a:extLst>
                <a:ext uri="{FF2B5EF4-FFF2-40B4-BE49-F238E27FC236}">
                  <a16:creationId xmlns:a16="http://schemas.microsoft.com/office/drawing/2014/main" id="{E076D7BB-A002-4F23-A57D-D8A9C506DECE}"/>
                </a:ext>
              </a:extLst>
            </p:cNvPr>
            <p:cNvSpPr>
              <a:spLocks noChangeArrowheads="1"/>
            </p:cNvSpPr>
            <p:nvPr/>
          </p:nvSpPr>
          <p:spPr bwMode="auto">
            <a:xfrm>
              <a:off x="2031" y="2467"/>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9966"/>
                  </a:solidFill>
                </a:rPr>
                <a:t>+</a:t>
              </a:r>
              <a:endParaRPr lang="en-US" altLang="en-US" sz="1800">
                <a:solidFill>
                  <a:srgbClr val="FF9966"/>
                </a:solidFill>
              </a:endParaRPr>
            </a:p>
          </p:txBody>
        </p:sp>
        <p:sp>
          <p:nvSpPr>
            <p:cNvPr id="17485" name="Rectangle 147">
              <a:extLst>
                <a:ext uri="{FF2B5EF4-FFF2-40B4-BE49-F238E27FC236}">
                  <a16:creationId xmlns:a16="http://schemas.microsoft.com/office/drawing/2014/main" id="{A286BCAA-CC45-4CFC-93B0-C3F45C1316F2}"/>
                </a:ext>
              </a:extLst>
            </p:cNvPr>
            <p:cNvSpPr>
              <a:spLocks noChangeArrowheads="1"/>
            </p:cNvSpPr>
            <p:nvPr/>
          </p:nvSpPr>
          <p:spPr bwMode="auto">
            <a:xfrm>
              <a:off x="2271" y="2583"/>
              <a:ext cx="27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9966"/>
                  </a:solidFill>
                </a:rPr>
                <a:t>C</a:t>
              </a:r>
              <a:r>
                <a:rPr lang="en-US" altLang="en-US" sz="1800" b="1" baseline="-25000">
                  <a:solidFill>
                    <a:srgbClr val="FF9966"/>
                  </a:solidFill>
                </a:rPr>
                <a:t>3</a:t>
              </a:r>
            </a:p>
          </p:txBody>
        </p:sp>
        <p:sp>
          <p:nvSpPr>
            <p:cNvPr id="17486" name="Rectangle 149">
              <a:extLst>
                <a:ext uri="{FF2B5EF4-FFF2-40B4-BE49-F238E27FC236}">
                  <a16:creationId xmlns:a16="http://schemas.microsoft.com/office/drawing/2014/main" id="{FBD70784-0972-42C0-ACE4-B7AB7E9CBD48}"/>
                </a:ext>
              </a:extLst>
            </p:cNvPr>
            <p:cNvSpPr>
              <a:spLocks noChangeArrowheads="1"/>
            </p:cNvSpPr>
            <p:nvPr/>
          </p:nvSpPr>
          <p:spPr bwMode="auto">
            <a:xfrm>
              <a:off x="2271" y="230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9966"/>
                  </a:solidFill>
                </a:rPr>
                <a:t>q</a:t>
              </a:r>
              <a:endParaRPr lang="en-US" altLang="en-US" sz="1800">
                <a:solidFill>
                  <a:srgbClr val="FF9966"/>
                </a:solidFill>
              </a:endParaRPr>
            </a:p>
          </p:txBody>
        </p:sp>
        <p:sp>
          <p:nvSpPr>
            <p:cNvPr id="17487" name="Rectangle 151">
              <a:extLst>
                <a:ext uri="{FF2B5EF4-FFF2-40B4-BE49-F238E27FC236}">
                  <a16:creationId xmlns:a16="http://schemas.microsoft.com/office/drawing/2014/main" id="{65F66954-296D-4DBC-B6ED-0FD4F555C2C6}"/>
                </a:ext>
              </a:extLst>
            </p:cNvPr>
            <p:cNvSpPr>
              <a:spLocks noChangeArrowheads="1"/>
            </p:cNvSpPr>
            <p:nvPr/>
          </p:nvSpPr>
          <p:spPr bwMode="auto">
            <a:xfrm>
              <a:off x="687" y="230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9966"/>
                  </a:solidFill>
                </a:rPr>
                <a:t>q</a:t>
              </a:r>
              <a:endParaRPr lang="en-US" altLang="en-US" sz="1800">
                <a:solidFill>
                  <a:srgbClr val="FF9966"/>
                </a:solidFill>
              </a:endParaRPr>
            </a:p>
          </p:txBody>
        </p:sp>
        <p:sp>
          <p:nvSpPr>
            <p:cNvPr id="17488" name="Rectangle 154">
              <a:extLst>
                <a:ext uri="{FF2B5EF4-FFF2-40B4-BE49-F238E27FC236}">
                  <a16:creationId xmlns:a16="http://schemas.microsoft.com/office/drawing/2014/main" id="{3B370392-086F-421E-9E9D-2005340D8DFF}"/>
                </a:ext>
              </a:extLst>
            </p:cNvPr>
            <p:cNvSpPr>
              <a:spLocks noChangeArrowheads="1"/>
            </p:cNvSpPr>
            <p:nvPr/>
          </p:nvSpPr>
          <p:spPr bwMode="auto">
            <a:xfrm>
              <a:off x="687" y="2583"/>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9966"/>
                  </a:solidFill>
                </a:rPr>
                <a:t>C</a:t>
              </a:r>
              <a:endParaRPr lang="en-US" altLang="en-US" sz="1800" b="1" baseline="-25000">
                <a:solidFill>
                  <a:srgbClr val="FF9966"/>
                </a:solidFill>
              </a:endParaRPr>
            </a:p>
          </p:txBody>
        </p:sp>
        <p:sp>
          <p:nvSpPr>
            <p:cNvPr id="17489" name="Line 155">
              <a:extLst>
                <a:ext uri="{FF2B5EF4-FFF2-40B4-BE49-F238E27FC236}">
                  <a16:creationId xmlns:a16="http://schemas.microsoft.com/office/drawing/2014/main" id="{29ECF60E-737A-4FEB-BCB9-AD0033CED78B}"/>
                </a:ext>
              </a:extLst>
            </p:cNvPr>
            <p:cNvSpPr>
              <a:spLocks noChangeShapeType="1"/>
            </p:cNvSpPr>
            <p:nvPr/>
          </p:nvSpPr>
          <p:spPr bwMode="auto">
            <a:xfrm>
              <a:off x="687" y="2572"/>
              <a:ext cx="240" cy="2"/>
            </a:xfrm>
            <a:prstGeom prst="line">
              <a:avLst/>
            </a:prstGeom>
            <a:noFill/>
            <a:ln w="19050">
              <a:solidFill>
                <a:srgbClr val="FF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490" name="Line 156">
              <a:extLst>
                <a:ext uri="{FF2B5EF4-FFF2-40B4-BE49-F238E27FC236}">
                  <a16:creationId xmlns:a16="http://schemas.microsoft.com/office/drawing/2014/main" id="{7429E2F8-2098-4C57-9B57-DD87390A652F}"/>
                </a:ext>
              </a:extLst>
            </p:cNvPr>
            <p:cNvSpPr>
              <a:spLocks noChangeShapeType="1"/>
            </p:cNvSpPr>
            <p:nvPr/>
          </p:nvSpPr>
          <p:spPr bwMode="auto">
            <a:xfrm>
              <a:off x="1215" y="2574"/>
              <a:ext cx="240" cy="2"/>
            </a:xfrm>
            <a:prstGeom prst="line">
              <a:avLst/>
            </a:prstGeom>
            <a:noFill/>
            <a:ln w="19050">
              <a:solidFill>
                <a:srgbClr val="FF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491" name="Line 157">
              <a:extLst>
                <a:ext uri="{FF2B5EF4-FFF2-40B4-BE49-F238E27FC236}">
                  <a16:creationId xmlns:a16="http://schemas.microsoft.com/office/drawing/2014/main" id="{E471A576-CF96-4198-9AE1-5B44CC41069C}"/>
                </a:ext>
              </a:extLst>
            </p:cNvPr>
            <p:cNvSpPr>
              <a:spLocks noChangeShapeType="1"/>
            </p:cNvSpPr>
            <p:nvPr/>
          </p:nvSpPr>
          <p:spPr bwMode="auto">
            <a:xfrm>
              <a:off x="1758" y="2574"/>
              <a:ext cx="240" cy="2"/>
            </a:xfrm>
            <a:prstGeom prst="line">
              <a:avLst/>
            </a:prstGeom>
            <a:noFill/>
            <a:ln w="19050">
              <a:solidFill>
                <a:srgbClr val="FF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492" name="Line 158">
              <a:extLst>
                <a:ext uri="{FF2B5EF4-FFF2-40B4-BE49-F238E27FC236}">
                  <a16:creationId xmlns:a16="http://schemas.microsoft.com/office/drawing/2014/main" id="{FD2E0249-0699-4177-91D7-AB9083C8BE9F}"/>
                </a:ext>
              </a:extLst>
            </p:cNvPr>
            <p:cNvSpPr>
              <a:spLocks noChangeShapeType="1"/>
            </p:cNvSpPr>
            <p:nvPr/>
          </p:nvSpPr>
          <p:spPr bwMode="auto">
            <a:xfrm>
              <a:off x="2271" y="2574"/>
              <a:ext cx="240" cy="2"/>
            </a:xfrm>
            <a:prstGeom prst="line">
              <a:avLst/>
            </a:prstGeom>
            <a:noFill/>
            <a:ln w="19050">
              <a:solidFill>
                <a:srgbClr val="FF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12799" name="Text Box 159">
            <a:extLst>
              <a:ext uri="{FF2B5EF4-FFF2-40B4-BE49-F238E27FC236}">
                <a16:creationId xmlns:a16="http://schemas.microsoft.com/office/drawing/2014/main" id="{FDF13FCE-E586-47F3-954E-1CACCE0DD4E8}"/>
              </a:ext>
            </a:extLst>
          </p:cNvPr>
          <p:cNvSpPr txBox="1">
            <a:spLocks noChangeArrowheads="1"/>
          </p:cNvSpPr>
          <p:nvPr/>
        </p:nvSpPr>
        <p:spPr bwMode="auto">
          <a:xfrm>
            <a:off x="76200" y="44196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00"/>
                </a:solidFill>
                <a:cs typeface="Arial" panose="020B0604020202020204" pitchFamily="34" charset="0"/>
              </a:rPr>
              <a:t>or</a:t>
            </a:r>
            <a:endParaRPr lang="el-GR" altLang="en-US" sz="1800" b="1">
              <a:solidFill>
                <a:srgbClr val="00FF00"/>
              </a:solidFill>
              <a:cs typeface="Arial" panose="020B0604020202020204" pitchFamily="34" charset="0"/>
            </a:endParaRPr>
          </a:p>
        </p:txBody>
      </p:sp>
      <p:sp>
        <p:nvSpPr>
          <p:cNvPr id="112817" name="Text Box 177">
            <a:extLst>
              <a:ext uri="{FF2B5EF4-FFF2-40B4-BE49-F238E27FC236}">
                <a16:creationId xmlns:a16="http://schemas.microsoft.com/office/drawing/2014/main" id="{2609CF03-DC08-45DE-8804-975F676006D7}"/>
              </a:ext>
            </a:extLst>
          </p:cNvPr>
          <p:cNvSpPr txBox="1">
            <a:spLocks noChangeArrowheads="1"/>
          </p:cNvSpPr>
          <p:nvPr/>
        </p:nvSpPr>
        <p:spPr bwMode="auto">
          <a:xfrm>
            <a:off x="152400" y="5376863"/>
            <a:ext cx="8686800"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99FF"/>
                </a:solidFill>
              </a:rPr>
              <a:t>The reciprocal of the effective capacitance is the sum of the reciprocals of the individual capacitances.</a:t>
            </a:r>
          </a:p>
          <a:p>
            <a:pPr eaLnBrk="1" hangingPunct="1">
              <a:spcBef>
                <a:spcPct val="50000"/>
              </a:spcBef>
              <a:buFontTx/>
              <a:buNone/>
            </a:pPr>
            <a:r>
              <a:rPr lang="en-US" altLang="en-US" sz="1800" b="1">
                <a:solidFill>
                  <a:srgbClr val="FF6600"/>
                </a:solidFill>
              </a:rPr>
              <a:t>Note:</a:t>
            </a:r>
            <a:r>
              <a:rPr lang="en-US" altLang="en-US" sz="1800" b="1"/>
              <a:t>  </a:t>
            </a:r>
            <a:r>
              <a:rPr lang="en-US" altLang="en-US" sz="1800" b="1">
                <a:solidFill>
                  <a:srgbClr val="FFFF66"/>
                </a:solidFill>
              </a:rPr>
              <a:t>The effective capacitance in series combination is less than the least of all the individual capacitances.</a:t>
            </a:r>
            <a:endParaRPr lang="el-GR" altLang="en-US" sz="1800" b="1">
              <a:solidFill>
                <a:srgbClr val="FFFF66"/>
              </a:solidFill>
            </a:endParaRPr>
          </a:p>
        </p:txBody>
      </p:sp>
      <p:sp>
        <p:nvSpPr>
          <p:cNvPr id="112818" name="Rectangle 178">
            <a:extLst>
              <a:ext uri="{FF2B5EF4-FFF2-40B4-BE49-F238E27FC236}">
                <a16:creationId xmlns:a16="http://schemas.microsoft.com/office/drawing/2014/main" id="{248242DC-9CDA-4596-89B9-C09E59289B46}"/>
              </a:ext>
            </a:extLst>
          </p:cNvPr>
          <p:cNvSpPr>
            <a:spLocks noChangeArrowheads="1"/>
          </p:cNvSpPr>
          <p:nvPr/>
        </p:nvSpPr>
        <p:spPr bwMode="auto">
          <a:xfrm>
            <a:off x="4648200" y="6096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CCFF99"/>
                </a:solidFill>
              </a:rPr>
              <a:t>q</a:t>
            </a:r>
          </a:p>
        </p:txBody>
      </p:sp>
      <p:sp>
        <p:nvSpPr>
          <p:cNvPr id="112819" name="Rectangle 179">
            <a:extLst>
              <a:ext uri="{FF2B5EF4-FFF2-40B4-BE49-F238E27FC236}">
                <a16:creationId xmlns:a16="http://schemas.microsoft.com/office/drawing/2014/main" id="{D3BE1450-CE2E-477C-9CDF-15E15E38CD9C}"/>
              </a:ext>
            </a:extLst>
          </p:cNvPr>
          <p:cNvSpPr>
            <a:spLocks noChangeArrowheads="1"/>
          </p:cNvSpPr>
          <p:nvPr/>
        </p:nvSpPr>
        <p:spPr bwMode="auto">
          <a:xfrm>
            <a:off x="6076950" y="6096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CCFF99"/>
                </a:solidFill>
              </a:rPr>
              <a:t>q</a:t>
            </a:r>
          </a:p>
        </p:txBody>
      </p:sp>
      <p:sp>
        <p:nvSpPr>
          <p:cNvPr id="112820" name="Rectangle 180">
            <a:extLst>
              <a:ext uri="{FF2B5EF4-FFF2-40B4-BE49-F238E27FC236}">
                <a16:creationId xmlns:a16="http://schemas.microsoft.com/office/drawing/2014/main" id="{5FD4D14D-9A0F-4FBE-991A-B35591526162}"/>
              </a:ext>
            </a:extLst>
          </p:cNvPr>
          <p:cNvSpPr>
            <a:spLocks noChangeArrowheads="1"/>
          </p:cNvSpPr>
          <p:nvPr/>
        </p:nvSpPr>
        <p:spPr bwMode="auto">
          <a:xfrm>
            <a:off x="7524750" y="6096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CCFF99"/>
                </a:solidFill>
              </a:rPr>
              <a:t>q</a:t>
            </a:r>
          </a:p>
        </p:txBody>
      </p:sp>
      <p:grpSp>
        <p:nvGrpSpPr>
          <p:cNvPr id="112840" name="Group 200">
            <a:extLst>
              <a:ext uri="{FF2B5EF4-FFF2-40B4-BE49-F238E27FC236}">
                <a16:creationId xmlns:a16="http://schemas.microsoft.com/office/drawing/2014/main" id="{F369B543-CE34-406D-AD10-2688F60668ED}"/>
              </a:ext>
            </a:extLst>
          </p:cNvPr>
          <p:cNvGrpSpPr>
            <a:grpSpLocks/>
          </p:cNvGrpSpPr>
          <p:nvPr/>
        </p:nvGrpSpPr>
        <p:grpSpPr bwMode="auto">
          <a:xfrm>
            <a:off x="6629400" y="4191000"/>
            <a:ext cx="1752600" cy="839788"/>
            <a:chOff x="4176" y="2640"/>
            <a:chExt cx="1104" cy="529"/>
          </a:xfrm>
        </p:grpSpPr>
        <p:sp>
          <p:nvSpPr>
            <p:cNvPr id="17467" name="Rectangle 197">
              <a:extLst>
                <a:ext uri="{FF2B5EF4-FFF2-40B4-BE49-F238E27FC236}">
                  <a16:creationId xmlns:a16="http://schemas.microsoft.com/office/drawing/2014/main" id="{D857EE61-B90E-4A45-B50D-88007044BFD6}"/>
                </a:ext>
              </a:extLst>
            </p:cNvPr>
            <p:cNvSpPr>
              <a:spLocks noChangeArrowheads="1"/>
            </p:cNvSpPr>
            <p:nvPr/>
          </p:nvSpPr>
          <p:spPr bwMode="auto">
            <a:xfrm>
              <a:off x="4176" y="2640"/>
              <a:ext cx="1104" cy="528"/>
            </a:xfrm>
            <a:prstGeom prst="rect">
              <a:avLst/>
            </a:prstGeom>
            <a:solidFill>
              <a:srgbClr val="6600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7468" name="Text Box 186">
              <a:extLst>
                <a:ext uri="{FF2B5EF4-FFF2-40B4-BE49-F238E27FC236}">
                  <a16:creationId xmlns:a16="http://schemas.microsoft.com/office/drawing/2014/main" id="{124222E0-3D22-44B4-BA82-C6321F68F1EF}"/>
                </a:ext>
              </a:extLst>
            </p:cNvPr>
            <p:cNvSpPr txBox="1">
              <a:spLocks noChangeArrowheads="1"/>
            </p:cNvSpPr>
            <p:nvPr/>
          </p:nvSpPr>
          <p:spPr bwMode="auto">
            <a:xfrm>
              <a:off x="4656" y="2737"/>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FFFF00"/>
                  </a:solidFill>
                  <a:cs typeface="Arial" panose="020B0604020202020204" pitchFamily="34" charset="0"/>
                </a:rPr>
                <a:t>∑</a:t>
              </a:r>
            </a:p>
          </p:txBody>
        </p:sp>
        <p:sp>
          <p:nvSpPr>
            <p:cNvPr id="17469" name="Text Box 187">
              <a:extLst>
                <a:ext uri="{FF2B5EF4-FFF2-40B4-BE49-F238E27FC236}">
                  <a16:creationId xmlns:a16="http://schemas.microsoft.com/office/drawing/2014/main" id="{F9648727-8696-4928-B4ED-A214CDE392E6}"/>
                </a:ext>
              </a:extLst>
            </p:cNvPr>
            <p:cNvSpPr txBox="1">
              <a:spLocks noChangeArrowheads="1"/>
            </p:cNvSpPr>
            <p:nvPr/>
          </p:nvSpPr>
          <p:spPr bwMode="auto">
            <a:xfrm>
              <a:off x="4656" y="2977"/>
              <a:ext cx="28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a:solidFill>
                    <a:srgbClr val="FFFF00"/>
                  </a:solidFill>
                </a:rPr>
                <a:t>i=1</a:t>
              </a:r>
              <a:endParaRPr lang="en-US" altLang="en-US" sz="1400" b="1">
                <a:solidFill>
                  <a:srgbClr val="FFFF00"/>
                </a:solidFill>
                <a:cs typeface="Arial" panose="020B0604020202020204" pitchFamily="34" charset="0"/>
              </a:endParaRPr>
            </a:p>
          </p:txBody>
        </p:sp>
        <p:sp>
          <p:nvSpPr>
            <p:cNvPr id="17470" name="Text Box 188">
              <a:extLst>
                <a:ext uri="{FF2B5EF4-FFF2-40B4-BE49-F238E27FC236}">
                  <a16:creationId xmlns:a16="http://schemas.microsoft.com/office/drawing/2014/main" id="{1E9885A3-3928-40D9-BB24-FF79C071C343}"/>
                </a:ext>
              </a:extLst>
            </p:cNvPr>
            <p:cNvSpPr txBox="1">
              <a:spLocks noChangeArrowheads="1"/>
            </p:cNvSpPr>
            <p:nvPr/>
          </p:nvSpPr>
          <p:spPr bwMode="auto">
            <a:xfrm>
              <a:off x="4704" y="2641"/>
              <a:ext cx="19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a:solidFill>
                    <a:srgbClr val="FFFF00"/>
                  </a:solidFill>
                </a:rPr>
                <a:t>n</a:t>
              </a:r>
              <a:endParaRPr lang="en-US" altLang="en-US" sz="1400" b="1">
                <a:solidFill>
                  <a:srgbClr val="FFFF00"/>
                </a:solidFill>
                <a:cs typeface="Arial" panose="020B0604020202020204" pitchFamily="34" charset="0"/>
              </a:endParaRPr>
            </a:p>
          </p:txBody>
        </p:sp>
        <p:sp>
          <p:nvSpPr>
            <p:cNvPr id="17471" name="Text Box 189">
              <a:extLst>
                <a:ext uri="{FF2B5EF4-FFF2-40B4-BE49-F238E27FC236}">
                  <a16:creationId xmlns:a16="http://schemas.microsoft.com/office/drawing/2014/main" id="{44296B56-67F5-4F47-98B1-FBA8A5D91D22}"/>
                </a:ext>
              </a:extLst>
            </p:cNvPr>
            <p:cNvSpPr txBox="1">
              <a:spLocks noChangeArrowheads="1"/>
            </p:cNvSpPr>
            <p:nvPr/>
          </p:nvSpPr>
          <p:spPr bwMode="auto">
            <a:xfrm>
              <a:off x="4944" y="266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66FFFF"/>
                  </a:solidFill>
                </a:rPr>
                <a:t>1</a:t>
              </a:r>
              <a:endParaRPr lang="en-US" altLang="en-US" sz="1800" b="1" baseline="-25000">
                <a:solidFill>
                  <a:srgbClr val="66FFFF"/>
                </a:solidFill>
              </a:endParaRPr>
            </a:p>
          </p:txBody>
        </p:sp>
        <p:sp>
          <p:nvSpPr>
            <p:cNvPr id="17472" name="Text Box 190">
              <a:extLst>
                <a:ext uri="{FF2B5EF4-FFF2-40B4-BE49-F238E27FC236}">
                  <a16:creationId xmlns:a16="http://schemas.microsoft.com/office/drawing/2014/main" id="{0E82DDFA-8665-4A03-B329-7707E8F17143}"/>
                </a:ext>
              </a:extLst>
            </p:cNvPr>
            <p:cNvSpPr txBox="1">
              <a:spLocks noChangeArrowheads="1"/>
            </p:cNvSpPr>
            <p:nvPr/>
          </p:nvSpPr>
          <p:spPr bwMode="auto">
            <a:xfrm>
              <a:off x="4944" y="2900"/>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66FFFF"/>
                  </a:solidFill>
                </a:rPr>
                <a:t>C</a:t>
              </a:r>
              <a:r>
                <a:rPr lang="en-US" altLang="en-US" sz="1800" b="1" baseline="-25000">
                  <a:solidFill>
                    <a:srgbClr val="66FFFF"/>
                  </a:solidFill>
                </a:rPr>
                <a:t>i</a:t>
              </a:r>
            </a:p>
          </p:txBody>
        </p:sp>
        <p:sp>
          <p:nvSpPr>
            <p:cNvPr id="17473" name="Rectangle 182">
              <a:extLst>
                <a:ext uri="{FF2B5EF4-FFF2-40B4-BE49-F238E27FC236}">
                  <a16:creationId xmlns:a16="http://schemas.microsoft.com/office/drawing/2014/main" id="{8F36BD3F-FC07-404F-8CDA-A789E2DCE351}"/>
                </a:ext>
              </a:extLst>
            </p:cNvPr>
            <p:cNvSpPr>
              <a:spLocks noChangeArrowheads="1"/>
            </p:cNvSpPr>
            <p:nvPr/>
          </p:nvSpPr>
          <p:spPr bwMode="auto">
            <a:xfrm>
              <a:off x="4280" y="2686"/>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FFCC"/>
                  </a:solidFill>
                </a:rPr>
                <a:t>1</a:t>
              </a:r>
              <a:endParaRPr lang="en-US" altLang="en-US" sz="1800">
                <a:solidFill>
                  <a:srgbClr val="FFFFCC"/>
                </a:solidFill>
              </a:endParaRPr>
            </a:p>
          </p:txBody>
        </p:sp>
        <p:sp>
          <p:nvSpPr>
            <p:cNvPr id="17474" name="Rectangle 183">
              <a:extLst>
                <a:ext uri="{FF2B5EF4-FFF2-40B4-BE49-F238E27FC236}">
                  <a16:creationId xmlns:a16="http://schemas.microsoft.com/office/drawing/2014/main" id="{5BBFB947-4C13-427F-81E4-698AE0751D63}"/>
                </a:ext>
              </a:extLst>
            </p:cNvPr>
            <p:cNvSpPr>
              <a:spLocks noChangeArrowheads="1"/>
            </p:cNvSpPr>
            <p:nvPr/>
          </p:nvSpPr>
          <p:spPr bwMode="auto">
            <a:xfrm>
              <a:off x="4282" y="2917"/>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CC"/>
                  </a:solidFill>
                </a:rPr>
                <a:t>C</a:t>
              </a:r>
              <a:endParaRPr lang="el-GR" altLang="en-US" sz="1800" b="1" baseline="-25000">
                <a:solidFill>
                  <a:srgbClr val="FFFFCC"/>
                </a:solidFill>
                <a:cs typeface="Arial" panose="020B0604020202020204" pitchFamily="34" charset="0"/>
              </a:endParaRPr>
            </a:p>
          </p:txBody>
        </p:sp>
        <p:sp>
          <p:nvSpPr>
            <p:cNvPr id="17475" name="Line 192">
              <a:extLst>
                <a:ext uri="{FF2B5EF4-FFF2-40B4-BE49-F238E27FC236}">
                  <a16:creationId xmlns:a16="http://schemas.microsoft.com/office/drawing/2014/main" id="{B5920C4A-C47C-4F63-83F8-CDC9368F8B3A}"/>
                </a:ext>
              </a:extLst>
            </p:cNvPr>
            <p:cNvSpPr>
              <a:spLocks noChangeShapeType="1"/>
            </p:cNvSpPr>
            <p:nvPr/>
          </p:nvSpPr>
          <p:spPr bwMode="auto">
            <a:xfrm>
              <a:off x="4262" y="2907"/>
              <a:ext cx="240" cy="0"/>
            </a:xfrm>
            <a:prstGeom prst="line">
              <a:avLst/>
            </a:prstGeom>
            <a:noFill/>
            <a:ln w="1905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476" name="Text Box 194">
              <a:extLst>
                <a:ext uri="{FF2B5EF4-FFF2-40B4-BE49-F238E27FC236}">
                  <a16:creationId xmlns:a16="http://schemas.microsoft.com/office/drawing/2014/main" id="{1AD1075B-D645-411B-8F4C-2502BABE54D0}"/>
                </a:ext>
              </a:extLst>
            </p:cNvPr>
            <p:cNvSpPr txBox="1">
              <a:spLocks noChangeArrowheads="1"/>
            </p:cNvSpPr>
            <p:nvPr/>
          </p:nvSpPr>
          <p:spPr bwMode="auto">
            <a:xfrm>
              <a:off x="4512" y="2801"/>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00"/>
                  </a:solidFill>
                </a:rPr>
                <a:t>=</a:t>
              </a:r>
            </a:p>
          </p:txBody>
        </p:sp>
        <p:sp>
          <p:nvSpPr>
            <p:cNvPr id="17477" name="Line 195">
              <a:extLst>
                <a:ext uri="{FF2B5EF4-FFF2-40B4-BE49-F238E27FC236}">
                  <a16:creationId xmlns:a16="http://schemas.microsoft.com/office/drawing/2014/main" id="{95879D40-76EA-4E7E-A66C-E7D78F4A8CF7}"/>
                </a:ext>
              </a:extLst>
            </p:cNvPr>
            <p:cNvSpPr>
              <a:spLocks noChangeShapeType="1"/>
            </p:cNvSpPr>
            <p:nvPr/>
          </p:nvSpPr>
          <p:spPr bwMode="auto">
            <a:xfrm>
              <a:off x="4944" y="2891"/>
              <a:ext cx="240" cy="0"/>
            </a:xfrm>
            <a:prstGeom prst="line">
              <a:avLst/>
            </a:prstGeom>
            <a:noFill/>
            <a:ln w="1905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12841" name="Group 201">
            <a:extLst>
              <a:ext uri="{FF2B5EF4-FFF2-40B4-BE49-F238E27FC236}">
                <a16:creationId xmlns:a16="http://schemas.microsoft.com/office/drawing/2014/main" id="{3962AEEA-C7E6-4C05-A5FC-513FF651FC50}"/>
              </a:ext>
            </a:extLst>
          </p:cNvPr>
          <p:cNvGrpSpPr>
            <a:grpSpLocks/>
          </p:cNvGrpSpPr>
          <p:nvPr/>
        </p:nvGrpSpPr>
        <p:grpSpPr bwMode="auto">
          <a:xfrm>
            <a:off x="533400" y="4191000"/>
            <a:ext cx="3124200" cy="914400"/>
            <a:chOff x="336" y="2640"/>
            <a:chExt cx="1968" cy="576"/>
          </a:xfrm>
        </p:grpSpPr>
        <p:grpSp>
          <p:nvGrpSpPr>
            <p:cNvPr id="17450" name="Group 161">
              <a:extLst>
                <a:ext uri="{FF2B5EF4-FFF2-40B4-BE49-F238E27FC236}">
                  <a16:creationId xmlns:a16="http://schemas.microsoft.com/office/drawing/2014/main" id="{B1132F71-AA24-4E6D-A4AD-55CF498A1BEC}"/>
                </a:ext>
              </a:extLst>
            </p:cNvPr>
            <p:cNvGrpSpPr>
              <a:grpSpLocks/>
            </p:cNvGrpSpPr>
            <p:nvPr/>
          </p:nvGrpSpPr>
          <p:grpSpPr bwMode="auto">
            <a:xfrm>
              <a:off x="399" y="2658"/>
              <a:ext cx="1857" cy="510"/>
              <a:chOff x="687" y="2304"/>
              <a:chExt cx="1857" cy="510"/>
            </a:xfrm>
          </p:grpSpPr>
          <p:sp>
            <p:nvSpPr>
              <p:cNvPr id="17452" name="Rectangle 162">
                <a:extLst>
                  <a:ext uri="{FF2B5EF4-FFF2-40B4-BE49-F238E27FC236}">
                    <a16:creationId xmlns:a16="http://schemas.microsoft.com/office/drawing/2014/main" id="{D01EC7CC-88B9-46F1-9C1A-8FF93CF3BF0B}"/>
                  </a:ext>
                </a:extLst>
              </p:cNvPr>
              <p:cNvSpPr>
                <a:spLocks noChangeArrowheads="1"/>
              </p:cNvSpPr>
              <p:nvPr/>
            </p:nvSpPr>
            <p:spPr bwMode="auto">
              <a:xfrm>
                <a:off x="1215" y="230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66FFFF"/>
                    </a:solidFill>
                  </a:rPr>
                  <a:t>1</a:t>
                </a:r>
                <a:endParaRPr lang="en-US" altLang="en-US" sz="1800">
                  <a:solidFill>
                    <a:srgbClr val="66FFFF"/>
                  </a:solidFill>
                </a:endParaRPr>
              </a:p>
            </p:txBody>
          </p:sp>
          <p:sp>
            <p:nvSpPr>
              <p:cNvPr id="17453" name="Rectangle 163">
                <a:extLst>
                  <a:ext uri="{FF2B5EF4-FFF2-40B4-BE49-F238E27FC236}">
                    <a16:creationId xmlns:a16="http://schemas.microsoft.com/office/drawing/2014/main" id="{D9E9437D-2D60-470B-8FC4-9B8B39FD3DE3}"/>
                  </a:ext>
                </a:extLst>
              </p:cNvPr>
              <p:cNvSpPr>
                <a:spLocks noChangeArrowheads="1"/>
              </p:cNvSpPr>
              <p:nvPr/>
            </p:nvSpPr>
            <p:spPr bwMode="auto">
              <a:xfrm>
                <a:off x="927" y="2448"/>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66FFFF"/>
                    </a:solidFill>
                  </a:rPr>
                  <a:t> = </a:t>
                </a:r>
                <a:endParaRPr lang="en-US" altLang="en-US" sz="1800">
                  <a:solidFill>
                    <a:srgbClr val="66FFFF"/>
                  </a:solidFill>
                </a:endParaRPr>
              </a:p>
            </p:txBody>
          </p:sp>
          <p:sp>
            <p:nvSpPr>
              <p:cNvPr id="17454" name="Rectangle 164">
                <a:extLst>
                  <a:ext uri="{FF2B5EF4-FFF2-40B4-BE49-F238E27FC236}">
                    <a16:creationId xmlns:a16="http://schemas.microsoft.com/office/drawing/2014/main" id="{F1905FA6-C973-49B3-9B84-4B6C60476423}"/>
                  </a:ext>
                </a:extLst>
              </p:cNvPr>
              <p:cNvSpPr>
                <a:spLocks noChangeArrowheads="1"/>
              </p:cNvSpPr>
              <p:nvPr/>
            </p:nvSpPr>
            <p:spPr bwMode="auto">
              <a:xfrm>
                <a:off x="1215" y="2583"/>
                <a:ext cx="27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66FFFF"/>
                    </a:solidFill>
                  </a:rPr>
                  <a:t>C</a:t>
                </a:r>
                <a:r>
                  <a:rPr lang="en-US" altLang="en-US" sz="1800" b="1" baseline="-25000">
                    <a:solidFill>
                      <a:srgbClr val="66FFFF"/>
                    </a:solidFill>
                  </a:rPr>
                  <a:t>1</a:t>
                </a:r>
              </a:p>
            </p:txBody>
          </p:sp>
          <p:sp>
            <p:nvSpPr>
              <p:cNvPr id="17455" name="Rectangle 165">
                <a:extLst>
                  <a:ext uri="{FF2B5EF4-FFF2-40B4-BE49-F238E27FC236}">
                    <a16:creationId xmlns:a16="http://schemas.microsoft.com/office/drawing/2014/main" id="{58615F41-BFEB-4EDA-ACF1-86272E4D78FA}"/>
                  </a:ext>
                </a:extLst>
              </p:cNvPr>
              <p:cNvSpPr>
                <a:spLocks noChangeArrowheads="1"/>
              </p:cNvSpPr>
              <p:nvPr/>
            </p:nvSpPr>
            <p:spPr bwMode="auto">
              <a:xfrm>
                <a:off x="1503" y="2448"/>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66FFFF"/>
                    </a:solidFill>
                  </a:rPr>
                  <a:t>+ </a:t>
                </a:r>
                <a:endParaRPr lang="en-US" altLang="en-US" sz="1800">
                  <a:solidFill>
                    <a:srgbClr val="66FFFF"/>
                  </a:solidFill>
                </a:endParaRPr>
              </a:p>
            </p:txBody>
          </p:sp>
          <p:sp>
            <p:nvSpPr>
              <p:cNvPr id="17456" name="Rectangle 166">
                <a:extLst>
                  <a:ext uri="{FF2B5EF4-FFF2-40B4-BE49-F238E27FC236}">
                    <a16:creationId xmlns:a16="http://schemas.microsoft.com/office/drawing/2014/main" id="{8F6784A2-3069-4EBB-87A7-5C9F3400C546}"/>
                  </a:ext>
                </a:extLst>
              </p:cNvPr>
              <p:cNvSpPr>
                <a:spLocks noChangeArrowheads="1"/>
              </p:cNvSpPr>
              <p:nvPr/>
            </p:nvSpPr>
            <p:spPr bwMode="auto">
              <a:xfrm>
                <a:off x="1758" y="2583"/>
                <a:ext cx="27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66FFFF"/>
                    </a:solidFill>
                  </a:rPr>
                  <a:t>C</a:t>
                </a:r>
                <a:r>
                  <a:rPr lang="en-US" altLang="en-US" sz="1800" b="1" baseline="-25000">
                    <a:solidFill>
                      <a:srgbClr val="66FFFF"/>
                    </a:solidFill>
                  </a:rPr>
                  <a:t>2</a:t>
                </a:r>
              </a:p>
            </p:txBody>
          </p:sp>
          <p:sp>
            <p:nvSpPr>
              <p:cNvPr id="17457" name="Rectangle 167">
                <a:extLst>
                  <a:ext uri="{FF2B5EF4-FFF2-40B4-BE49-F238E27FC236}">
                    <a16:creationId xmlns:a16="http://schemas.microsoft.com/office/drawing/2014/main" id="{3E9D2C23-5829-4C85-9DA3-FA09924938BC}"/>
                  </a:ext>
                </a:extLst>
              </p:cNvPr>
              <p:cNvSpPr>
                <a:spLocks noChangeArrowheads="1"/>
              </p:cNvSpPr>
              <p:nvPr/>
            </p:nvSpPr>
            <p:spPr bwMode="auto">
              <a:xfrm>
                <a:off x="1758" y="230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66FFFF"/>
                    </a:solidFill>
                  </a:rPr>
                  <a:t>1</a:t>
                </a:r>
                <a:endParaRPr lang="en-US" altLang="en-US" sz="1800">
                  <a:solidFill>
                    <a:srgbClr val="66FFFF"/>
                  </a:solidFill>
                </a:endParaRPr>
              </a:p>
            </p:txBody>
          </p:sp>
          <p:sp>
            <p:nvSpPr>
              <p:cNvPr id="17458" name="Rectangle 168">
                <a:extLst>
                  <a:ext uri="{FF2B5EF4-FFF2-40B4-BE49-F238E27FC236}">
                    <a16:creationId xmlns:a16="http://schemas.microsoft.com/office/drawing/2014/main" id="{EF779E61-83A2-4A11-869E-9D405E21067A}"/>
                  </a:ext>
                </a:extLst>
              </p:cNvPr>
              <p:cNvSpPr>
                <a:spLocks noChangeArrowheads="1"/>
              </p:cNvSpPr>
              <p:nvPr/>
            </p:nvSpPr>
            <p:spPr bwMode="auto">
              <a:xfrm>
                <a:off x="2031" y="2467"/>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66FFFF"/>
                    </a:solidFill>
                  </a:rPr>
                  <a:t>+</a:t>
                </a:r>
                <a:endParaRPr lang="en-US" altLang="en-US" sz="1800">
                  <a:solidFill>
                    <a:srgbClr val="66FFFF"/>
                  </a:solidFill>
                </a:endParaRPr>
              </a:p>
            </p:txBody>
          </p:sp>
          <p:sp>
            <p:nvSpPr>
              <p:cNvPr id="17459" name="Rectangle 169">
                <a:extLst>
                  <a:ext uri="{FF2B5EF4-FFF2-40B4-BE49-F238E27FC236}">
                    <a16:creationId xmlns:a16="http://schemas.microsoft.com/office/drawing/2014/main" id="{9E82C2B7-428A-43A4-BDA8-87BC8E811A78}"/>
                  </a:ext>
                </a:extLst>
              </p:cNvPr>
              <p:cNvSpPr>
                <a:spLocks noChangeArrowheads="1"/>
              </p:cNvSpPr>
              <p:nvPr/>
            </p:nvSpPr>
            <p:spPr bwMode="auto">
              <a:xfrm>
                <a:off x="2271" y="2583"/>
                <a:ext cx="27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66FFFF"/>
                    </a:solidFill>
                  </a:rPr>
                  <a:t>C</a:t>
                </a:r>
                <a:r>
                  <a:rPr lang="en-US" altLang="en-US" sz="1800" b="1" baseline="-25000">
                    <a:solidFill>
                      <a:srgbClr val="66FFFF"/>
                    </a:solidFill>
                  </a:rPr>
                  <a:t>3</a:t>
                </a:r>
              </a:p>
            </p:txBody>
          </p:sp>
          <p:sp>
            <p:nvSpPr>
              <p:cNvPr id="17460" name="Rectangle 170">
                <a:extLst>
                  <a:ext uri="{FF2B5EF4-FFF2-40B4-BE49-F238E27FC236}">
                    <a16:creationId xmlns:a16="http://schemas.microsoft.com/office/drawing/2014/main" id="{54184051-218B-4BAB-A71A-218F0977DB0C}"/>
                  </a:ext>
                </a:extLst>
              </p:cNvPr>
              <p:cNvSpPr>
                <a:spLocks noChangeArrowheads="1"/>
              </p:cNvSpPr>
              <p:nvPr/>
            </p:nvSpPr>
            <p:spPr bwMode="auto">
              <a:xfrm>
                <a:off x="2271" y="230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66FFFF"/>
                    </a:solidFill>
                  </a:rPr>
                  <a:t>1</a:t>
                </a:r>
                <a:endParaRPr lang="en-US" altLang="en-US" sz="1800">
                  <a:solidFill>
                    <a:srgbClr val="66FFFF"/>
                  </a:solidFill>
                </a:endParaRPr>
              </a:p>
            </p:txBody>
          </p:sp>
          <p:sp>
            <p:nvSpPr>
              <p:cNvPr id="17461" name="Rectangle 171">
                <a:extLst>
                  <a:ext uri="{FF2B5EF4-FFF2-40B4-BE49-F238E27FC236}">
                    <a16:creationId xmlns:a16="http://schemas.microsoft.com/office/drawing/2014/main" id="{D37168F2-CF59-4AB5-9C16-F30182714D3A}"/>
                  </a:ext>
                </a:extLst>
              </p:cNvPr>
              <p:cNvSpPr>
                <a:spLocks noChangeArrowheads="1"/>
              </p:cNvSpPr>
              <p:nvPr/>
            </p:nvSpPr>
            <p:spPr bwMode="auto">
              <a:xfrm>
                <a:off x="687" y="230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66FFFF"/>
                    </a:solidFill>
                  </a:rPr>
                  <a:t>1</a:t>
                </a:r>
                <a:endParaRPr lang="en-US" altLang="en-US" sz="1800">
                  <a:solidFill>
                    <a:srgbClr val="66FFFF"/>
                  </a:solidFill>
                </a:endParaRPr>
              </a:p>
            </p:txBody>
          </p:sp>
          <p:sp>
            <p:nvSpPr>
              <p:cNvPr id="17462" name="Rectangle 172">
                <a:extLst>
                  <a:ext uri="{FF2B5EF4-FFF2-40B4-BE49-F238E27FC236}">
                    <a16:creationId xmlns:a16="http://schemas.microsoft.com/office/drawing/2014/main" id="{E27D9210-C669-438D-92AC-86374C21BA20}"/>
                  </a:ext>
                </a:extLst>
              </p:cNvPr>
              <p:cNvSpPr>
                <a:spLocks noChangeArrowheads="1"/>
              </p:cNvSpPr>
              <p:nvPr/>
            </p:nvSpPr>
            <p:spPr bwMode="auto">
              <a:xfrm>
                <a:off x="687" y="2583"/>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66FFFF"/>
                    </a:solidFill>
                  </a:rPr>
                  <a:t>C</a:t>
                </a:r>
                <a:endParaRPr lang="en-US" altLang="en-US" sz="1800" b="1" baseline="-25000">
                  <a:solidFill>
                    <a:srgbClr val="66FFFF"/>
                  </a:solidFill>
                </a:endParaRPr>
              </a:p>
            </p:txBody>
          </p:sp>
          <p:sp>
            <p:nvSpPr>
              <p:cNvPr id="17463" name="Line 173">
                <a:extLst>
                  <a:ext uri="{FF2B5EF4-FFF2-40B4-BE49-F238E27FC236}">
                    <a16:creationId xmlns:a16="http://schemas.microsoft.com/office/drawing/2014/main" id="{98BD6EE1-FF32-4A77-A87B-C1B2B1C35359}"/>
                  </a:ext>
                </a:extLst>
              </p:cNvPr>
              <p:cNvSpPr>
                <a:spLocks noChangeShapeType="1"/>
              </p:cNvSpPr>
              <p:nvPr/>
            </p:nvSpPr>
            <p:spPr bwMode="auto">
              <a:xfrm>
                <a:off x="687" y="2572"/>
                <a:ext cx="240" cy="2"/>
              </a:xfrm>
              <a:prstGeom prst="line">
                <a:avLst/>
              </a:prstGeom>
              <a:noFill/>
              <a:ln w="19050">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464" name="Line 174">
                <a:extLst>
                  <a:ext uri="{FF2B5EF4-FFF2-40B4-BE49-F238E27FC236}">
                    <a16:creationId xmlns:a16="http://schemas.microsoft.com/office/drawing/2014/main" id="{0D7285D3-C24C-42E3-8BE7-BA65CFC4A908}"/>
                  </a:ext>
                </a:extLst>
              </p:cNvPr>
              <p:cNvSpPr>
                <a:spLocks noChangeShapeType="1"/>
              </p:cNvSpPr>
              <p:nvPr/>
            </p:nvSpPr>
            <p:spPr bwMode="auto">
              <a:xfrm>
                <a:off x="1215" y="2574"/>
                <a:ext cx="240" cy="2"/>
              </a:xfrm>
              <a:prstGeom prst="line">
                <a:avLst/>
              </a:prstGeom>
              <a:noFill/>
              <a:ln w="19050">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465" name="Line 175">
                <a:extLst>
                  <a:ext uri="{FF2B5EF4-FFF2-40B4-BE49-F238E27FC236}">
                    <a16:creationId xmlns:a16="http://schemas.microsoft.com/office/drawing/2014/main" id="{836182DD-5D5D-479A-977A-715158D8875D}"/>
                  </a:ext>
                </a:extLst>
              </p:cNvPr>
              <p:cNvSpPr>
                <a:spLocks noChangeShapeType="1"/>
              </p:cNvSpPr>
              <p:nvPr/>
            </p:nvSpPr>
            <p:spPr bwMode="auto">
              <a:xfrm>
                <a:off x="1758" y="2574"/>
                <a:ext cx="240" cy="2"/>
              </a:xfrm>
              <a:prstGeom prst="line">
                <a:avLst/>
              </a:prstGeom>
              <a:noFill/>
              <a:ln w="19050">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466" name="Line 176">
                <a:extLst>
                  <a:ext uri="{FF2B5EF4-FFF2-40B4-BE49-F238E27FC236}">
                    <a16:creationId xmlns:a16="http://schemas.microsoft.com/office/drawing/2014/main" id="{F10BA18A-BAE5-405C-947E-44A72AB7F46B}"/>
                  </a:ext>
                </a:extLst>
              </p:cNvPr>
              <p:cNvSpPr>
                <a:spLocks noChangeShapeType="1"/>
              </p:cNvSpPr>
              <p:nvPr/>
            </p:nvSpPr>
            <p:spPr bwMode="auto">
              <a:xfrm>
                <a:off x="2271" y="2574"/>
                <a:ext cx="240" cy="2"/>
              </a:xfrm>
              <a:prstGeom prst="line">
                <a:avLst/>
              </a:prstGeom>
              <a:noFill/>
              <a:ln w="19050">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7451" name="Rectangle 198">
              <a:extLst>
                <a:ext uri="{FF2B5EF4-FFF2-40B4-BE49-F238E27FC236}">
                  <a16:creationId xmlns:a16="http://schemas.microsoft.com/office/drawing/2014/main" id="{BA4286E6-8A3C-4B7A-9C46-0BF84D376A3F}"/>
                </a:ext>
              </a:extLst>
            </p:cNvPr>
            <p:cNvSpPr>
              <a:spLocks noChangeArrowheads="1"/>
            </p:cNvSpPr>
            <p:nvPr/>
          </p:nvSpPr>
          <p:spPr bwMode="auto">
            <a:xfrm>
              <a:off x="336" y="2640"/>
              <a:ext cx="1968" cy="576"/>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66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2644"/>
                                        </p:tgtEl>
                                        <p:attrNameLst>
                                          <p:attrName>style.visibility</p:attrName>
                                        </p:attrNameLst>
                                      </p:cBhvr>
                                      <p:to>
                                        <p:strVal val="visible"/>
                                      </p:to>
                                    </p:set>
                                    <p:animEffect transition="in" filter="slide(fromTop)">
                                      <p:cBhvr>
                                        <p:cTn id="7" dur="500"/>
                                        <p:tgtEl>
                                          <p:spTgt spid="1126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2690"/>
                                        </p:tgtEl>
                                        <p:attrNameLst>
                                          <p:attrName>style.visibility</p:attrName>
                                        </p:attrNameLst>
                                      </p:cBhvr>
                                      <p:to>
                                        <p:strVal val="visible"/>
                                      </p:to>
                                    </p:set>
                                    <p:animEffect transition="in" filter="wipe(left)">
                                      <p:cBhvr>
                                        <p:cTn id="12" dur="500"/>
                                        <p:tgtEl>
                                          <p:spTgt spid="112690"/>
                                        </p:tgtEl>
                                      </p:cBhvr>
                                    </p:animEffect>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12716"/>
                                        </p:tgtEl>
                                        <p:attrNameLst>
                                          <p:attrName>style.visibility</p:attrName>
                                        </p:attrNameLst>
                                      </p:cBhvr>
                                      <p:to>
                                        <p:strVal val="visible"/>
                                      </p:to>
                                    </p:set>
                                  </p:childTnLst>
                                </p:cTn>
                              </p:par>
                            </p:childTnLst>
                          </p:cTn>
                        </p:par>
                        <p:par>
                          <p:cTn id="16" fill="hold" nodeType="afterGroup">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112730"/>
                                        </p:tgtEl>
                                        <p:attrNameLst>
                                          <p:attrName>style.visibility</p:attrName>
                                        </p:attrNameLst>
                                      </p:cBhvr>
                                      <p:to>
                                        <p:strVal val="visible"/>
                                      </p:to>
                                    </p:set>
                                    <p:animEffect transition="in" filter="dissolve">
                                      <p:cBhvr>
                                        <p:cTn id="19" dur="500"/>
                                        <p:tgtEl>
                                          <p:spTgt spid="11273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112668"/>
                                        </p:tgtEl>
                                        <p:attrNameLst>
                                          <p:attrName>style.visibility</p:attrName>
                                        </p:attrNameLst>
                                      </p:cBhvr>
                                      <p:to>
                                        <p:strVal val="visible"/>
                                      </p:to>
                                    </p:set>
                                    <p:animEffect transition="in" filter="wipe(left)">
                                      <p:cBhvr>
                                        <p:cTn id="24" dur="500"/>
                                        <p:tgtEl>
                                          <p:spTgt spid="112668"/>
                                        </p:tgtEl>
                                      </p:cBhvr>
                                    </p:animEffect>
                                  </p:childTnLst>
                                </p:cTn>
                              </p:par>
                            </p:childTnLst>
                          </p:cTn>
                        </p:par>
                        <p:par>
                          <p:cTn id="25" fill="hold" nodeType="afterGroup">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112717"/>
                                        </p:tgtEl>
                                        <p:attrNameLst>
                                          <p:attrName>style.visibility</p:attrName>
                                        </p:attrNameLst>
                                      </p:cBhvr>
                                      <p:to>
                                        <p:strVal val="visible"/>
                                      </p:to>
                                    </p:set>
                                  </p:childTnLst>
                                </p:cTn>
                              </p:par>
                            </p:childTnLst>
                          </p:cTn>
                        </p:par>
                        <p:par>
                          <p:cTn id="28" fill="hold" nodeType="afterGroup">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112731"/>
                                        </p:tgtEl>
                                        <p:attrNameLst>
                                          <p:attrName>style.visibility</p:attrName>
                                        </p:attrNameLst>
                                      </p:cBhvr>
                                      <p:to>
                                        <p:strVal val="visible"/>
                                      </p:to>
                                    </p:set>
                                    <p:animEffect transition="in" filter="dissolve">
                                      <p:cBhvr>
                                        <p:cTn id="31" dur="500"/>
                                        <p:tgtEl>
                                          <p:spTgt spid="11273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112677"/>
                                        </p:tgtEl>
                                        <p:attrNameLst>
                                          <p:attrName>style.visibility</p:attrName>
                                        </p:attrNameLst>
                                      </p:cBhvr>
                                      <p:to>
                                        <p:strVal val="visible"/>
                                      </p:to>
                                    </p:set>
                                    <p:animEffect transition="in" filter="wipe(left)">
                                      <p:cBhvr>
                                        <p:cTn id="36" dur="500"/>
                                        <p:tgtEl>
                                          <p:spTgt spid="112677"/>
                                        </p:tgtEl>
                                      </p:cBhvr>
                                    </p:animEffect>
                                  </p:childTnLst>
                                </p:cTn>
                              </p:par>
                            </p:childTnLst>
                          </p:cTn>
                        </p:par>
                        <p:par>
                          <p:cTn id="37" fill="hold" nodeType="afterGroup">
                            <p:stCondLst>
                              <p:cond delay="500"/>
                            </p:stCondLst>
                            <p:childTnLst>
                              <p:par>
                                <p:cTn id="38" presetID="9" presetClass="entr" presetSubtype="0" fill="hold" grpId="0" nodeType="afterEffect">
                                  <p:stCondLst>
                                    <p:cond delay="0"/>
                                  </p:stCondLst>
                                  <p:childTnLst>
                                    <p:set>
                                      <p:cBhvr>
                                        <p:cTn id="39" dur="1" fill="hold">
                                          <p:stCondLst>
                                            <p:cond delay="0"/>
                                          </p:stCondLst>
                                        </p:cTn>
                                        <p:tgtEl>
                                          <p:spTgt spid="112732"/>
                                        </p:tgtEl>
                                        <p:attrNameLst>
                                          <p:attrName>style.visibility</p:attrName>
                                        </p:attrNameLst>
                                      </p:cBhvr>
                                      <p:to>
                                        <p:strVal val="visible"/>
                                      </p:to>
                                    </p:set>
                                    <p:animEffect transition="in" filter="dissolve">
                                      <p:cBhvr>
                                        <p:cTn id="40" dur="500"/>
                                        <p:tgtEl>
                                          <p:spTgt spid="11273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1" fill="hold" nodeType="clickEffect">
                                  <p:stCondLst>
                                    <p:cond delay="0"/>
                                  </p:stCondLst>
                                  <p:childTnLst>
                                    <p:set>
                                      <p:cBhvr>
                                        <p:cTn id="44" dur="1" fill="hold">
                                          <p:stCondLst>
                                            <p:cond delay="0"/>
                                          </p:stCondLst>
                                        </p:cTn>
                                        <p:tgtEl>
                                          <p:spTgt spid="112842"/>
                                        </p:tgtEl>
                                        <p:attrNameLst>
                                          <p:attrName>style.visibility</p:attrName>
                                        </p:attrNameLst>
                                      </p:cBhvr>
                                      <p:to>
                                        <p:strVal val="visible"/>
                                      </p:to>
                                    </p:set>
                                    <p:animEffect transition="in" filter="wipe(up)">
                                      <p:cBhvr>
                                        <p:cTn id="45" dur="500"/>
                                        <p:tgtEl>
                                          <p:spTgt spid="112842"/>
                                        </p:tgtEl>
                                      </p:cBhvr>
                                    </p:animEffect>
                                  </p:childTnLst>
                                </p:cTn>
                              </p:par>
                            </p:childTnLst>
                          </p:cTn>
                        </p:par>
                        <p:par>
                          <p:cTn id="46" fill="hold" nodeType="afterGroup">
                            <p:stCondLst>
                              <p:cond delay="500"/>
                            </p:stCondLst>
                            <p:childTnLst>
                              <p:par>
                                <p:cTn id="47" presetID="9" presetClass="entr" presetSubtype="0" fill="hold" nodeType="afterEffect">
                                  <p:stCondLst>
                                    <p:cond delay="0"/>
                                  </p:stCondLst>
                                  <p:childTnLst>
                                    <p:set>
                                      <p:cBhvr>
                                        <p:cTn id="48" dur="1" fill="hold">
                                          <p:stCondLst>
                                            <p:cond delay="0"/>
                                          </p:stCondLst>
                                        </p:cTn>
                                        <p:tgtEl>
                                          <p:spTgt spid="112708"/>
                                        </p:tgtEl>
                                        <p:attrNameLst>
                                          <p:attrName>style.visibility</p:attrName>
                                        </p:attrNameLst>
                                      </p:cBhvr>
                                      <p:to>
                                        <p:strVal val="visible"/>
                                      </p:to>
                                    </p:set>
                                    <p:animEffect transition="in" filter="dissolve">
                                      <p:cBhvr>
                                        <p:cTn id="49" dur="500"/>
                                        <p:tgtEl>
                                          <p:spTgt spid="112708"/>
                                        </p:tgtEl>
                                      </p:cBhvr>
                                    </p:animEffect>
                                  </p:childTnLst>
                                </p:cTn>
                              </p:par>
                            </p:childTnLst>
                          </p:cTn>
                        </p:par>
                        <p:par>
                          <p:cTn id="50" fill="hold" nodeType="afterGroup">
                            <p:stCondLst>
                              <p:cond delay="1000"/>
                            </p:stCondLst>
                            <p:childTnLst>
                              <p:par>
                                <p:cTn id="51" presetID="9" presetClass="entr" presetSubtype="0" fill="hold" nodeType="afterEffect">
                                  <p:stCondLst>
                                    <p:cond delay="0"/>
                                  </p:stCondLst>
                                  <p:childTnLst>
                                    <p:set>
                                      <p:cBhvr>
                                        <p:cTn id="52" dur="1" fill="hold">
                                          <p:stCondLst>
                                            <p:cond delay="0"/>
                                          </p:stCondLst>
                                        </p:cTn>
                                        <p:tgtEl>
                                          <p:spTgt spid="112709"/>
                                        </p:tgtEl>
                                        <p:attrNameLst>
                                          <p:attrName>style.visibility</p:attrName>
                                        </p:attrNameLst>
                                      </p:cBhvr>
                                      <p:to>
                                        <p:strVal val="visible"/>
                                      </p:to>
                                    </p:set>
                                    <p:animEffect transition="in" filter="dissolve">
                                      <p:cBhvr>
                                        <p:cTn id="53" dur="500"/>
                                        <p:tgtEl>
                                          <p:spTgt spid="112709"/>
                                        </p:tgtEl>
                                      </p:cBhvr>
                                    </p:animEffect>
                                  </p:childTnLst>
                                </p:cTn>
                              </p:par>
                            </p:childTnLst>
                          </p:cTn>
                        </p:par>
                        <p:par>
                          <p:cTn id="54" fill="hold" nodeType="afterGroup">
                            <p:stCondLst>
                              <p:cond delay="1500"/>
                            </p:stCondLst>
                            <p:childTnLst>
                              <p:par>
                                <p:cTn id="55" presetID="9" presetClass="entr" presetSubtype="0" fill="hold" nodeType="afterEffect">
                                  <p:stCondLst>
                                    <p:cond delay="0"/>
                                  </p:stCondLst>
                                  <p:childTnLst>
                                    <p:set>
                                      <p:cBhvr>
                                        <p:cTn id="56" dur="1" fill="hold">
                                          <p:stCondLst>
                                            <p:cond delay="0"/>
                                          </p:stCondLst>
                                        </p:cTn>
                                        <p:tgtEl>
                                          <p:spTgt spid="112710"/>
                                        </p:tgtEl>
                                        <p:attrNameLst>
                                          <p:attrName>style.visibility</p:attrName>
                                        </p:attrNameLst>
                                      </p:cBhvr>
                                      <p:to>
                                        <p:strVal val="visible"/>
                                      </p:to>
                                    </p:set>
                                    <p:animEffect transition="in" filter="dissolve">
                                      <p:cBhvr>
                                        <p:cTn id="57" dur="500"/>
                                        <p:tgtEl>
                                          <p:spTgt spid="112710"/>
                                        </p:tgtEl>
                                      </p:cBhvr>
                                    </p:animEffect>
                                  </p:childTnLst>
                                </p:cTn>
                              </p:par>
                            </p:childTnLst>
                          </p:cTn>
                        </p:par>
                        <p:par>
                          <p:cTn id="58" fill="hold" nodeType="afterGroup">
                            <p:stCondLst>
                              <p:cond delay="2000"/>
                            </p:stCondLst>
                            <p:childTnLst>
                              <p:par>
                                <p:cTn id="59" presetID="9" presetClass="entr" presetSubtype="0" fill="hold" nodeType="afterEffect">
                                  <p:stCondLst>
                                    <p:cond delay="0"/>
                                  </p:stCondLst>
                                  <p:childTnLst>
                                    <p:set>
                                      <p:cBhvr>
                                        <p:cTn id="60" dur="1" fill="hold">
                                          <p:stCondLst>
                                            <p:cond delay="0"/>
                                          </p:stCondLst>
                                        </p:cTn>
                                        <p:tgtEl>
                                          <p:spTgt spid="112711"/>
                                        </p:tgtEl>
                                        <p:attrNameLst>
                                          <p:attrName>style.visibility</p:attrName>
                                        </p:attrNameLst>
                                      </p:cBhvr>
                                      <p:to>
                                        <p:strVal val="visible"/>
                                      </p:to>
                                    </p:set>
                                    <p:animEffect transition="in" filter="dissolve">
                                      <p:cBhvr>
                                        <p:cTn id="61" dur="500"/>
                                        <p:tgtEl>
                                          <p:spTgt spid="112711"/>
                                        </p:tgtEl>
                                      </p:cBhvr>
                                    </p:animEffect>
                                  </p:childTnLst>
                                </p:cTn>
                              </p:par>
                            </p:childTnLst>
                          </p:cTn>
                        </p:par>
                        <p:par>
                          <p:cTn id="62" fill="hold" nodeType="afterGroup">
                            <p:stCondLst>
                              <p:cond delay="2500"/>
                            </p:stCondLst>
                            <p:childTnLst>
                              <p:par>
                                <p:cTn id="63" presetID="9" presetClass="entr" presetSubtype="0" fill="hold" nodeType="afterEffect">
                                  <p:stCondLst>
                                    <p:cond delay="0"/>
                                  </p:stCondLst>
                                  <p:childTnLst>
                                    <p:set>
                                      <p:cBhvr>
                                        <p:cTn id="64" dur="1" fill="hold">
                                          <p:stCondLst>
                                            <p:cond delay="0"/>
                                          </p:stCondLst>
                                        </p:cTn>
                                        <p:tgtEl>
                                          <p:spTgt spid="112712"/>
                                        </p:tgtEl>
                                        <p:attrNameLst>
                                          <p:attrName>style.visibility</p:attrName>
                                        </p:attrNameLst>
                                      </p:cBhvr>
                                      <p:to>
                                        <p:strVal val="visible"/>
                                      </p:to>
                                    </p:set>
                                    <p:animEffect transition="in" filter="dissolve">
                                      <p:cBhvr>
                                        <p:cTn id="65" dur="500"/>
                                        <p:tgtEl>
                                          <p:spTgt spid="112712"/>
                                        </p:tgtEl>
                                      </p:cBhvr>
                                    </p:animEffect>
                                  </p:childTnLst>
                                </p:cTn>
                              </p:par>
                            </p:childTnLst>
                          </p:cTn>
                        </p:par>
                        <p:par>
                          <p:cTn id="66" fill="hold" nodeType="afterGroup">
                            <p:stCondLst>
                              <p:cond delay="3000"/>
                            </p:stCondLst>
                            <p:childTnLst>
                              <p:par>
                                <p:cTn id="67" presetID="9" presetClass="entr" presetSubtype="0" fill="hold" nodeType="afterEffect">
                                  <p:stCondLst>
                                    <p:cond delay="0"/>
                                  </p:stCondLst>
                                  <p:childTnLst>
                                    <p:set>
                                      <p:cBhvr>
                                        <p:cTn id="68" dur="1" fill="hold">
                                          <p:stCondLst>
                                            <p:cond delay="0"/>
                                          </p:stCondLst>
                                        </p:cTn>
                                        <p:tgtEl>
                                          <p:spTgt spid="112713"/>
                                        </p:tgtEl>
                                        <p:attrNameLst>
                                          <p:attrName>style.visibility</p:attrName>
                                        </p:attrNameLst>
                                      </p:cBhvr>
                                      <p:to>
                                        <p:strVal val="visible"/>
                                      </p:to>
                                    </p:set>
                                    <p:animEffect transition="in" filter="dissolve">
                                      <p:cBhvr>
                                        <p:cTn id="69" dur="500"/>
                                        <p:tgtEl>
                                          <p:spTgt spid="112713"/>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1" fill="hold" nodeType="clickEffect">
                                  <p:stCondLst>
                                    <p:cond delay="0"/>
                                  </p:stCondLst>
                                  <p:childTnLst>
                                    <p:set>
                                      <p:cBhvr>
                                        <p:cTn id="73" dur="1" fill="hold">
                                          <p:stCondLst>
                                            <p:cond delay="0"/>
                                          </p:stCondLst>
                                        </p:cTn>
                                        <p:tgtEl>
                                          <p:spTgt spid="112733">
                                            <p:txEl>
                                              <p:pRg st="0" end="0"/>
                                            </p:txEl>
                                          </p:spTgt>
                                        </p:tgtEl>
                                        <p:attrNameLst>
                                          <p:attrName>style.visibility</p:attrName>
                                        </p:attrNameLst>
                                      </p:cBhvr>
                                      <p:to>
                                        <p:strVal val="visible"/>
                                      </p:to>
                                    </p:set>
                                    <p:animEffect transition="in" filter="wipe(up)">
                                      <p:cBhvr>
                                        <p:cTn id="74" dur="500"/>
                                        <p:tgtEl>
                                          <p:spTgt spid="112733">
                                            <p:txEl>
                                              <p:pRg st="0" end="0"/>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1" fill="hold" nodeType="clickEffect">
                                  <p:stCondLst>
                                    <p:cond delay="0"/>
                                  </p:stCondLst>
                                  <p:childTnLst>
                                    <p:set>
                                      <p:cBhvr>
                                        <p:cTn id="78" dur="1" fill="hold">
                                          <p:stCondLst>
                                            <p:cond delay="0"/>
                                          </p:stCondLst>
                                        </p:cTn>
                                        <p:tgtEl>
                                          <p:spTgt spid="112733">
                                            <p:txEl>
                                              <p:pRg st="1" end="1"/>
                                            </p:txEl>
                                          </p:spTgt>
                                        </p:tgtEl>
                                        <p:attrNameLst>
                                          <p:attrName>style.visibility</p:attrName>
                                        </p:attrNameLst>
                                      </p:cBhvr>
                                      <p:to>
                                        <p:strVal val="visible"/>
                                      </p:to>
                                    </p:set>
                                    <p:animEffect transition="in" filter="wipe(up)">
                                      <p:cBhvr>
                                        <p:cTn id="79" dur="500"/>
                                        <p:tgtEl>
                                          <p:spTgt spid="112733">
                                            <p:txEl>
                                              <p:pRg st="1" end="1"/>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1" fill="hold" nodeType="clickEffect">
                                  <p:stCondLst>
                                    <p:cond delay="0"/>
                                  </p:stCondLst>
                                  <p:childTnLst>
                                    <p:set>
                                      <p:cBhvr>
                                        <p:cTn id="83" dur="1" fill="hold">
                                          <p:stCondLst>
                                            <p:cond delay="0"/>
                                          </p:stCondLst>
                                        </p:cTn>
                                        <p:tgtEl>
                                          <p:spTgt spid="112733">
                                            <p:txEl>
                                              <p:pRg st="2" end="2"/>
                                            </p:txEl>
                                          </p:spTgt>
                                        </p:tgtEl>
                                        <p:attrNameLst>
                                          <p:attrName>style.visibility</p:attrName>
                                        </p:attrNameLst>
                                      </p:cBhvr>
                                      <p:to>
                                        <p:strVal val="visible"/>
                                      </p:to>
                                    </p:set>
                                    <p:animEffect transition="in" filter="wipe(up)">
                                      <p:cBhvr>
                                        <p:cTn id="84" dur="500"/>
                                        <p:tgtEl>
                                          <p:spTgt spid="112733">
                                            <p:txEl>
                                              <p:pRg st="2" end="2"/>
                                            </p:txEl>
                                          </p:spTgt>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53" presetClass="entr" presetSubtype="0" fill="hold" grpId="0" nodeType="clickEffect">
                                  <p:stCondLst>
                                    <p:cond delay="0"/>
                                  </p:stCondLst>
                                  <p:childTnLst>
                                    <p:set>
                                      <p:cBhvr>
                                        <p:cTn id="88" dur="1" fill="hold">
                                          <p:stCondLst>
                                            <p:cond delay="0"/>
                                          </p:stCondLst>
                                        </p:cTn>
                                        <p:tgtEl>
                                          <p:spTgt spid="112818"/>
                                        </p:tgtEl>
                                        <p:attrNameLst>
                                          <p:attrName>style.visibility</p:attrName>
                                        </p:attrNameLst>
                                      </p:cBhvr>
                                      <p:to>
                                        <p:strVal val="visible"/>
                                      </p:to>
                                    </p:set>
                                    <p:anim calcmode="lin" valueType="num">
                                      <p:cBhvr>
                                        <p:cTn id="89" dur="500" fill="hold"/>
                                        <p:tgtEl>
                                          <p:spTgt spid="112818"/>
                                        </p:tgtEl>
                                        <p:attrNameLst>
                                          <p:attrName>ppt_w</p:attrName>
                                        </p:attrNameLst>
                                      </p:cBhvr>
                                      <p:tavLst>
                                        <p:tav tm="0">
                                          <p:val>
                                            <p:fltVal val="0"/>
                                          </p:val>
                                        </p:tav>
                                        <p:tav tm="100000">
                                          <p:val>
                                            <p:strVal val="#ppt_w"/>
                                          </p:val>
                                        </p:tav>
                                      </p:tavLst>
                                    </p:anim>
                                    <p:anim calcmode="lin" valueType="num">
                                      <p:cBhvr>
                                        <p:cTn id="90" dur="500" fill="hold"/>
                                        <p:tgtEl>
                                          <p:spTgt spid="112818"/>
                                        </p:tgtEl>
                                        <p:attrNameLst>
                                          <p:attrName>ppt_h</p:attrName>
                                        </p:attrNameLst>
                                      </p:cBhvr>
                                      <p:tavLst>
                                        <p:tav tm="0">
                                          <p:val>
                                            <p:fltVal val="0"/>
                                          </p:val>
                                        </p:tav>
                                        <p:tav tm="100000">
                                          <p:val>
                                            <p:strVal val="#ppt_h"/>
                                          </p:val>
                                        </p:tav>
                                      </p:tavLst>
                                    </p:anim>
                                    <p:animEffect transition="in" filter="fade">
                                      <p:cBhvr>
                                        <p:cTn id="91" dur="500"/>
                                        <p:tgtEl>
                                          <p:spTgt spid="112818"/>
                                        </p:tgtEl>
                                      </p:cBhvr>
                                    </p:animEffect>
                                  </p:childTnLst>
                                </p:cTn>
                              </p:par>
                            </p:childTnLst>
                          </p:cTn>
                        </p:par>
                        <p:par>
                          <p:cTn id="92" fill="hold" nodeType="afterGroup">
                            <p:stCondLst>
                              <p:cond delay="500"/>
                            </p:stCondLst>
                            <p:childTnLst>
                              <p:par>
                                <p:cTn id="93" presetID="53" presetClass="entr" presetSubtype="0" fill="hold" grpId="0" nodeType="afterEffect">
                                  <p:stCondLst>
                                    <p:cond delay="0"/>
                                  </p:stCondLst>
                                  <p:childTnLst>
                                    <p:set>
                                      <p:cBhvr>
                                        <p:cTn id="94" dur="1" fill="hold">
                                          <p:stCondLst>
                                            <p:cond delay="0"/>
                                          </p:stCondLst>
                                        </p:cTn>
                                        <p:tgtEl>
                                          <p:spTgt spid="112819"/>
                                        </p:tgtEl>
                                        <p:attrNameLst>
                                          <p:attrName>style.visibility</p:attrName>
                                        </p:attrNameLst>
                                      </p:cBhvr>
                                      <p:to>
                                        <p:strVal val="visible"/>
                                      </p:to>
                                    </p:set>
                                    <p:anim calcmode="lin" valueType="num">
                                      <p:cBhvr>
                                        <p:cTn id="95" dur="500" fill="hold"/>
                                        <p:tgtEl>
                                          <p:spTgt spid="112819"/>
                                        </p:tgtEl>
                                        <p:attrNameLst>
                                          <p:attrName>ppt_w</p:attrName>
                                        </p:attrNameLst>
                                      </p:cBhvr>
                                      <p:tavLst>
                                        <p:tav tm="0">
                                          <p:val>
                                            <p:fltVal val="0"/>
                                          </p:val>
                                        </p:tav>
                                        <p:tav tm="100000">
                                          <p:val>
                                            <p:strVal val="#ppt_w"/>
                                          </p:val>
                                        </p:tav>
                                      </p:tavLst>
                                    </p:anim>
                                    <p:anim calcmode="lin" valueType="num">
                                      <p:cBhvr>
                                        <p:cTn id="96" dur="500" fill="hold"/>
                                        <p:tgtEl>
                                          <p:spTgt spid="112819"/>
                                        </p:tgtEl>
                                        <p:attrNameLst>
                                          <p:attrName>ppt_h</p:attrName>
                                        </p:attrNameLst>
                                      </p:cBhvr>
                                      <p:tavLst>
                                        <p:tav tm="0">
                                          <p:val>
                                            <p:fltVal val="0"/>
                                          </p:val>
                                        </p:tav>
                                        <p:tav tm="100000">
                                          <p:val>
                                            <p:strVal val="#ppt_h"/>
                                          </p:val>
                                        </p:tav>
                                      </p:tavLst>
                                    </p:anim>
                                    <p:animEffect transition="in" filter="fade">
                                      <p:cBhvr>
                                        <p:cTn id="97" dur="500"/>
                                        <p:tgtEl>
                                          <p:spTgt spid="112819"/>
                                        </p:tgtEl>
                                      </p:cBhvr>
                                    </p:animEffect>
                                  </p:childTnLst>
                                </p:cTn>
                              </p:par>
                            </p:childTnLst>
                          </p:cTn>
                        </p:par>
                        <p:par>
                          <p:cTn id="98" fill="hold" nodeType="afterGroup">
                            <p:stCondLst>
                              <p:cond delay="1000"/>
                            </p:stCondLst>
                            <p:childTnLst>
                              <p:par>
                                <p:cTn id="99" presetID="53" presetClass="entr" presetSubtype="0" fill="hold" grpId="0" nodeType="afterEffect">
                                  <p:stCondLst>
                                    <p:cond delay="0"/>
                                  </p:stCondLst>
                                  <p:childTnLst>
                                    <p:set>
                                      <p:cBhvr>
                                        <p:cTn id="100" dur="1" fill="hold">
                                          <p:stCondLst>
                                            <p:cond delay="0"/>
                                          </p:stCondLst>
                                        </p:cTn>
                                        <p:tgtEl>
                                          <p:spTgt spid="112820"/>
                                        </p:tgtEl>
                                        <p:attrNameLst>
                                          <p:attrName>style.visibility</p:attrName>
                                        </p:attrNameLst>
                                      </p:cBhvr>
                                      <p:to>
                                        <p:strVal val="visible"/>
                                      </p:to>
                                    </p:set>
                                    <p:anim calcmode="lin" valueType="num">
                                      <p:cBhvr>
                                        <p:cTn id="101" dur="500" fill="hold"/>
                                        <p:tgtEl>
                                          <p:spTgt spid="112820"/>
                                        </p:tgtEl>
                                        <p:attrNameLst>
                                          <p:attrName>ppt_w</p:attrName>
                                        </p:attrNameLst>
                                      </p:cBhvr>
                                      <p:tavLst>
                                        <p:tav tm="0">
                                          <p:val>
                                            <p:fltVal val="0"/>
                                          </p:val>
                                        </p:tav>
                                        <p:tav tm="100000">
                                          <p:val>
                                            <p:strVal val="#ppt_w"/>
                                          </p:val>
                                        </p:tav>
                                      </p:tavLst>
                                    </p:anim>
                                    <p:anim calcmode="lin" valueType="num">
                                      <p:cBhvr>
                                        <p:cTn id="102" dur="500" fill="hold"/>
                                        <p:tgtEl>
                                          <p:spTgt spid="112820"/>
                                        </p:tgtEl>
                                        <p:attrNameLst>
                                          <p:attrName>ppt_h</p:attrName>
                                        </p:attrNameLst>
                                      </p:cBhvr>
                                      <p:tavLst>
                                        <p:tav tm="0">
                                          <p:val>
                                            <p:fltVal val="0"/>
                                          </p:val>
                                        </p:tav>
                                        <p:tav tm="100000">
                                          <p:val>
                                            <p:strVal val="#ppt_h"/>
                                          </p:val>
                                        </p:tav>
                                      </p:tavLst>
                                    </p:anim>
                                    <p:animEffect transition="in" filter="fade">
                                      <p:cBhvr>
                                        <p:cTn id="103" dur="500"/>
                                        <p:tgtEl>
                                          <p:spTgt spid="112820"/>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4" presetClass="entr" presetSubtype="32" fill="hold" nodeType="clickEffect">
                                  <p:stCondLst>
                                    <p:cond delay="0"/>
                                  </p:stCondLst>
                                  <p:childTnLst>
                                    <p:set>
                                      <p:cBhvr>
                                        <p:cTn id="107" dur="1" fill="hold">
                                          <p:stCondLst>
                                            <p:cond delay="0"/>
                                          </p:stCondLst>
                                        </p:cTn>
                                        <p:tgtEl>
                                          <p:spTgt spid="112843"/>
                                        </p:tgtEl>
                                        <p:attrNameLst>
                                          <p:attrName>style.visibility</p:attrName>
                                        </p:attrNameLst>
                                      </p:cBhvr>
                                      <p:to>
                                        <p:strVal val="visible"/>
                                      </p:to>
                                    </p:set>
                                    <p:animEffect transition="in" filter="box(out)">
                                      <p:cBhvr>
                                        <p:cTn id="108" dur="500"/>
                                        <p:tgtEl>
                                          <p:spTgt spid="112843"/>
                                        </p:tgtEl>
                                      </p:cBhvr>
                                    </p:animEffect>
                                  </p:childTnLst>
                                </p:cTn>
                              </p:par>
                            </p:childTnLst>
                          </p:cTn>
                        </p:par>
                        <p:par>
                          <p:cTn id="109" fill="hold" nodeType="afterGroup">
                            <p:stCondLst>
                              <p:cond delay="500"/>
                            </p:stCondLst>
                            <p:childTnLst>
                              <p:par>
                                <p:cTn id="110" presetID="4" presetClass="entr" presetSubtype="32" fill="hold" nodeType="afterEffect">
                                  <p:stCondLst>
                                    <p:cond delay="0"/>
                                  </p:stCondLst>
                                  <p:childTnLst>
                                    <p:set>
                                      <p:cBhvr>
                                        <p:cTn id="111" dur="1" fill="hold">
                                          <p:stCondLst>
                                            <p:cond delay="0"/>
                                          </p:stCondLst>
                                        </p:cTn>
                                        <p:tgtEl>
                                          <p:spTgt spid="112844"/>
                                        </p:tgtEl>
                                        <p:attrNameLst>
                                          <p:attrName>style.visibility</p:attrName>
                                        </p:attrNameLst>
                                      </p:cBhvr>
                                      <p:to>
                                        <p:strVal val="visible"/>
                                      </p:to>
                                    </p:set>
                                    <p:animEffect transition="in" filter="box(out)">
                                      <p:cBhvr>
                                        <p:cTn id="112" dur="500"/>
                                        <p:tgtEl>
                                          <p:spTgt spid="112844"/>
                                        </p:tgtEl>
                                      </p:cBhvr>
                                    </p:animEffect>
                                  </p:childTnLst>
                                </p:cTn>
                              </p:par>
                            </p:childTnLst>
                          </p:cTn>
                        </p:par>
                        <p:par>
                          <p:cTn id="113" fill="hold" nodeType="afterGroup">
                            <p:stCondLst>
                              <p:cond delay="1000"/>
                            </p:stCondLst>
                            <p:childTnLst>
                              <p:par>
                                <p:cTn id="114" presetID="4" presetClass="entr" presetSubtype="32" fill="hold" nodeType="afterEffect">
                                  <p:stCondLst>
                                    <p:cond delay="0"/>
                                  </p:stCondLst>
                                  <p:childTnLst>
                                    <p:set>
                                      <p:cBhvr>
                                        <p:cTn id="115" dur="1" fill="hold">
                                          <p:stCondLst>
                                            <p:cond delay="0"/>
                                          </p:stCondLst>
                                        </p:cTn>
                                        <p:tgtEl>
                                          <p:spTgt spid="112845"/>
                                        </p:tgtEl>
                                        <p:attrNameLst>
                                          <p:attrName>style.visibility</p:attrName>
                                        </p:attrNameLst>
                                      </p:cBhvr>
                                      <p:to>
                                        <p:strVal val="visible"/>
                                      </p:to>
                                    </p:set>
                                    <p:animEffect transition="in" filter="box(out)">
                                      <p:cBhvr>
                                        <p:cTn id="116" dur="500"/>
                                        <p:tgtEl>
                                          <p:spTgt spid="112845"/>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112735"/>
                                        </p:tgtEl>
                                        <p:attrNameLst>
                                          <p:attrName>style.visibility</p:attrName>
                                        </p:attrNameLst>
                                      </p:cBhvr>
                                      <p:to>
                                        <p:strVal val="visible"/>
                                      </p:to>
                                    </p:set>
                                    <p:animEffect transition="in" filter="wipe(left)">
                                      <p:cBhvr>
                                        <p:cTn id="121" dur="500"/>
                                        <p:tgtEl>
                                          <p:spTgt spid="112735"/>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112736"/>
                                        </p:tgtEl>
                                        <p:attrNameLst>
                                          <p:attrName>style.visibility</p:attrName>
                                        </p:attrNameLst>
                                      </p:cBhvr>
                                      <p:to>
                                        <p:strVal val="visible"/>
                                      </p:to>
                                    </p:set>
                                    <p:animEffect transition="in" filter="wipe(left)">
                                      <p:cBhvr>
                                        <p:cTn id="126" dur="500"/>
                                        <p:tgtEl>
                                          <p:spTgt spid="112736"/>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112737"/>
                                        </p:tgtEl>
                                        <p:attrNameLst>
                                          <p:attrName>style.visibility</p:attrName>
                                        </p:attrNameLst>
                                      </p:cBhvr>
                                      <p:to>
                                        <p:strVal val="visible"/>
                                      </p:to>
                                    </p:set>
                                    <p:animEffect transition="in" filter="wipe(left)">
                                      <p:cBhvr>
                                        <p:cTn id="131" dur="500"/>
                                        <p:tgtEl>
                                          <p:spTgt spid="112737"/>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2" presetClass="entr" presetSubtype="8" fill="hold" nodeType="clickEffect">
                                  <p:stCondLst>
                                    <p:cond delay="0"/>
                                  </p:stCondLst>
                                  <p:childTnLst>
                                    <p:set>
                                      <p:cBhvr>
                                        <p:cTn id="135" dur="1" fill="hold">
                                          <p:stCondLst>
                                            <p:cond delay="0"/>
                                          </p:stCondLst>
                                        </p:cTn>
                                        <p:tgtEl>
                                          <p:spTgt spid="112764"/>
                                        </p:tgtEl>
                                        <p:attrNameLst>
                                          <p:attrName>style.visibility</p:attrName>
                                        </p:attrNameLst>
                                      </p:cBhvr>
                                      <p:to>
                                        <p:strVal val="visible"/>
                                      </p:to>
                                    </p:set>
                                    <p:animEffect transition="in" filter="wipe(left)">
                                      <p:cBhvr>
                                        <p:cTn id="136" dur="500"/>
                                        <p:tgtEl>
                                          <p:spTgt spid="112764"/>
                                        </p:tgtEl>
                                      </p:cBhvr>
                                    </p:animEffect>
                                  </p:childTnLst>
                                </p:cTn>
                              </p:par>
                            </p:childTnLst>
                          </p:cTn>
                        </p:par>
                        <p:par>
                          <p:cTn id="137" fill="hold" nodeType="afterGroup">
                            <p:stCondLst>
                              <p:cond delay="500"/>
                            </p:stCondLst>
                            <p:childTnLst>
                              <p:par>
                                <p:cTn id="138" presetID="22" presetClass="entr" presetSubtype="8" fill="hold" grpId="0" nodeType="afterEffect">
                                  <p:stCondLst>
                                    <p:cond delay="0"/>
                                  </p:stCondLst>
                                  <p:childTnLst>
                                    <p:set>
                                      <p:cBhvr>
                                        <p:cTn id="139" dur="1" fill="hold">
                                          <p:stCondLst>
                                            <p:cond delay="0"/>
                                          </p:stCondLst>
                                        </p:cTn>
                                        <p:tgtEl>
                                          <p:spTgt spid="112770"/>
                                        </p:tgtEl>
                                        <p:attrNameLst>
                                          <p:attrName>style.visibility</p:attrName>
                                        </p:attrNameLst>
                                      </p:cBhvr>
                                      <p:to>
                                        <p:strVal val="visible"/>
                                      </p:to>
                                    </p:set>
                                    <p:animEffect transition="in" filter="wipe(left)">
                                      <p:cBhvr>
                                        <p:cTn id="140" dur="500"/>
                                        <p:tgtEl>
                                          <p:spTgt spid="112770"/>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2" presetClass="entr" presetSubtype="8" fill="hold" nodeType="clickEffect">
                                  <p:stCondLst>
                                    <p:cond delay="0"/>
                                  </p:stCondLst>
                                  <p:childTnLst>
                                    <p:set>
                                      <p:cBhvr>
                                        <p:cTn id="144" dur="1" fill="hold">
                                          <p:stCondLst>
                                            <p:cond delay="0"/>
                                          </p:stCondLst>
                                        </p:cTn>
                                        <p:tgtEl>
                                          <p:spTgt spid="112755"/>
                                        </p:tgtEl>
                                        <p:attrNameLst>
                                          <p:attrName>style.visibility</p:attrName>
                                        </p:attrNameLst>
                                      </p:cBhvr>
                                      <p:to>
                                        <p:strVal val="visible"/>
                                      </p:to>
                                    </p:set>
                                    <p:animEffect transition="in" filter="wipe(left)">
                                      <p:cBhvr>
                                        <p:cTn id="145" dur="500"/>
                                        <p:tgtEl>
                                          <p:spTgt spid="112755"/>
                                        </p:tgtEl>
                                      </p:cBhvr>
                                    </p:animEffect>
                                  </p:childTnLst>
                                </p:cTn>
                              </p:par>
                            </p:childTnLst>
                          </p:cTn>
                        </p:par>
                        <p:par>
                          <p:cTn id="146" fill="hold" nodeType="afterGroup">
                            <p:stCondLst>
                              <p:cond delay="500"/>
                            </p:stCondLst>
                            <p:childTnLst>
                              <p:par>
                                <p:cTn id="147" presetID="22" presetClass="entr" presetSubtype="8" fill="hold" grpId="0" nodeType="afterEffect">
                                  <p:stCondLst>
                                    <p:cond delay="0"/>
                                  </p:stCondLst>
                                  <p:childTnLst>
                                    <p:set>
                                      <p:cBhvr>
                                        <p:cTn id="148" dur="1" fill="hold">
                                          <p:stCondLst>
                                            <p:cond delay="0"/>
                                          </p:stCondLst>
                                        </p:cTn>
                                        <p:tgtEl>
                                          <p:spTgt spid="112758"/>
                                        </p:tgtEl>
                                        <p:attrNameLst>
                                          <p:attrName>style.visibility</p:attrName>
                                        </p:attrNameLst>
                                      </p:cBhvr>
                                      <p:to>
                                        <p:strVal val="visible"/>
                                      </p:to>
                                    </p:set>
                                    <p:animEffect transition="in" filter="wipe(left)">
                                      <p:cBhvr>
                                        <p:cTn id="149" dur="500"/>
                                        <p:tgtEl>
                                          <p:spTgt spid="112758"/>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22" presetClass="entr" presetSubtype="8" fill="hold" nodeType="clickEffect">
                                  <p:stCondLst>
                                    <p:cond delay="0"/>
                                  </p:stCondLst>
                                  <p:childTnLst>
                                    <p:set>
                                      <p:cBhvr>
                                        <p:cTn id="153" dur="1" fill="hold">
                                          <p:stCondLst>
                                            <p:cond delay="0"/>
                                          </p:stCondLst>
                                        </p:cTn>
                                        <p:tgtEl>
                                          <p:spTgt spid="112756"/>
                                        </p:tgtEl>
                                        <p:attrNameLst>
                                          <p:attrName>style.visibility</p:attrName>
                                        </p:attrNameLst>
                                      </p:cBhvr>
                                      <p:to>
                                        <p:strVal val="visible"/>
                                      </p:to>
                                    </p:set>
                                    <p:animEffect transition="in" filter="wipe(left)">
                                      <p:cBhvr>
                                        <p:cTn id="154" dur="500"/>
                                        <p:tgtEl>
                                          <p:spTgt spid="112756"/>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2" presetClass="entr" presetSubtype="8" fill="hold" grpId="0" nodeType="clickEffect">
                                  <p:stCondLst>
                                    <p:cond delay="0"/>
                                  </p:stCondLst>
                                  <p:childTnLst>
                                    <p:set>
                                      <p:cBhvr>
                                        <p:cTn id="158" dur="1" fill="hold">
                                          <p:stCondLst>
                                            <p:cond delay="0"/>
                                          </p:stCondLst>
                                        </p:cTn>
                                        <p:tgtEl>
                                          <p:spTgt spid="112759"/>
                                        </p:tgtEl>
                                        <p:attrNameLst>
                                          <p:attrName>style.visibility</p:attrName>
                                        </p:attrNameLst>
                                      </p:cBhvr>
                                      <p:to>
                                        <p:strVal val="visible"/>
                                      </p:to>
                                    </p:set>
                                    <p:animEffect transition="in" filter="wipe(left)">
                                      <p:cBhvr>
                                        <p:cTn id="159" dur="500"/>
                                        <p:tgtEl>
                                          <p:spTgt spid="112759"/>
                                        </p:tgtEl>
                                      </p:cBhvr>
                                    </p:animEffect>
                                  </p:childTnLst>
                                </p:cTn>
                              </p:par>
                            </p:childTnLst>
                          </p:cTn>
                        </p:par>
                        <p:par>
                          <p:cTn id="160" fill="hold" nodeType="afterGroup">
                            <p:stCondLst>
                              <p:cond delay="500"/>
                            </p:stCondLst>
                            <p:childTnLst>
                              <p:par>
                                <p:cTn id="161" presetID="22" presetClass="entr" presetSubtype="8" fill="hold" nodeType="afterEffect">
                                  <p:stCondLst>
                                    <p:cond delay="0"/>
                                  </p:stCondLst>
                                  <p:childTnLst>
                                    <p:set>
                                      <p:cBhvr>
                                        <p:cTn id="162" dur="1" fill="hold">
                                          <p:stCondLst>
                                            <p:cond delay="0"/>
                                          </p:stCondLst>
                                        </p:cTn>
                                        <p:tgtEl>
                                          <p:spTgt spid="112757"/>
                                        </p:tgtEl>
                                        <p:attrNameLst>
                                          <p:attrName>style.visibility</p:attrName>
                                        </p:attrNameLst>
                                      </p:cBhvr>
                                      <p:to>
                                        <p:strVal val="visible"/>
                                      </p:to>
                                    </p:set>
                                    <p:animEffect transition="in" filter="wipe(left)">
                                      <p:cBhvr>
                                        <p:cTn id="163" dur="500"/>
                                        <p:tgtEl>
                                          <p:spTgt spid="112757"/>
                                        </p:tgtEl>
                                      </p:cBhvr>
                                    </p:animEffec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22" presetClass="entr" presetSubtype="8" fill="hold" nodeType="clickEffect">
                                  <p:stCondLst>
                                    <p:cond delay="0"/>
                                  </p:stCondLst>
                                  <p:childTnLst>
                                    <p:set>
                                      <p:cBhvr>
                                        <p:cTn id="167" dur="1" fill="hold">
                                          <p:stCondLst>
                                            <p:cond delay="0"/>
                                          </p:stCondLst>
                                        </p:cTn>
                                        <p:tgtEl>
                                          <p:spTgt spid="112760"/>
                                        </p:tgtEl>
                                        <p:attrNameLst>
                                          <p:attrName>style.visibility</p:attrName>
                                        </p:attrNameLst>
                                      </p:cBhvr>
                                      <p:to>
                                        <p:strVal val="visible"/>
                                      </p:to>
                                    </p:set>
                                    <p:animEffect transition="in" filter="wipe(left)">
                                      <p:cBhvr>
                                        <p:cTn id="168" dur="500"/>
                                        <p:tgtEl>
                                          <p:spTgt spid="112760"/>
                                        </p:tgtEl>
                                      </p:cBhvr>
                                    </p:animEffect>
                                  </p:childTnLst>
                                </p:cTn>
                              </p:par>
                            </p:childTnLst>
                          </p:cTn>
                        </p:par>
                      </p:childTnLst>
                    </p:cTn>
                  </p:par>
                  <p:par>
                    <p:cTn id="169" fill="hold" nodeType="clickPar">
                      <p:stCondLst>
                        <p:cond delay="indefinite"/>
                      </p:stCondLst>
                      <p:childTnLst>
                        <p:par>
                          <p:cTn id="170" fill="hold" nodeType="withGroup">
                            <p:stCondLst>
                              <p:cond delay="0"/>
                            </p:stCondLst>
                            <p:childTnLst>
                              <p:par>
                                <p:cTn id="171" presetID="22" presetClass="entr" presetSubtype="8" fill="hold" nodeType="clickEffect">
                                  <p:stCondLst>
                                    <p:cond delay="0"/>
                                  </p:stCondLst>
                                  <p:childTnLst>
                                    <p:set>
                                      <p:cBhvr>
                                        <p:cTn id="172" dur="1" fill="hold">
                                          <p:stCondLst>
                                            <p:cond delay="0"/>
                                          </p:stCondLst>
                                        </p:cTn>
                                        <p:tgtEl>
                                          <p:spTgt spid="112800"/>
                                        </p:tgtEl>
                                        <p:attrNameLst>
                                          <p:attrName>style.visibility</p:attrName>
                                        </p:attrNameLst>
                                      </p:cBhvr>
                                      <p:to>
                                        <p:strVal val="visible"/>
                                      </p:to>
                                    </p:set>
                                    <p:animEffect transition="in" filter="wipe(left)">
                                      <p:cBhvr>
                                        <p:cTn id="173" dur="500"/>
                                        <p:tgtEl>
                                          <p:spTgt spid="112800"/>
                                        </p:tgtEl>
                                      </p:cBhvr>
                                    </p:animEffec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22" presetClass="entr" presetSubtype="8" fill="hold" grpId="0" nodeType="clickEffect">
                                  <p:stCondLst>
                                    <p:cond delay="0"/>
                                  </p:stCondLst>
                                  <p:childTnLst>
                                    <p:set>
                                      <p:cBhvr>
                                        <p:cTn id="177" dur="1" fill="hold">
                                          <p:stCondLst>
                                            <p:cond delay="0"/>
                                          </p:stCondLst>
                                        </p:cTn>
                                        <p:tgtEl>
                                          <p:spTgt spid="112771"/>
                                        </p:tgtEl>
                                        <p:attrNameLst>
                                          <p:attrName>style.visibility</p:attrName>
                                        </p:attrNameLst>
                                      </p:cBhvr>
                                      <p:to>
                                        <p:strVal val="visible"/>
                                      </p:to>
                                    </p:set>
                                    <p:animEffect transition="in" filter="wipe(left)">
                                      <p:cBhvr>
                                        <p:cTn id="178" dur="500"/>
                                        <p:tgtEl>
                                          <p:spTgt spid="112771"/>
                                        </p:tgtEl>
                                      </p:cBhvr>
                                    </p:animEffec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2" presetClass="entr" presetSubtype="8" fill="hold" grpId="0" nodeType="clickEffect">
                                  <p:stCondLst>
                                    <p:cond delay="0"/>
                                  </p:stCondLst>
                                  <p:childTnLst>
                                    <p:set>
                                      <p:cBhvr>
                                        <p:cTn id="182" dur="1" fill="hold">
                                          <p:stCondLst>
                                            <p:cond delay="0"/>
                                          </p:stCondLst>
                                        </p:cTn>
                                        <p:tgtEl>
                                          <p:spTgt spid="112799"/>
                                        </p:tgtEl>
                                        <p:attrNameLst>
                                          <p:attrName>style.visibility</p:attrName>
                                        </p:attrNameLst>
                                      </p:cBhvr>
                                      <p:to>
                                        <p:strVal val="visible"/>
                                      </p:to>
                                    </p:set>
                                    <p:animEffect transition="in" filter="wipe(left)">
                                      <p:cBhvr>
                                        <p:cTn id="183" dur="500"/>
                                        <p:tgtEl>
                                          <p:spTgt spid="112799"/>
                                        </p:tgtEl>
                                      </p:cBhvr>
                                    </p:animEffect>
                                  </p:childTnLst>
                                </p:cTn>
                              </p:par>
                            </p:childTnLst>
                          </p:cTn>
                        </p:par>
                      </p:childTnLst>
                    </p:cTn>
                  </p:par>
                  <p:par>
                    <p:cTn id="184" fill="hold" nodeType="clickPar">
                      <p:stCondLst>
                        <p:cond delay="indefinite"/>
                      </p:stCondLst>
                      <p:childTnLst>
                        <p:par>
                          <p:cTn id="185" fill="hold" nodeType="withGroup">
                            <p:stCondLst>
                              <p:cond delay="0"/>
                            </p:stCondLst>
                            <p:childTnLst>
                              <p:par>
                                <p:cTn id="186" presetID="53" presetClass="entr" presetSubtype="0" fill="hold" nodeType="clickEffect">
                                  <p:stCondLst>
                                    <p:cond delay="0"/>
                                  </p:stCondLst>
                                  <p:childTnLst>
                                    <p:set>
                                      <p:cBhvr>
                                        <p:cTn id="187" dur="1" fill="hold">
                                          <p:stCondLst>
                                            <p:cond delay="0"/>
                                          </p:stCondLst>
                                        </p:cTn>
                                        <p:tgtEl>
                                          <p:spTgt spid="112841"/>
                                        </p:tgtEl>
                                        <p:attrNameLst>
                                          <p:attrName>style.visibility</p:attrName>
                                        </p:attrNameLst>
                                      </p:cBhvr>
                                      <p:to>
                                        <p:strVal val="visible"/>
                                      </p:to>
                                    </p:set>
                                    <p:anim calcmode="lin" valueType="num">
                                      <p:cBhvr>
                                        <p:cTn id="188" dur="500" fill="hold"/>
                                        <p:tgtEl>
                                          <p:spTgt spid="112841"/>
                                        </p:tgtEl>
                                        <p:attrNameLst>
                                          <p:attrName>ppt_w</p:attrName>
                                        </p:attrNameLst>
                                      </p:cBhvr>
                                      <p:tavLst>
                                        <p:tav tm="0">
                                          <p:val>
                                            <p:fltVal val="0"/>
                                          </p:val>
                                        </p:tav>
                                        <p:tav tm="100000">
                                          <p:val>
                                            <p:strVal val="#ppt_w"/>
                                          </p:val>
                                        </p:tav>
                                      </p:tavLst>
                                    </p:anim>
                                    <p:anim calcmode="lin" valueType="num">
                                      <p:cBhvr>
                                        <p:cTn id="189" dur="500" fill="hold"/>
                                        <p:tgtEl>
                                          <p:spTgt spid="112841"/>
                                        </p:tgtEl>
                                        <p:attrNameLst>
                                          <p:attrName>ppt_h</p:attrName>
                                        </p:attrNameLst>
                                      </p:cBhvr>
                                      <p:tavLst>
                                        <p:tav tm="0">
                                          <p:val>
                                            <p:fltVal val="0"/>
                                          </p:val>
                                        </p:tav>
                                        <p:tav tm="100000">
                                          <p:val>
                                            <p:strVal val="#ppt_h"/>
                                          </p:val>
                                        </p:tav>
                                      </p:tavLst>
                                    </p:anim>
                                    <p:animEffect transition="in" filter="fade">
                                      <p:cBhvr>
                                        <p:cTn id="190" dur="500"/>
                                        <p:tgtEl>
                                          <p:spTgt spid="112841"/>
                                        </p:tgtEl>
                                      </p:cBhvr>
                                    </p:animEffec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53" presetClass="entr" presetSubtype="0" fill="hold" nodeType="clickEffect">
                                  <p:stCondLst>
                                    <p:cond delay="0"/>
                                  </p:stCondLst>
                                  <p:childTnLst>
                                    <p:set>
                                      <p:cBhvr>
                                        <p:cTn id="194" dur="1" fill="hold">
                                          <p:stCondLst>
                                            <p:cond delay="0"/>
                                          </p:stCondLst>
                                        </p:cTn>
                                        <p:tgtEl>
                                          <p:spTgt spid="112840"/>
                                        </p:tgtEl>
                                        <p:attrNameLst>
                                          <p:attrName>style.visibility</p:attrName>
                                        </p:attrNameLst>
                                      </p:cBhvr>
                                      <p:to>
                                        <p:strVal val="visible"/>
                                      </p:to>
                                    </p:set>
                                    <p:anim calcmode="lin" valueType="num">
                                      <p:cBhvr>
                                        <p:cTn id="195" dur="500" fill="hold"/>
                                        <p:tgtEl>
                                          <p:spTgt spid="112840"/>
                                        </p:tgtEl>
                                        <p:attrNameLst>
                                          <p:attrName>ppt_w</p:attrName>
                                        </p:attrNameLst>
                                      </p:cBhvr>
                                      <p:tavLst>
                                        <p:tav tm="0">
                                          <p:val>
                                            <p:fltVal val="0"/>
                                          </p:val>
                                        </p:tav>
                                        <p:tav tm="100000">
                                          <p:val>
                                            <p:strVal val="#ppt_w"/>
                                          </p:val>
                                        </p:tav>
                                      </p:tavLst>
                                    </p:anim>
                                    <p:anim calcmode="lin" valueType="num">
                                      <p:cBhvr>
                                        <p:cTn id="196" dur="500" fill="hold"/>
                                        <p:tgtEl>
                                          <p:spTgt spid="112840"/>
                                        </p:tgtEl>
                                        <p:attrNameLst>
                                          <p:attrName>ppt_h</p:attrName>
                                        </p:attrNameLst>
                                      </p:cBhvr>
                                      <p:tavLst>
                                        <p:tav tm="0">
                                          <p:val>
                                            <p:fltVal val="0"/>
                                          </p:val>
                                        </p:tav>
                                        <p:tav tm="100000">
                                          <p:val>
                                            <p:strVal val="#ppt_h"/>
                                          </p:val>
                                        </p:tav>
                                      </p:tavLst>
                                    </p:anim>
                                    <p:animEffect transition="in" filter="fade">
                                      <p:cBhvr>
                                        <p:cTn id="197" dur="500"/>
                                        <p:tgtEl>
                                          <p:spTgt spid="112840"/>
                                        </p:tgtEl>
                                      </p:cBhvr>
                                    </p:animEffec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22" presetClass="entr" presetSubtype="1" fill="hold" nodeType="clickEffect">
                                  <p:stCondLst>
                                    <p:cond delay="0"/>
                                  </p:stCondLst>
                                  <p:childTnLst>
                                    <p:set>
                                      <p:cBhvr>
                                        <p:cTn id="201" dur="1" fill="hold">
                                          <p:stCondLst>
                                            <p:cond delay="0"/>
                                          </p:stCondLst>
                                        </p:cTn>
                                        <p:tgtEl>
                                          <p:spTgt spid="112817">
                                            <p:txEl>
                                              <p:pRg st="0" end="0"/>
                                            </p:txEl>
                                          </p:spTgt>
                                        </p:tgtEl>
                                        <p:attrNameLst>
                                          <p:attrName>style.visibility</p:attrName>
                                        </p:attrNameLst>
                                      </p:cBhvr>
                                      <p:to>
                                        <p:strVal val="visible"/>
                                      </p:to>
                                    </p:set>
                                    <p:animEffect transition="in" filter="wipe(up)">
                                      <p:cBhvr>
                                        <p:cTn id="202" dur="500"/>
                                        <p:tgtEl>
                                          <p:spTgt spid="112817">
                                            <p:txEl>
                                              <p:pRg st="0" end="0"/>
                                            </p:txEl>
                                          </p:spTgt>
                                        </p:tgtEl>
                                      </p:cBhvr>
                                    </p:animEffec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22" presetClass="entr" presetSubtype="1" fill="hold" nodeType="clickEffect">
                                  <p:stCondLst>
                                    <p:cond delay="0"/>
                                  </p:stCondLst>
                                  <p:childTnLst>
                                    <p:set>
                                      <p:cBhvr>
                                        <p:cTn id="206" dur="1" fill="hold">
                                          <p:stCondLst>
                                            <p:cond delay="0"/>
                                          </p:stCondLst>
                                        </p:cTn>
                                        <p:tgtEl>
                                          <p:spTgt spid="112817">
                                            <p:txEl>
                                              <p:pRg st="1" end="1"/>
                                            </p:txEl>
                                          </p:spTgt>
                                        </p:tgtEl>
                                        <p:attrNameLst>
                                          <p:attrName>style.visibility</p:attrName>
                                        </p:attrNameLst>
                                      </p:cBhvr>
                                      <p:to>
                                        <p:strVal val="visible"/>
                                      </p:to>
                                    </p:set>
                                    <p:animEffect transition="in" filter="wipe(up)">
                                      <p:cBhvr>
                                        <p:cTn id="207" dur="500"/>
                                        <p:tgtEl>
                                          <p:spTgt spid="1128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4" grpId="0"/>
      <p:bldP spid="112716" grpId="0" animBg="1"/>
      <p:bldP spid="112717" grpId="0" animBg="1"/>
      <p:bldP spid="112730" grpId="0"/>
      <p:bldP spid="112731" grpId="0"/>
      <p:bldP spid="112732" grpId="0"/>
      <p:bldP spid="112735" grpId="0"/>
      <p:bldP spid="112736" grpId="0"/>
      <p:bldP spid="112737" grpId="0"/>
      <p:bldP spid="112758" grpId="0"/>
      <p:bldP spid="112759" grpId="0"/>
      <p:bldP spid="112770" grpId="0"/>
      <p:bldP spid="112771" grpId="0"/>
      <p:bldP spid="112799" grpId="0"/>
      <p:bldP spid="112818" grpId="0"/>
      <p:bldP spid="112819" grpId="0"/>
      <p:bldP spid="1128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Text Box 4">
            <a:extLst>
              <a:ext uri="{FF2B5EF4-FFF2-40B4-BE49-F238E27FC236}">
                <a16:creationId xmlns:a16="http://schemas.microsoft.com/office/drawing/2014/main" id="{E4CA2878-0491-499E-9B5F-4BFD912CA514}"/>
              </a:ext>
            </a:extLst>
          </p:cNvPr>
          <p:cNvSpPr txBox="1">
            <a:spLocks noChangeArrowheads="1"/>
          </p:cNvSpPr>
          <p:nvPr/>
        </p:nvSpPr>
        <p:spPr bwMode="auto">
          <a:xfrm>
            <a:off x="76200" y="28575"/>
            <a:ext cx="50292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a:solidFill>
                  <a:srgbClr val="FFFF66"/>
                </a:solidFill>
              </a:rPr>
              <a:t>Parallel Combination of Capacitors:</a:t>
            </a:r>
          </a:p>
        </p:txBody>
      </p:sp>
      <p:sp>
        <p:nvSpPr>
          <p:cNvPr id="113739" name="Text Box 75">
            <a:extLst>
              <a:ext uri="{FF2B5EF4-FFF2-40B4-BE49-F238E27FC236}">
                <a16:creationId xmlns:a16="http://schemas.microsoft.com/office/drawing/2014/main" id="{6CB2A021-1B10-408C-8087-F79023773FBA}"/>
              </a:ext>
            </a:extLst>
          </p:cNvPr>
          <p:cNvSpPr txBox="1">
            <a:spLocks noChangeArrowheads="1"/>
          </p:cNvSpPr>
          <p:nvPr/>
        </p:nvSpPr>
        <p:spPr bwMode="auto">
          <a:xfrm>
            <a:off x="76200" y="457200"/>
            <a:ext cx="53340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71475" indent="-3714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CCFF"/>
                </a:solidFill>
              </a:rPr>
              <a:t>In parallel combination,</a:t>
            </a:r>
          </a:p>
          <a:p>
            <a:pPr eaLnBrk="1" hangingPunct="1">
              <a:spcBef>
                <a:spcPct val="50000"/>
              </a:spcBef>
              <a:buFontTx/>
              <a:buAutoNum type="romanLcParenR"/>
            </a:pPr>
            <a:r>
              <a:rPr lang="en-US" altLang="en-US" sz="1800" b="1">
                <a:solidFill>
                  <a:schemeClr val="folHlink"/>
                </a:solidFill>
              </a:rPr>
              <a:t>Potential is same across each capacitor</a:t>
            </a:r>
          </a:p>
          <a:p>
            <a:pPr eaLnBrk="1" hangingPunct="1">
              <a:spcBef>
                <a:spcPct val="50000"/>
              </a:spcBef>
              <a:buFontTx/>
              <a:buAutoNum type="romanLcParenR"/>
            </a:pPr>
            <a:r>
              <a:rPr lang="en-US" altLang="en-US" sz="1800" b="1">
                <a:solidFill>
                  <a:srgbClr val="FF99FF"/>
                </a:solidFill>
              </a:rPr>
              <a:t>Charge is distributed in direct proportion to capacitances</a:t>
            </a:r>
          </a:p>
        </p:txBody>
      </p:sp>
      <p:sp>
        <p:nvSpPr>
          <p:cNvPr id="113740" name="Text Box 76">
            <a:extLst>
              <a:ext uri="{FF2B5EF4-FFF2-40B4-BE49-F238E27FC236}">
                <a16:creationId xmlns:a16="http://schemas.microsoft.com/office/drawing/2014/main" id="{E6654B50-F3A4-4D86-974A-009916896C98}"/>
              </a:ext>
            </a:extLst>
          </p:cNvPr>
          <p:cNvSpPr txBox="1">
            <a:spLocks noChangeArrowheads="1"/>
          </p:cNvSpPr>
          <p:nvPr/>
        </p:nvSpPr>
        <p:spPr bwMode="auto">
          <a:xfrm>
            <a:off x="533400" y="19812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00"/>
                </a:solidFill>
                <a:cs typeface="Arial" panose="020B0604020202020204" pitchFamily="34" charset="0"/>
              </a:rPr>
              <a:t>i.e.</a:t>
            </a:r>
            <a:endParaRPr lang="el-GR" altLang="en-US" sz="1800" b="1">
              <a:solidFill>
                <a:srgbClr val="00FF00"/>
              </a:solidFill>
              <a:cs typeface="Arial" panose="020B0604020202020204" pitchFamily="34" charset="0"/>
            </a:endParaRPr>
          </a:p>
        </p:txBody>
      </p:sp>
      <p:sp>
        <p:nvSpPr>
          <p:cNvPr id="113741" name="Text Box 77">
            <a:extLst>
              <a:ext uri="{FF2B5EF4-FFF2-40B4-BE49-F238E27FC236}">
                <a16:creationId xmlns:a16="http://schemas.microsoft.com/office/drawing/2014/main" id="{BD6D589B-3ABB-462A-A059-328D41143EFF}"/>
              </a:ext>
            </a:extLst>
          </p:cNvPr>
          <p:cNvSpPr txBox="1">
            <a:spLocks noChangeArrowheads="1"/>
          </p:cNvSpPr>
          <p:nvPr/>
        </p:nvSpPr>
        <p:spPr bwMode="auto">
          <a:xfrm>
            <a:off x="1219200" y="19812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CCCCFF"/>
                </a:solidFill>
              </a:rPr>
              <a:t>q = q</a:t>
            </a:r>
            <a:r>
              <a:rPr lang="en-US" altLang="en-US" sz="1800" b="1" baseline="-25000">
                <a:solidFill>
                  <a:srgbClr val="CCCCFF"/>
                </a:solidFill>
              </a:rPr>
              <a:t>1</a:t>
            </a:r>
            <a:r>
              <a:rPr lang="en-US" altLang="en-US" sz="1800" b="1">
                <a:solidFill>
                  <a:srgbClr val="CCCCFF"/>
                </a:solidFill>
              </a:rPr>
              <a:t> + q</a:t>
            </a:r>
            <a:r>
              <a:rPr lang="en-US" altLang="en-US" sz="1800" b="1" baseline="-25000">
                <a:solidFill>
                  <a:srgbClr val="CCCCFF"/>
                </a:solidFill>
              </a:rPr>
              <a:t>2</a:t>
            </a:r>
            <a:r>
              <a:rPr lang="en-US" altLang="en-US" sz="1800" b="1">
                <a:solidFill>
                  <a:srgbClr val="CCCCFF"/>
                </a:solidFill>
              </a:rPr>
              <a:t> + q</a:t>
            </a:r>
            <a:r>
              <a:rPr lang="en-US" altLang="en-US" sz="1800" b="1" baseline="-25000">
                <a:solidFill>
                  <a:srgbClr val="CCCCFF"/>
                </a:solidFill>
              </a:rPr>
              <a:t>3</a:t>
            </a:r>
          </a:p>
        </p:txBody>
      </p:sp>
      <p:sp>
        <p:nvSpPr>
          <p:cNvPr id="113742" name="Text Box 78">
            <a:extLst>
              <a:ext uri="{FF2B5EF4-FFF2-40B4-BE49-F238E27FC236}">
                <a16:creationId xmlns:a16="http://schemas.microsoft.com/office/drawing/2014/main" id="{73B92601-3CD4-4224-B33A-B54D732E0425}"/>
              </a:ext>
            </a:extLst>
          </p:cNvPr>
          <p:cNvSpPr txBox="1">
            <a:spLocks noChangeArrowheads="1"/>
          </p:cNvSpPr>
          <p:nvPr/>
        </p:nvSpPr>
        <p:spPr bwMode="auto">
          <a:xfrm>
            <a:off x="304800" y="2452688"/>
            <a:ext cx="60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00"/>
                </a:solidFill>
                <a:cs typeface="Arial" panose="020B0604020202020204" pitchFamily="34" charset="0"/>
              </a:rPr>
              <a:t>But</a:t>
            </a:r>
            <a:endParaRPr lang="el-GR" altLang="en-US" sz="1800" b="1">
              <a:solidFill>
                <a:srgbClr val="00FF00"/>
              </a:solidFill>
              <a:cs typeface="Arial" panose="020B0604020202020204" pitchFamily="34" charset="0"/>
            </a:endParaRPr>
          </a:p>
        </p:txBody>
      </p:sp>
      <p:sp>
        <p:nvSpPr>
          <p:cNvPr id="113761" name="Text Box 97">
            <a:extLst>
              <a:ext uri="{FF2B5EF4-FFF2-40B4-BE49-F238E27FC236}">
                <a16:creationId xmlns:a16="http://schemas.microsoft.com/office/drawing/2014/main" id="{F45C739A-9B37-40D8-87A8-D0A4407DE2E5}"/>
              </a:ext>
            </a:extLst>
          </p:cNvPr>
          <p:cNvSpPr txBox="1">
            <a:spLocks noChangeArrowheads="1"/>
          </p:cNvSpPr>
          <p:nvPr/>
        </p:nvSpPr>
        <p:spPr bwMode="auto">
          <a:xfrm>
            <a:off x="3429000" y="2514600"/>
            <a:ext cx="22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00"/>
                </a:solidFill>
              </a:rPr>
              <a:t>,</a:t>
            </a:r>
          </a:p>
        </p:txBody>
      </p:sp>
      <p:sp>
        <p:nvSpPr>
          <p:cNvPr id="113762" name="Text Box 98">
            <a:extLst>
              <a:ext uri="{FF2B5EF4-FFF2-40B4-BE49-F238E27FC236}">
                <a16:creationId xmlns:a16="http://schemas.microsoft.com/office/drawing/2014/main" id="{4B0016E6-58E3-4A99-83DA-5D06E65C0176}"/>
              </a:ext>
            </a:extLst>
          </p:cNvPr>
          <p:cNvSpPr txBox="1">
            <a:spLocks noChangeArrowheads="1"/>
          </p:cNvSpPr>
          <p:nvPr/>
        </p:nvSpPr>
        <p:spPr bwMode="auto">
          <a:xfrm>
            <a:off x="5029200" y="24384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00"/>
                </a:solidFill>
                <a:cs typeface="Arial" panose="020B0604020202020204" pitchFamily="34" charset="0"/>
              </a:rPr>
              <a:t>and</a:t>
            </a:r>
            <a:endParaRPr lang="el-GR" altLang="en-US" sz="1800" b="1">
              <a:solidFill>
                <a:srgbClr val="00FF00"/>
              </a:solidFill>
              <a:cs typeface="Arial" panose="020B0604020202020204" pitchFamily="34" charset="0"/>
            </a:endParaRPr>
          </a:p>
        </p:txBody>
      </p:sp>
      <p:grpSp>
        <p:nvGrpSpPr>
          <p:cNvPr id="113763" name="Group 99">
            <a:extLst>
              <a:ext uri="{FF2B5EF4-FFF2-40B4-BE49-F238E27FC236}">
                <a16:creationId xmlns:a16="http://schemas.microsoft.com/office/drawing/2014/main" id="{BEF58B96-4C76-49F6-8448-2144BBB09407}"/>
              </a:ext>
            </a:extLst>
          </p:cNvPr>
          <p:cNvGrpSpPr>
            <a:grpSpLocks/>
          </p:cNvGrpSpPr>
          <p:nvPr/>
        </p:nvGrpSpPr>
        <p:grpSpPr bwMode="auto">
          <a:xfrm>
            <a:off x="228600" y="3352800"/>
            <a:ext cx="152400" cy="152400"/>
            <a:chOff x="2304" y="2688"/>
            <a:chExt cx="96" cy="96"/>
          </a:xfrm>
        </p:grpSpPr>
        <p:sp>
          <p:nvSpPr>
            <p:cNvPr id="19558" name="Oval 100">
              <a:extLst>
                <a:ext uri="{FF2B5EF4-FFF2-40B4-BE49-F238E27FC236}">
                  <a16:creationId xmlns:a16="http://schemas.microsoft.com/office/drawing/2014/main" id="{8AA24194-D50D-47A3-A1AF-F00392091540}"/>
                </a:ext>
              </a:extLst>
            </p:cNvPr>
            <p:cNvSpPr>
              <a:spLocks noChangeArrowheads="1"/>
            </p:cNvSpPr>
            <p:nvPr/>
          </p:nvSpPr>
          <p:spPr bwMode="auto">
            <a:xfrm>
              <a:off x="2304" y="2752"/>
              <a:ext cx="32" cy="32"/>
            </a:xfrm>
            <a:prstGeom prst="ellipse">
              <a:avLst/>
            </a:prstGeom>
            <a:solidFill>
              <a:srgbClr val="66FFFF"/>
            </a:solidFill>
            <a:ln w="9525">
              <a:solidFill>
                <a:srgbClr val="66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9559" name="Oval 101">
              <a:extLst>
                <a:ext uri="{FF2B5EF4-FFF2-40B4-BE49-F238E27FC236}">
                  <a16:creationId xmlns:a16="http://schemas.microsoft.com/office/drawing/2014/main" id="{DF47659D-1AE7-4368-910D-99CF7EFE92D3}"/>
                </a:ext>
              </a:extLst>
            </p:cNvPr>
            <p:cNvSpPr>
              <a:spLocks noChangeArrowheads="1"/>
            </p:cNvSpPr>
            <p:nvPr/>
          </p:nvSpPr>
          <p:spPr bwMode="auto">
            <a:xfrm>
              <a:off x="2368" y="2752"/>
              <a:ext cx="32" cy="32"/>
            </a:xfrm>
            <a:prstGeom prst="ellipse">
              <a:avLst/>
            </a:prstGeom>
            <a:solidFill>
              <a:srgbClr val="66FFFF"/>
            </a:solidFill>
            <a:ln w="9525">
              <a:solidFill>
                <a:srgbClr val="66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9560" name="Oval 102">
              <a:extLst>
                <a:ext uri="{FF2B5EF4-FFF2-40B4-BE49-F238E27FC236}">
                  <a16:creationId xmlns:a16="http://schemas.microsoft.com/office/drawing/2014/main" id="{45841BE5-0919-4DFC-AC03-07754D4B91C4}"/>
                </a:ext>
              </a:extLst>
            </p:cNvPr>
            <p:cNvSpPr>
              <a:spLocks noChangeArrowheads="1"/>
            </p:cNvSpPr>
            <p:nvPr/>
          </p:nvSpPr>
          <p:spPr bwMode="auto">
            <a:xfrm>
              <a:off x="2336" y="2688"/>
              <a:ext cx="32" cy="32"/>
            </a:xfrm>
            <a:prstGeom prst="ellipse">
              <a:avLst/>
            </a:prstGeom>
            <a:solidFill>
              <a:srgbClr val="66FFFF"/>
            </a:solidFill>
            <a:ln w="9525">
              <a:solidFill>
                <a:srgbClr val="66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sp>
        <p:nvSpPr>
          <p:cNvPr id="113773" name="Text Box 109">
            <a:extLst>
              <a:ext uri="{FF2B5EF4-FFF2-40B4-BE49-F238E27FC236}">
                <a16:creationId xmlns:a16="http://schemas.microsoft.com/office/drawing/2014/main" id="{40893DCD-C2DC-440E-A62B-B0A9C24CD55D}"/>
              </a:ext>
            </a:extLst>
          </p:cNvPr>
          <p:cNvSpPr txBox="1">
            <a:spLocks noChangeArrowheads="1"/>
          </p:cNvSpPr>
          <p:nvPr/>
        </p:nvSpPr>
        <p:spPr bwMode="auto">
          <a:xfrm>
            <a:off x="1905000" y="2514600"/>
            <a:ext cx="22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00"/>
                </a:solidFill>
              </a:rPr>
              <a:t>,</a:t>
            </a:r>
          </a:p>
        </p:txBody>
      </p:sp>
      <p:sp>
        <p:nvSpPr>
          <p:cNvPr id="113774" name="Text Box 110">
            <a:extLst>
              <a:ext uri="{FF2B5EF4-FFF2-40B4-BE49-F238E27FC236}">
                <a16:creationId xmlns:a16="http://schemas.microsoft.com/office/drawing/2014/main" id="{3F0005CE-B052-4E4F-8FDA-35760C26F66E}"/>
              </a:ext>
            </a:extLst>
          </p:cNvPr>
          <p:cNvSpPr txBox="1">
            <a:spLocks noChangeArrowheads="1"/>
          </p:cNvSpPr>
          <p:nvPr/>
        </p:nvSpPr>
        <p:spPr bwMode="auto">
          <a:xfrm>
            <a:off x="3352800" y="3276600"/>
            <a:ext cx="3124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9999FF"/>
                </a:solidFill>
              </a:rPr>
              <a:t>(where C is the equivalent capacitance)</a:t>
            </a:r>
          </a:p>
        </p:txBody>
      </p:sp>
      <p:sp>
        <p:nvSpPr>
          <p:cNvPr id="113791" name="Text Box 127">
            <a:extLst>
              <a:ext uri="{FF2B5EF4-FFF2-40B4-BE49-F238E27FC236}">
                <a16:creationId xmlns:a16="http://schemas.microsoft.com/office/drawing/2014/main" id="{0430E1F8-DCD4-4BB0-8994-DA1791274686}"/>
              </a:ext>
            </a:extLst>
          </p:cNvPr>
          <p:cNvSpPr txBox="1">
            <a:spLocks noChangeArrowheads="1"/>
          </p:cNvSpPr>
          <p:nvPr/>
        </p:nvSpPr>
        <p:spPr bwMode="auto">
          <a:xfrm>
            <a:off x="533400" y="43434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00"/>
                </a:solidFill>
                <a:cs typeface="Arial" panose="020B0604020202020204" pitchFamily="34" charset="0"/>
              </a:rPr>
              <a:t>or</a:t>
            </a:r>
            <a:endParaRPr lang="el-GR" altLang="en-US" sz="1800" b="1">
              <a:solidFill>
                <a:srgbClr val="00FF00"/>
              </a:solidFill>
              <a:cs typeface="Arial" panose="020B0604020202020204" pitchFamily="34" charset="0"/>
            </a:endParaRPr>
          </a:p>
        </p:txBody>
      </p:sp>
      <p:sp>
        <p:nvSpPr>
          <p:cNvPr id="113808" name="Text Box 144">
            <a:extLst>
              <a:ext uri="{FF2B5EF4-FFF2-40B4-BE49-F238E27FC236}">
                <a16:creationId xmlns:a16="http://schemas.microsoft.com/office/drawing/2014/main" id="{DB652441-50CB-4A68-9DA7-BC3E40FF5D74}"/>
              </a:ext>
            </a:extLst>
          </p:cNvPr>
          <p:cNvSpPr txBox="1">
            <a:spLocks noChangeArrowheads="1"/>
          </p:cNvSpPr>
          <p:nvPr/>
        </p:nvSpPr>
        <p:spPr bwMode="auto">
          <a:xfrm>
            <a:off x="76200" y="5257800"/>
            <a:ext cx="86868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66FFFF"/>
                </a:solidFill>
              </a:rPr>
              <a:t>The effective capacitance is the sum of the individual capacitances.</a:t>
            </a:r>
          </a:p>
          <a:p>
            <a:pPr eaLnBrk="1" hangingPunct="1">
              <a:spcBef>
                <a:spcPct val="50000"/>
              </a:spcBef>
              <a:buFontTx/>
              <a:buNone/>
            </a:pPr>
            <a:r>
              <a:rPr lang="en-US" altLang="en-US" sz="1800" b="1">
                <a:solidFill>
                  <a:srgbClr val="FF00FF"/>
                </a:solidFill>
              </a:rPr>
              <a:t>Note:  The effective capacitance in parallel combination is larger than the largest of all the individual capacitances.</a:t>
            </a:r>
            <a:endParaRPr lang="el-GR" altLang="en-US" sz="1800" b="1">
              <a:solidFill>
                <a:srgbClr val="FF00FF"/>
              </a:solidFill>
            </a:endParaRPr>
          </a:p>
        </p:txBody>
      </p:sp>
      <p:sp>
        <p:nvSpPr>
          <p:cNvPr id="113809" name="Text Box 145">
            <a:extLst>
              <a:ext uri="{FF2B5EF4-FFF2-40B4-BE49-F238E27FC236}">
                <a16:creationId xmlns:a16="http://schemas.microsoft.com/office/drawing/2014/main" id="{9B22F114-E930-4918-AF45-52EFDBC7CA59}"/>
              </a:ext>
            </a:extLst>
          </p:cNvPr>
          <p:cNvSpPr txBox="1">
            <a:spLocks noChangeArrowheads="1"/>
          </p:cNvSpPr>
          <p:nvPr/>
        </p:nvSpPr>
        <p:spPr bwMode="auto">
          <a:xfrm>
            <a:off x="914400" y="24384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00"/>
                </a:solidFill>
              </a:rPr>
              <a:t>q</a:t>
            </a:r>
            <a:r>
              <a:rPr lang="en-US" altLang="en-US" sz="1800" b="1" baseline="-25000">
                <a:solidFill>
                  <a:srgbClr val="FFFF00"/>
                </a:solidFill>
              </a:rPr>
              <a:t>1</a:t>
            </a:r>
            <a:r>
              <a:rPr lang="en-US" altLang="en-US" sz="1800" b="1">
                <a:solidFill>
                  <a:srgbClr val="FFFF00"/>
                </a:solidFill>
              </a:rPr>
              <a:t> = C</a:t>
            </a:r>
            <a:r>
              <a:rPr lang="en-US" altLang="en-US" sz="1800" b="1" baseline="-25000">
                <a:solidFill>
                  <a:srgbClr val="FFFF00"/>
                </a:solidFill>
              </a:rPr>
              <a:t>1</a:t>
            </a:r>
            <a:r>
              <a:rPr lang="en-US" altLang="en-US" sz="1800" b="1">
                <a:solidFill>
                  <a:srgbClr val="FFFF00"/>
                </a:solidFill>
              </a:rPr>
              <a:t> V</a:t>
            </a:r>
          </a:p>
        </p:txBody>
      </p:sp>
      <p:sp>
        <p:nvSpPr>
          <p:cNvPr id="113810" name="Text Box 146">
            <a:extLst>
              <a:ext uri="{FF2B5EF4-FFF2-40B4-BE49-F238E27FC236}">
                <a16:creationId xmlns:a16="http://schemas.microsoft.com/office/drawing/2014/main" id="{417CACFC-99E4-436E-B5F7-EC90FB122BA7}"/>
              </a:ext>
            </a:extLst>
          </p:cNvPr>
          <p:cNvSpPr txBox="1">
            <a:spLocks noChangeArrowheads="1"/>
          </p:cNvSpPr>
          <p:nvPr/>
        </p:nvSpPr>
        <p:spPr bwMode="auto">
          <a:xfrm>
            <a:off x="2362200" y="24384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00"/>
                </a:solidFill>
              </a:rPr>
              <a:t>q</a:t>
            </a:r>
            <a:r>
              <a:rPr lang="en-US" altLang="en-US" sz="1800" b="1" baseline="-25000">
                <a:solidFill>
                  <a:srgbClr val="FFFF00"/>
                </a:solidFill>
              </a:rPr>
              <a:t>2</a:t>
            </a:r>
            <a:r>
              <a:rPr lang="en-US" altLang="en-US" sz="1800" b="1">
                <a:solidFill>
                  <a:srgbClr val="FFFF00"/>
                </a:solidFill>
              </a:rPr>
              <a:t> = C</a:t>
            </a:r>
            <a:r>
              <a:rPr lang="en-US" altLang="en-US" sz="1800" b="1" baseline="-25000">
                <a:solidFill>
                  <a:srgbClr val="FFFF00"/>
                </a:solidFill>
              </a:rPr>
              <a:t>2</a:t>
            </a:r>
            <a:r>
              <a:rPr lang="en-US" altLang="en-US" sz="1800" b="1">
                <a:solidFill>
                  <a:srgbClr val="FFFF00"/>
                </a:solidFill>
              </a:rPr>
              <a:t> V </a:t>
            </a:r>
          </a:p>
        </p:txBody>
      </p:sp>
      <p:sp>
        <p:nvSpPr>
          <p:cNvPr id="113811" name="Text Box 147">
            <a:extLst>
              <a:ext uri="{FF2B5EF4-FFF2-40B4-BE49-F238E27FC236}">
                <a16:creationId xmlns:a16="http://schemas.microsoft.com/office/drawing/2014/main" id="{2BA5F8EB-F43D-4D25-8390-69BB75EEBFC5}"/>
              </a:ext>
            </a:extLst>
          </p:cNvPr>
          <p:cNvSpPr txBox="1">
            <a:spLocks noChangeArrowheads="1"/>
          </p:cNvSpPr>
          <p:nvPr/>
        </p:nvSpPr>
        <p:spPr bwMode="auto">
          <a:xfrm>
            <a:off x="3886200" y="24384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00"/>
                </a:solidFill>
              </a:rPr>
              <a:t>q</a:t>
            </a:r>
            <a:r>
              <a:rPr lang="en-US" altLang="en-US" sz="1800" b="1" baseline="-25000">
                <a:solidFill>
                  <a:srgbClr val="FFFF00"/>
                </a:solidFill>
              </a:rPr>
              <a:t>3</a:t>
            </a:r>
            <a:r>
              <a:rPr lang="en-US" altLang="en-US" sz="1800" b="1">
                <a:solidFill>
                  <a:srgbClr val="FFFF00"/>
                </a:solidFill>
              </a:rPr>
              <a:t> = C</a:t>
            </a:r>
            <a:r>
              <a:rPr lang="en-US" altLang="en-US" sz="1800" b="1" baseline="-25000">
                <a:solidFill>
                  <a:srgbClr val="FFFF00"/>
                </a:solidFill>
              </a:rPr>
              <a:t>3</a:t>
            </a:r>
            <a:r>
              <a:rPr lang="en-US" altLang="en-US" sz="1800" b="1">
                <a:solidFill>
                  <a:srgbClr val="FFFF00"/>
                </a:solidFill>
              </a:rPr>
              <a:t> V</a:t>
            </a:r>
          </a:p>
        </p:txBody>
      </p:sp>
      <p:sp>
        <p:nvSpPr>
          <p:cNvPr id="113812" name="Text Box 148">
            <a:extLst>
              <a:ext uri="{FF2B5EF4-FFF2-40B4-BE49-F238E27FC236}">
                <a16:creationId xmlns:a16="http://schemas.microsoft.com/office/drawing/2014/main" id="{DE8DD364-F44C-4AEC-A3BE-270E16D8B46A}"/>
              </a:ext>
            </a:extLst>
          </p:cNvPr>
          <p:cNvSpPr txBox="1">
            <a:spLocks noChangeArrowheads="1"/>
          </p:cNvSpPr>
          <p:nvPr/>
        </p:nvSpPr>
        <p:spPr bwMode="auto">
          <a:xfrm>
            <a:off x="5638800" y="24384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00"/>
                </a:solidFill>
              </a:rPr>
              <a:t>q = C V</a:t>
            </a:r>
          </a:p>
        </p:txBody>
      </p:sp>
      <p:sp>
        <p:nvSpPr>
          <p:cNvPr id="113813" name="Text Box 149">
            <a:extLst>
              <a:ext uri="{FF2B5EF4-FFF2-40B4-BE49-F238E27FC236}">
                <a16:creationId xmlns:a16="http://schemas.microsoft.com/office/drawing/2014/main" id="{26E344E8-AF0A-488D-AC76-5D5E2BED4E28}"/>
              </a:ext>
            </a:extLst>
          </p:cNvPr>
          <p:cNvSpPr txBox="1">
            <a:spLocks noChangeArrowheads="1"/>
          </p:cNvSpPr>
          <p:nvPr/>
        </p:nvSpPr>
        <p:spPr bwMode="auto">
          <a:xfrm>
            <a:off x="533400" y="3276600"/>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9900"/>
                </a:solidFill>
              </a:rPr>
              <a:t>C V = C</a:t>
            </a:r>
            <a:r>
              <a:rPr lang="en-US" altLang="en-US" sz="1800" b="1" baseline="-25000">
                <a:solidFill>
                  <a:srgbClr val="FF9900"/>
                </a:solidFill>
              </a:rPr>
              <a:t>1</a:t>
            </a:r>
            <a:r>
              <a:rPr lang="en-US" altLang="en-US" sz="1800" b="1">
                <a:solidFill>
                  <a:srgbClr val="FF9900"/>
                </a:solidFill>
              </a:rPr>
              <a:t>V  + C</a:t>
            </a:r>
            <a:r>
              <a:rPr lang="en-US" altLang="en-US" sz="1800" b="1" baseline="-25000">
                <a:solidFill>
                  <a:srgbClr val="FF9900"/>
                </a:solidFill>
              </a:rPr>
              <a:t>2</a:t>
            </a:r>
            <a:r>
              <a:rPr lang="en-US" altLang="en-US" sz="1800" b="1">
                <a:solidFill>
                  <a:srgbClr val="FF9900"/>
                </a:solidFill>
              </a:rPr>
              <a:t> V + C</a:t>
            </a:r>
            <a:r>
              <a:rPr lang="en-US" altLang="en-US" sz="1800" b="1" baseline="-25000">
                <a:solidFill>
                  <a:srgbClr val="FF9900"/>
                </a:solidFill>
              </a:rPr>
              <a:t>3</a:t>
            </a:r>
            <a:r>
              <a:rPr lang="en-US" altLang="en-US" sz="1800" b="1">
                <a:solidFill>
                  <a:srgbClr val="FF9900"/>
                </a:solidFill>
              </a:rPr>
              <a:t> V</a:t>
            </a:r>
          </a:p>
        </p:txBody>
      </p:sp>
      <p:grpSp>
        <p:nvGrpSpPr>
          <p:cNvPr id="113832" name="Group 168">
            <a:extLst>
              <a:ext uri="{FF2B5EF4-FFF2-40B4-BE49-F238E27FC236}">
                <a16:creationId xmlns:a16="http://schemas.microsoft.com/office/drawing/2014/main" id="{3C42E803-A7BD-4F74-89F0-8DD6EF7F55D5}"/>
              </a:ext>
            </a:extLst>
          </p:cNvPr>
          <p:cNvGrpSpPr>
            <a:grpSpLocks/>
          </p:cNvGrpSpPr>
          <p:nvPr/>
        </p:nvGrpSpPr>
        <p:grpSpPr bwMode="auto">
          <a:xfrm>
            <a:off x="4038600" y="4191000"/>
            <a:ext cx="1371600" cy="839788"/>
            <a:chOff x="4224" y="2640"/>
            <a:chExt cx="864" cy="529"/>
          </a:xfrm>
        </p:grpSpPr>
        <p:sp>
          <p:nvSpPr>
            <p:cNvPr id="19551" name="Rectangle 154">
              <a:extLst>
                <a:ext uri="{FF2B5EF4-FFF2-40B4-BE49-F238E27FC236}">
                  <a16:creationId xmlns:a16="http://schemas.microsoft.com/office/drawing/2014/main" id="{EF73F1F1-3E65-4D9D-AC1B-C5C912B5C900}"/>
                </a:ext>
              </a:extLst>
            </p:cNvPr>
            <p:cNvSpPr>
              <a:spLocks noChangeArrowheads="1"/>
            </p:cNvSpPr>
            <p:nvPr/>
          </p:nvSpPr>
          <p:spPr bwMode="auto">
            <a:xfrm>
              <a:off x="4224" y="2640"/>
              <a:ext cx="864" cy="528"/>
            </a:xfrm>
            <a:prstGeom prst="rect">
              <a:avLst/>
            </a:prstGeom>
            <a:solidFill>
              <a:srgbClr val="6600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9552" name="Text Box 156">
              <a:extLst>
                <a:ext uri="{FF2B5EF4-FFF2-40B4-BE49-F238E27FC236}">
                  <a16:creationId xmlns:a16="http://schemas.microsoft.com/office/drawing/2014/main" id="{1901E5F5-A191-4E6A-BBB3-8C2EA469C6BF}"/>
                </a:ext>
              </a:extLst>
            </p:cNvPr>
            <p:cNvSpPr txBox="1">
              <a:spLocks noChangeArrowheads="1"/>
            </p:cNvSpPr>
            <p:nvPr/>
          </p:nvSpPr>
          <p:spPr bwMode="auto">
            <a:xfrm>
              <a:off x="4608" y="2737"/>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FFFF00"/>
                  </a:solidFill>
                  <a:cs typeface="Arial" panose="020B0604020202020204" pitchFamily="34" charset="0"/>
                </a:rPr>
                <a:t>∑</a:t>
              </a:r>
            </a:p>
          </p:txBody>
        </p:sp>
        <p:sp>
          <p:nvSpPr>
            <p:cNvPr id="19553" name="Text Box 157">
              <a:extLst>
                <a:ext uri="{FF2B5EF4-FFF2-40B4-BE49-F238E27FC236}">
                  <a16:creationId xmlns:a16="http://schemas.microsoft.com/office/drawing/2014/main" id="{86A85549-1F88-4637-A4BA-DDD9E57CA17C}"/>
                </a:ext>
              </a:extLst>
            </p:cNvPr>
            <p:cNvSpPr txBox="1">
              <a:spLocks noChangeArrowheads="1"/>
            </p:cNvSpPr>
            <p:nvPr/>
          </p:nvSpPr>
          <p:spPr bwMode="auto">
            <a:xfrm>
              <a:off x="4608" y="2977"/>
              <a:ext cx="28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a:solidFill>
                    <a:srgbClr val="FFFF00"/>
                  </a:solidFill>
                </a:rPr>
                <a:t>i=1</a:t>
              </a:r>
              <a:endParaRPr lang="en-US" altLang="en-US" sz="1400" b="1">
                <a:solidFill>
                  <a:srgbClr val="FFFF00"/>
                </a:solidFill>
                <a:cs typeface="Arial" panose="020B0604020202020204" pitchFamily="34" charset="0"/>
              </a:endParaRPr>
            </a:p>
          </p:txBody>
        </p:sp>
        <p:sp>
          <p:nvSpPr>
            <p:cNvPr id="19554" name="Text Box 158">
              <a:extLst>
                <a:ext uri="{FF2B5EF4-FFF2-40B4-BE49-F238E27FC236}">
                  <a16:creationId xmlns:a16="http://schemas.microsoft.com/office/drawing/2014/main" id="{DFF92CD3-289D-4F2A-9329-ECD2393731E3}"/>
                </a:ext>
              </a:extLst>
            </p:cNvPr>
            <p:cNvSpPr txBox="1">
              <a:spLocks noChangeArrowheads="1"/>
            </p:cNvSpPr>
            <p:nvPr/>
          </p:nvSpPr>
          <p:spPr bwMode="auto">
            <a:xfrm>
              <a:off x="4656" y="2641"/>
              <a:ext cx="19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a:solidFill>
                    <a:srgbClr val="FFFF00"/>
                  </a:solidFill>
                </a:rPr>
                <a:t>n</a:t>
              </a:r>
              <a:endParaRPr lang="en-US" altLang="en-US" sz="1400" b="1">
                <a:solidFill>
                  <a:srgbClr val="FFFF00"/>
                </a:solidFill>
                <a:cs typeface="Arial" panose="020B0604020202020204" pitchFamily="34" charset="0"/>
              </a:endParaRPr>
            </a:p>
          </p:txBody>
        </p:sp>
        <p:sp>
          <p:nvSpPr>
            <p:cNvPr id="19555" name="Text Box 160">
              <a:extLst>
                <a:ext uri="{FF2B5EF4-FFF2-40B4-BE49-F238E27FC236}">
                  <a16:creationId xmlns:a16="http://schemas.microsoft.com/office/drawing/2014/main" id="{176F687C-0A95-4CC5-9C9E-945B0981EACA}"/>
                </a:ext>
              </a:extLst>
            </p:cNvPr>
            <p:cNvSpPr txBox="1">
              <a:spLocks noChangeArrowheads="1"/>
            </p:cNvSpPr>
            <p:nvPr/>
          </p:nvSpPr>
          <p:spPr bwMode="auto">
            <a:xfrm>
              <a:off x="4800" y="2775"/>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66FFFF"/>
                  </a:solidFill>
                </a:rPr>
                <a:t>C</a:t>
              </a:r>
              <a:r>
                <a:rPr lang="en-US" altLang="en-US" sz="1800" b="1" baseline="-25000">
                  <a:solidFill>
                    <a:srgbClr val="66FFFF"/>
                  </a:solidFill>
                </a:rPr>
                <a:t>i</a:t>
              </a:r>
            </a:p>
          </p:txBody>
        </p:sp>
        <p:sp>
          <p:nvSpPr>
            <p:cNvPr id="19556" name="Rectangle 162">
              <a:extLst>
                <a:ext uri="{FF2B5EF4-FFF2-40B4-BE49-F238E27FC236}">
                  <a16:creationId xmlns:a16="http://schemas.microsoft.com/office/drawing/2014/main" id="{B708EF7E-1E0B-4506-8F12-0C6442CFE88B}"/>
                </a:ext>
              </a:extLst>
            </p:cNvPr>
            <p:cNvSpPr>
              <a:spLocks noChangeArrowheads="1"/>
            </p:cNvSpPr>
            <p:nvPr/>
          </p:nvSpPr>
          <p:spPr bwMode="auto">
            <a:xfrm>
              <a:off x="4244" y="2774"/>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CC"/>
                  </a:solidFill>
                </a:rPr>
                <a:t>C</a:t>
              </a:r>
              <a:endParaRPr lang="el-GR" altLang="en-US" sz="1800" b="1" baseline="-25000">
                <a:solidFill>
                  <a:srgbClr val="FFFFCC"/>
                </a:solidFill>
                <a:cs typeface="Arial" panose="020B0604020202020204" pitchFamily="34" charset="0"/>
              </a:endParaRPr>
            </a:p>
          </p:txBody>
        </p:sp>
        <p:sp>
          <p:nvSpPr>
            <p:cNvPr id="19557" name="Text Box 164">
              <a:extLst>
                <a:ext uri="{FF2B5EF4-FFF2-40B4-BE49-F238E27FC236}">
                  <a16:creationId xmlns:a16="http://schemas.microsoft.com/office/drawing/2014/main" id="{CCA7C457-61D2-46F2-B666-E6D614E1A351}"/>
                </a:ext>
              </a:extLst>
            </p:cNvPr>
            <p:cNvSpPr txBox="1">
              <a:spLocks noChangeArrowheads="1"/>
            </p:cNvSpPr>
            <p:nvPr/>
          </p:nvSpPr>
          <p:spPr bwMode="auto">
            <a:xfrm>
              <a:off x="4426" y="2765"/>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00"/>
                  </a:solidFill>
                </a:rPr>
                <a:t>=</a:t>
              </a:r>
            </a:p>
          </p:txBody>
        </p:sp>
      </p:grpSp>
      <p:grpSp>
        <p:nvGrpSpPr>
          <p:cNvPr id="113894" name="Group 230">
            <a:extLst>
              <a:ext uri="{FF2B5EF4-FFF2-40B4-BE49-F238E27FC236}">
                <a16:creationId xmlns:a16="http://schemas.microsoft.com/office/drawing/2014/main" id="{39045DA0-854A-4B6C-A4B9-1AD6EB062C00}"/>
              </a:ext>
            </a:extLst>
          </p:cNvPr>
          <p:cNvGrpSpPr>
            <a:grpSpLocks/>
          </p:cNvGrpSpPr>
          <p:nvPr/>
        </p:nvGrpSpPr>
        <p:grpSpPr bwMode="auto">
          <a:xfrm>
            <a:off x="1143000" y="4343400"/>
            <a:ext cx="1905000" cy="457200"/>
            <a:chOff x="720" y="2736"/>
            <a:chExt cx="1200" cy="288"/>
          </a:xfrm>
        </p:grpSpPr>
        <p:sp>
          <p:nvSpPr>
            <p:cNvPr id="19549" name="Text Box 153">
              <a:extLst>
                <a:ext uri="{FF2B5EF4-FFF2-40B4-BE49-F238E27FC236}">
                  <a16:creationId xmlns:a16="http://schemas.microsoft.com/office/drawing/2014/main" id="{8A88FF89-C9CD-409A-BCBC-11680D4B069E}"/>
                </a:ext>
              </a:extLst>
            </p:cNvPr>
            <p:cNvSpPr txBox="1">
              <a:spLocks noChangeArrowheads="1"/>
            </p:cNvSpPr>
            <p:nvPr/>
          </p:nvSpPr>
          <p:spPr bwMode="auto">
            <a:xfrm>
              <a:off x="720" y="2745"/>
              <a:ext cx="1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66FF"/>
                  </a:solidFill>
                </a:rPr>
                <a:t>C = C</a:t>
              </a:r>
              <a:r>
                <a:rPr lang="en-US" altLang="en-US" sz="1800" b="1" baseline="-25000">
                  <a:solidFill>
                    <a:srgbClr val="FF66FF"/>
                  </a:solidFill>
                </a:rPr>
                <a:t>1</a:t>
              </a:r>
              <a:r>
                <a:rPr lang="en-US" altLang="en-US" sz="1800" b="1">
                  <a:solidFill>
                    <a:srgbClr val="FF66FF"/>
                  </a:solidFill>
                </a:rPr>
                <a:t> + C</a:t>
              </a:r>
              <a:r>
                <a:rPr lang="en-US" altLang="en-US" sz="1800" b="1" baseline="-25000">
                  <a:solidFill>
                    <a:srgbClr val="FF66FF"/>
                  </a:solidFill>
                </a:rPr>
                <a:t>2</a:t>
              </a:r>
              <a:r>
                <a:rPr lang="en-US" altLang="en-US" sz="1800" b="1">
                  <a:solidFill>
                    <a:srgbClr val="FF66FF"/>
                  </a:solidFill>
                </a:rPr>
                <a:t> + C</a:t>
              </a:r>
              <a:r>
                <a:rPr lang="en-US" altLang="en-US" sz="1800" b="1" baseline="-25000">
                  <a:solidFill>
                    <a:srgbClr val="FF66FF"/>
                  </a:solidFill>
                </a:rPr>
                <a:t>3</a:t>
              </a:r>
              <a:endParaRPr lang="en-US" altLang="en-US" sz="1800" b="1">
                <a:solidFill>
                  <a:srgbClr val="FF66FF"/>
                </a:solidFill>
              </a:endParaRPr>
            </a:p>
          </p:txBody>
        </p:sp>
        <p:sp>
          <p:nvSpPr>
            <p:cNvPr id="19550" name="Rectangle 166">
              <a:extLst>
                <a:ext uri="{FF2B5EF4-FFF2-40B4-BE49-F238E27FC236}">
                  <a16:creationId xmlns:a16="http://schemas.microsoft.com/office/drawing/2014/main" id="{2D726D8E-5F37-4A8E-A7DE-A448F36A02D1}"/>
                </a:ext>
              </a:extLst>
            </p:cNvPr>
            <p:cNvSpPr>
              <a:spLocks noChangeArrowheads="1"/>
            </p:cNvSpPr>
            <p:nvPr/>
          </p:nvSpPr>
          <p:spPr bwMode="auto">
            <a:xfrm>
              <a:off x="720" y="2736"/>
              <a:ext cx="1200" cy="288"/>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13896" name="Group 232">
            <a:extLst>
              <a:ext uri="{FF2B5EF4-FFF2-40B4-BE49-F238E27FC236}">
                <a16:creationId xmlns:a16="http://schemas.microsoft.com/office/drawing/2014/main" id="{EE5D3DDD-BD0D-4E6D-9B7A-1321B0B8AA0D}"/>
              </a:ext>
            </a:extLst>
          </p:cNvPr>
          <p:cNvGrpSpPr>
            <a:grpSpLocks/>
          </p:cNvGrpSpPr>
          <p:nvPr/>
        </p:nvGrpSpPr>
        <p:grpSpPr bwMode="auto">
          <a:xfrm>
            <a:off x="7743825" y="1720850"/>
            <a:ext cx="152400" cy="457200"/>
            <a:chOff x="4878" y="1084"/>
            <a:chExt cx="96" cy="288"/>
          </a:xfrm>
        </p:grpSpPr>
        <p:sp>
          <p:nvSpPr>
            <p:cNvPr id="19545" name="Line 171">
              <a:extLst>
                <a:ext uri="{FF2B5EF4-FFF2-40B4-BE49-F238E27FC236}">
                  <a16:creationId xmlns:a16="http://schemas.microsoft.com/office/drawing/2014/main" id="{D7C78A10-DF3A-4942-9C97-B5649B7BADA0}"/>
                </a:ext>
              </a:extLst>
            </p:cNvPr>
            <p:cNvSpPr>
              <a:spLocks noChangeShapeType="1"/>
            </p:cNvSpPr>
            <p:nvPr/>
          </p:nvSpPr>
          <p:spPr bwMode="auto">
            <a:xfrm>
              <a:off x="4878" y="1132"/>
              <a:ext cx="96" cy="0"/>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546" name="Line 172">
              <a:extLst>
                <a:ext uri="{FF2B5EF4-FFF2-40B4-BE49-F238E27FC236}">
                  <a16:creationId xmlns:a16="http://schemas.microsoft.com/office/drawing/2014/main" id="{B9E6C380-23DC-4B41-A267-0EE9DCB2F597}"/>
                </a:ext>
              </a:extLst>
            </p:cNvPr>
            <p:cNvSpPr>
              <a:spLocks noChangeShapeType="1"/>
            </p:cNvSpPr>
            <p:nvPr/>
          </p:nvSpPr>
          <p:spPr bwMode="auto">
            <a:xfrm rot="5400000">
              <a:off x="4878" y="1132"/>
              <a:ext cx="96" cy="0"/>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547" name="Line 173">
              <a:extLst>
                <a:ext uri="{FF2B5EF4-FFF2-40B4-BE49-F238E27FC236}">
                  <a16:creationId xmlns:a16="http://schemas.microsoft.com/office/drawing/2014/main" id="{42ABFC0B-A17B-4105-98A0-6EC91A6DAB68}"/>
                </a:ext>
              </a:extLst>
            </p:cNvPr>
            <p:cNvSpPr>
              <a:spLocks noChangeShapeType="1"/>
            </p:cNvSpPr>
            <p:nvPr/>
          </p:nvSpPr>
          <p:spPr bwMode="auto">
            <a:xfrm>
              <a:off x="4878" y="1324"/>
              <a:ext cx="96" cy="0"/>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548" name="Line 174">
              <a:extLst>
                <a:ext uri="{FF2B5EF4-FFF2-40B4-BE49-F238E27FC236}">
                  <a16:creationId xmlns:a16="http://schemas.microsoft.com/office/drawing/2014/main" id="{1E5CD4AA-7DA2-457B-9E8B-622F500771B5}"/>
                </a:ext>
              </a:extLst>
            </p:cNvPr>
            <p:cNvSpPr>
              <a:spLocks noChangeShapeType="1"/>
            </p:cNvSpPr>
            <p:nvPr/>
          </p:nvSpPr>
          <p:spPr bwMode="auto">
            <a:xfrm rot="5400000">
              <a:off x="4878" y="1324"/>
              <a:ext cx="96" cy="0"/>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13910" name="Group 246">
            <a:extLst>
              <a:ext uri="{FF2B5EF4-FFF2-40B4-BE49-F238E27FC236}">
                <a16:creationId xmlns:a16="http://schemas.microsoft.com/office/drawing/2014/main" id="{C5DBBE6C-C49C-439B-B442-1F7F7EC2976E}"/>
              </a:ext>
            </a:extLst>
          </p:cNvPr>
          <p:cNvGrpSpPr>
            <a:grpSpLocks/>
          </p:cNvGrpSpPr>
          <p:nvPr/>
        </p:nvGrpSpPr>
        <p:grpSpPr bwMode="auto">
          <a:xfrm>
            <a:off x="8140700" y="1797050"/>
            <a:ext cx="152400" cy="304800"/>
            <a:chOff x="5128" y="1132"/>
            <a:chExt cx="96" cy="192"/>
          </a:xfrm>
        </p:grpSpPr>
        <p:sp>
          <p:nvSpPr>
            <p:cNvPr id="19543" name="Line 175">
              <a:extLst>
                <a:ext uri="{FF2B5EF4-FFF2-40B4-BE49-F238E27FC236}">
                  <a16:creationId xmlns:a16="http://schemas.microsoft.com/office/drawing/2014/main" id="{A1308279-3078-4B45-B9A4-1B23F7858750}"/>
                </a:ext>
              </a:extLst>
            </p:cNvPr>
            <p:cNvSpPr>
              <a:spLocks noChangeShapeType="1"/>
            </p:cNvSpPr>
            <p:nvPr/>
          </p:nvSpPr>
          <p:spPr bwMode="auto">
            <a:xfrm>
              <a:off x="5128" y="1132"/>
              <a:ext cx="96" cy="0"/>
            </a:xfrm>
            <a:prstGeom prst="line">
              <a:avLst/>
            </a:prstGeom>
            <a:noFill/>
            <a:ln w="28575">
              <a:solidFill>
                <a:srgbClr val="FF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544" name="Line 176">
              <a:extLst>
                <a:ext uri="{FF2B5EF4-FFF2-40B4-BE49-F238E27FC236}">
                  <a16:creationId xmlns:a16="http://schemas.microsoft.com/office/drawing/2014/main" id="{C26866FB-A429-4647-A731-18BF09C81837}"/>
                </a:ext>
              </a:extLst>
            </p:cNvPr>
            <p:cNvSpPr>
              <a:spLocks noChangeShapeType="1"/>
            </p:cNvSpPr>
            <p:nvPr/>
          </p:nvSpPr>
          <p:spPr bwMode="auto">
            <a:xfrm>
              <a:off x="5128" y="1324"/>
              <a:ext cx="96" cy="0"/>
            </a:xfrm>
            <a:prstGeom prst="line">
              <a:avLst/>
            </a:prstGeom>
            <a:noFill/>
            <a:ln w="28575">
              <a:solidFill>
                <a:srgbClr val="FF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13900" name="Group 236">
            <a:extLst>
              <a:ext uri="{FF2B5EF4-FFF2-40B4-BE49-F238E27FC236}">
                <a16:creationId xmlns:a16="http://schemas.microsoft.com/office/drawing/2014/main" id="{B64A3D05-D1BD-4BB6-B6B6-529875A7F344}"/>
              </a:ext>
            </a:extLst>
          </p:cNvPr>
          <p:cNvGrpSpPr>
            <a:grpSpLocks/>
          </p:cNvGrpSpPr>
          <p:nvPr/>
        </p:nvGrpSpPr>
        <p:grpSpPr bwMode="auto">
          <a:xfrm>
            <a:off x="7743825" y="2849563"/>
            <a:ext cx="152400" cy="457200"/>
            <a:chOff x="4878" y="1795"/>
            <a:chExt cx="96" cy="288"/>
          </a:xfrm>
        </p:grpSpPr>
        <p:sp>
          <p:nvSpPr>
            <p:cNvPr id="19539" name="Line 181">
              <a:extLst>
                <a:ext uri="{FF2B5EF4-FFF2-40B4-BE49-F238E27FC236}">
                  <a16:creationId xmlns:a16="http://schemas.microsoft.com/office/drawing/2014/main" id="{DBFD57F3-1FB8-4D84-A970-19CE5071049F}"/>
                </a:ext>
              </a:extLst>
            </p:cNvPr>
            <p:cNvSpPr>
              <a:spLocks noChangeShapeType="1"/>
            </p:cNvSpPr>
            <p:nvPr/>
          </p:nvSpPr>
          <p:spPr bwMode="auto">
            <a:xfrm>
              <a:off x="4878" y="1843"/>
              <a:ext cx="96" cy="0"/>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540" name="Line 182">
              <a:extLst>
                <a:ext uri="{FF2B5EF4-FFF2-40B4-BE49-F238E27FC236}">
                  <a16:creationId xmlns:a16="http://schemas.microsoft.com/office/drawing/2014/main" id="{26D9BB02-F4BF-433F-8E8C-796CB44E499A}"/>
                </a:ext>
              </a:extLst>
            </p:cNvPr>
            <p:cNvSpPr>
              <a:spLocks noChangeShapeType="1"/>
            </p:cNvSpPr>
            <p:nvPr/>
          </p:nvSpPr>
          <p:spPr bwMode="auto">
            <a:xfrm rot="5400000">
              <a:off x="4878" y="1843"/>
              <a:ext cx="96" cy="0"/>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541" name="Line 183">
              <a:extLst>
                <a:ext uri="{FF2B5EF4-FFF2-40B4-BE49-F238E27FC236}">
                  <a16:creationId xmlns:a16="http://schemas.microsoft.com/office/drawing/2014/main" id="{D134E369-3550-48EC-99FD-2850B5E9FE0E}"/>
                </a:ext>
              </a:extLst>
            </p:cNvPr>
            <p:cNvSpPr>
              <a:spLocks noChangeShapeType="1"/>
            </p:cNvSpPr>
            <p:nvPr/>
          </p:nvSpPr>
          <p:spPr bwMode="auto">
            <a:xfrm>
              <a:off x="4878" y="2035"/>
              <a:ext cx="96" cy="0"/>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542" name="Line 184">
              <a:extLst>
                <a:ext uri="{FF2B5EF4-FFF2-40B4-BE49-F238E27FC236}">
                  <a16:creationId xmlns:a16="http://schemas.microsoft.com/office/drawing/2014/main" id="{E19FF5D5-127F-482F-BF3C-AEC68A978A5E}"/>
                </a:ext>
              </a:extLst>
            </p:cNvPr>
            <p:cNvSpPr>
              <a:spLocks noChangeShapeType="1"/>
            </p:cNvSpPr>
            <p:nvPr/>
          </p:nvSpPr>
          <p:spPr bwMode="auto">
            <a:xfrm rot="5400000">
              <a:off x="4878" y="2035"/>
              <a:ext cx="96" cy="0"/>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13901" name="Group 237">
            <a:extLst>
              <a:ext uri="{FF2B5EF4-FFF2-40B4-BE49-F238E27FC236}">
                <a16:creationId xmlns:a16="http://schemas.microsoft.com/office/drawing/2014/main" id="{54E97B25-5D09-4E6E-BBD6-276C07A7F5A6}"/>
              </a:ext>
            </a:extLst>
          </p:cNvPr>
          <p:cNvGrpSpPr>
            <a:grpSpLocks/>
          </p:cNvGrpSpPr>
          <p:nvPr/>
        </p:nvGrpSpPr>
        <p:grpSpPr bwMode="auto">
          <a:xfrm>
            <a:off x="8140700" y="2925763"/>
            <a:ext cx="152400" cy="304800"/>
            <a:chOff x="5128" y="1843"/>
            <a:chExt cx="96" cy="192"/>
          </a:xfrm>
        </p:grpSpPr>
        <p:sp>
          <p:nvSpPr>
            <p:cNvPr id="19537" name="Line 185">
              <a:extLst>
                <a:ext uri="{FF2B5EF4-FFF2-40B4-BE49-F238E27FC236}">
                  <a16:creationId xmlns:a16="http://schemas.microsoft.com/office/drawing/2014/main" id="{9D6A2192-3992-4E05-B79A-5F9F41617DD1}"/>
                </a:ext>
              </a:extLst>
            </p:cNvPr>
            <p:cNvSpPr>
              <a:spLocks noChangeShapeType="1"/>
            </p:cNvSpPr>
            <p:nvPr/>
          </p:nvSpPr>
          <p:spPr bwMode="auto">
            <a:xfrm>
              <a:off x="5128" y="1843"/>
              <a:ext cx="96" cy="0"/>
            </a:xfrm>
            <a:prstGeom prst="line">
              <a:avLst/>
            </a:prstGeom>
            <a:noFill/>
            <a:ln w="28575">
              <a:solidFill>
                <a:srgbClr val="FF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538" name="Line 186">
              <a:extLst>
                <a:ext uri="{FF2B5EF4-FFF2-40B4-BE49-F238E27FC236}">
                  <a16:creationId xmlns:a16="http://schemas.microsoft.com/office/drawing/2014/main" id="{071418BB-AD57-484A-8227-01427D2DF692}"/>
                </a:ext>
              </a:extLst>
            </p:cNvPr>
            <p:cNvSpPr>
              <a:spLocks noChangeShapeType="1"/>
            </p:cNvSpPr>
            <p:nvPr/>
          </p:nvSpPr>
          <p:spPr bwMode="auto">
            <a:xfrm>
              <a:off x="5128" y="2035"/>
              <a:ext cx="96" cy="0"/>
            </a:xfrm>
            <a:prstGeom prst="line">
              <a:avLst/>
            </a:prstGeom>
            <a:noFill/>
            <a:ln w="28575">
              <a:solidFill>
                <a:srgbClr val="FF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13897" name="Group 233">
            <a:extLst>
              <a:ext uri="{FF2B5EF4-FFF2-40B4-BE49-F238E27FC236}">
                <a16:creationId xmlns:a16="http://schemas.microsoft.com/office/drawing/2014/main" id="{E5210FF3-B5BC-477C-AC8A-32887D1A8926}"/>
              </a:ext>
            </a:extLst>
          </p:cNvPr>
          <p:cNvGrpSpPr>
            <a:grpSpLocks/>
          </p:cNvGrpSpPr>
          <p:nvPr/>
        </p:nvGrpSpPr>
        <p:grpSpPr bwMode="auto">
          <a:xfrm>
            <a:off x="7743825" y="654050"/>
            <a:ext cx="152400" cy="457200"/>
            <a:chOff x="4878" y="412"/>
            <a:chExt cx="96" cy="288"/>
          </a:xfrm>
        </p:grpSpPr>
        <p:sp>
          <p:nvSpPr>
            <p:cNvPr id="19533" name="Line 191">
              <a:extLst>
                <a:ext uri="{FF2B5EF4-FFF2-40B4-BE49-F238E27FC236}">
                  <a16:creationId xmlns:a16="http://schemas.microsoft.com/office/drawing/2014/main" id="{A1E7D235-44D8-443C-A5F9-72EA1BB351EA}"/>
                </a:ext>
              </a:extLst>
            </p:cNvPr>
            <p:cNvSpPr>
              <a:spLocks noChangeShapeType="1"/>
            </p:cNvSpPr>
            <p:nvPr/>
          </p:nvSpPr>
          <p:spPr bwMode="auto">
            <a:xfrm>
              <a:off x="4878" y="460"/>
              <a:ext cx="96" cy="0"/>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534" name="Line 192">
              <a:extLst>
                <a:ext uri="{FF2B5EF4-FFF2-40B4-BE49-F238E27FC236}">
                  <a16:creationId xmlns:a16="http://schemas.microsoft.com/office/drawing/2014/main" id="{0E61DE85-7B84-45E6-8E02-AB2AE12AC7A4}"/>
                </a:ext>
              </a:extLst>
            </p:cNvPr>
            <p:cNvSpPr>
              <a:spLocks noChangeShapeType="1"/>
            </p:cNvSpPr>
            <p:nvPr/>
          </p:nvSpPr>
          <p:spPr bwMode="auto">
            <a:xfrm rot="5400000">
              <a:off x="4878" y="460"/>
              <a:ext cx="96" cy="0"/>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535" name="Line 193">
              <a:extLst>
                <a:ext uri="{FF2B5EF4-FFF2-40B4-BE49-F238E27FC236}">
                  <a16:creationId xmlns:a16="http://schemas.microsoft.com/office/drawing/2014/main" id="{2439F58D-D0C3-4869-AEEC-9E80F3E68D75}"/>
                </a:ext>
              </a:extLst>
            </p:cNvPr>
            <p:cNvSpPr>
              <a:spLocks noChangeShapeType="1"/>
            </p:cNvSpPr>
            <p:nvPr/>
          </p:nvSpPr>
          <p:spPr bwMode="auto">
            <a:xfrm>
              <a:off x="4878" y="652"/>
              <a:ext cx="96" cy="0"/>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536" name="Line 194">
              <a:extLst>
                <a:ext uri="{FF2B5EF4-FFF2-40B4-BE49-F238E27FC236}">
                  <a16:creationId xmlns:a16="http://schemas.microsoft.com/office/drawing/2014/main" id="{D519F01E-4CEB-4DF2-B6C7-D092B3D9A734}"/>
                </a:ext>
              </a:extLst>
            </p:cNvPr>
            <p:cNvSpPr>
              <a:spLocks noChangeShapeType="1"/>
            </p:cNvSpPr>
            <p:nvPr/>
          </p:nvSpPr>
          <p:spPr bwMode="auto">
            <a:xfrm rot="5400000">
              <a:off x="4878" y="652"/>
              <a:ext cx="96" cy="0"/>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13898" name="Group 234">
            <a:extLst>
              <a:ext uri="{FF2B5EF4-FFF2-40B4-BE49-F238E27FC236}">
                <a16:creationId xmlns:a16="http://schemas.microsoft.com/office/drawing/2014/main" id="{5B24AA6A-9C8E-408C-A7DB-7CF00E5936C4}"/>
              </a:ext>
            </a:extLst>
          </p:cNvPr>
          <p:cNvGrpSpPr>
            <a:grpSpLocks/>
          </p:cNvGrpSpPr>
          <p:nvPr/>
        </p:nvGrpSpPr>
        <p:grpSpPr bwMode="auto">
          <a:xfrm>
            <a:off x="8140700" y="730250"/>
            <a:ext cx="152400" cy="304800"/>
            <a:chOff x="5128" y="460"/>
            <a:chExt cx="96" cy="192"/>
          </a:xfrm>
        </p:grpSpPr>
        <p:sp>
          <p:nvSpPr>
            <p:cNvPr id="19531" name="Line 195">
              <a:extLst>
                <a:ext uri="{FF2B5EF4-FFF2-40B4-BE49-F238E27FC236}">
                  <a16:creationId xmlns:a16="http://schemas.microsoft.com/office/drawing/2014/main" id="{F799BD7A-A984-48C8-9C11-3A465C17EB6B}"/>
                </a:ext>
              </a:extLst>
            </p:cNvPr>
            <p:cNvSpPr>
              <a:spLocks noChangeShapeType="1"/>
            </p:cNvSpPr>
            <p:nvPr/>
          </p:nvSpPr>
          <p:spPr bwMode="auto">
            <a:xfrm>
              <a:off x="5128" y="460"/>
              <a:ext cx="96" cy="0"/>
            </a:xfrm>
            <a:prstGeom prst="line">
              <a:avLst/>
            </a:prstGeom>
            <a:noFill/>
            <a:ln w="28575">
              <a:solidFill>
                <a:srgbClr val="FF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532" name="Line 196">
              <a:extLst>
                <a:ext uri="{FF2B5EF4-FFF2-40B4-BE49-F238E27FC236}">
                  <a16:creationId xmlns:a16="http://schemas.microsoft.com/office/drawing/2014/main" id="{098DABE4-BB62-46F5-9BE6-A22DC7EC078B}"/>
                </a:ext>
              </a:extLst>
            </p:cNvPr>
            <p:cNvSpPr>
              <a:spLocks noChangeShapeType="1"/>
            </p:cNvSpPr>
            <p:nvPr/>
          </p:nvSpPr>
          <p:spPr bwMode="auto">
            <a:xfrm>
              <a:off x="5128" y="652"/>
              <a:ext cx="96" cy="0"/>
            </a:xfrm>
            <a:prstGeom prst="line">
              <a:avLst/>
            </a:prstGeom>
            <a:noFill/>
            <a:ln w="28575">
              <a:solidFill>
                <a:srgbClr val="FF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13906" name="Group 242">
            <a:extLst>
              <a:ext uri="{FF2B5EF4-FFF2-40B4-BE49-F238E27FC236}">
                <a16:creationId xmlns:a16="http://schemas.microsoft.com/office/drawing/2014/main" id="{9B7145D1-BF84-45D7-9166-B6E1622C443B}"/>
              </a:ext>
            </a:extLst>
          </p:cNvPr>
          <p:cNvGrpSpPr>
            <a:grpSpLocks/>
          </p:cNvGrpSpPr>
          <p:nvPr/>
        </p:nvGrpSpPr>
        <p:grpSpPr bwMode="auto">
          <a:xfrm>
            <a:off x="7254875" y="882650"/>
            <a:ext cx="0" cy="3287713"/>
            <a:chOff x="4570" y="556"/>
            <a:chExt cx="0" cy="2071"/>
          </a:xfrm>
        </p:grpSpPr>
        <p:sp>
          <p:nvSpPr>
            <p:cNvPr id="19529" name="Line 170">
              <a:extLst>
                <a:ext uri="{FF2B5EF4-FFF2-40B4-BE49-F238E27FC236}">
                  <a16:creationId xmlns:a16="http://schemas.microsoft.com/office/drawing/2014/main" id="{C7B82943-3DB6-402D-AB22-87D6A485850C}"/>
                </a:ext>
              </a:extLst>
            </p:cNvPr>
            <p:cNvSpPr>
              <a:spLocks noChangeShapeType="1"/>
            </p:cNvSpPr>
            <p:nvPr/>
          </p:nvSpPr>
          <p:spPr bwMode="auto">
            <a:xfrm>
              <a:off x="4570" y="556"/>
              <a:ext cx="0" cy="1392"/>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530" name="Line 202">
              <a:extLst>
                <a:ext uri="{FF2B5EF4-FFF2-40B4-BE49-F238E27FC236}">
                  <a16:creationId xmlns:a16="http://schemas.microsoft.com/office/drawing/2014/main" id="{BA46B7C7-3D07-4B8E-AFE3-A65F1F54FF67}"/>
                </a:ext>
              </a:extLst>
            </p:cNvPr>
            <p:cNvSpPr>
              <a:spLocks noChangeShapeType="1"/>
            </p:cNvSpPr>
            <p:nvPr/>
          </p:nvSpPr>
          <p:spPr bwMode="auto">
            <a:xfrm>
              <a:off x="4570" y="1955"/>
              <a:ext cx="0" cy="672"/>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13907" name="Group 243">
            <a:extLst>
              <a:ext uri="{FF2B5EF4-FFF2-40B4-BE49-F238E27FC236}">
                <a16:creationId xmlns:a16="http://schemas.microsoft.com/office/drawing/2014/main" id="{E2CD09A5-254E-4ABF-A9CA-FFAD7B718E38}"/>
              </a:ext>
            </a:extLst>
          </p:cNvPr>
          <p:cNvGrpSpPr>
            <a:grpSpLocks/>
          </p:cNvGrpSpPr>
          <p:nvPr/>
        </p:nvGrpSpPr>
        <p:grpSpPr bwMode="auto">
          <a:xfrm>
            <a:off x="8778875" y="882650"/>
            <a:ext cx="0" cy="3290888"/>
            <a:chOff x="5530" y="556"/>
            <a:chExt cx="0" cy="2073"/>
          </a:xfrm>
        </p:grpSpPr>
        <p:sp>
          <p:nvSpPr>
            <p:cNvPr id="19527" name="Line 169">
              <a:extLst>
                <a:ext uri="{FF2B5EF4-FFF2-40B4-BE49-F238E27FC236}">
                  <a16:creationId xmlns:a16="http://schemas.microsoft.com/office/drawing/2014/main" id="{8FFB8921-C8B9-4BF2-A234-5F4C7E089210}"/>
                </a:ext>
              </a:extLst>
            </p:cNvPr>
            <p:cNvSpPr>
              <a:spLocks noChangeShapeType="1"/>
            </p:cNvSpPr>
            <p:nvPr/>
          </p:nvSpPr>
          <p:spPr bwMode="auto">
            <a:xfrm>
              <a:off x="5530" y="556"/>
              <a:ext cx="0" cy="1392"/>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528" name="Line 203">
              <a:extLst>
                <a:ext uri="{FF2B5EF4-FFF2-40B4-BE49-F238E27FC236}">
                  <a16:creationId xmlns:a16="http://schemas.microsoft.com/office/drawing/2014/main" id="{313DC05B-13B1-4A35-9920-0755B247EA9A}"/>
                </a:ext>
              </a:extLst>
            </p:cNvPr>
            <p:cNvSpPr>
              <a:spLocks noChangeShapeType="1"/>
            </p:cNvSpPr>
            <p:nvPr/>
          </p:nvSpPr>
          <p:spPr bwMode="auto">
            <a:xfrm>
              <a:off x="5530" y="1957"/>
              <a:ext cx="0" cy="672"/>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13870" name="Text Box 206">
            <a:extLst>
              <a:ext uri="{FF2B5EF4-FFF2-40B4-BE49-F238E27FC236}">
                <a16:creationId xmlns:a16="http://schemas.microsoft.com/office/drawing/2014/main" id="{B0CA01A1-5C80-467F-91C7-429EE590BD46}"/>
              </a:ext>
            </a:extLst>
          </p:cNvPr>
          <p:cNvSpPr txBox="1">
            <a:spLocks noChangeArrowheads="1"/>
          </p:cNvSpPr>
          <p:nvPr/>
        </p:nvSpPr>
        <p:spPr bwMode="auto">
          <a:xfrm>
            <a:off x="7467600" y="363538"/>
            <a:ext cx="38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FF"/>
                </a:solidFill>
              </a:rPr>
              <a:t>V</a:t>
            </a:r>
            <a:endParaRPr lang="en-US" altLang="en-US" sz="1800" b="1" baseline="-25000">
              <a:solidFill>
                <a:srgbClr val="00FFFF"/>
              </a:solidFill>
            </a:endParaRPr>
          </a:p>
        </p:txBody>
      </p:sp>
      <p:sp>
        <p:nvSpPr>
          <p:cNvPr id="113871" name="Text Box 207">
            <a:extLst>
              <a:ext uri="{FF2B5EF4-FFF2-40B4-BE49-F238E27FC236}">
                <a16:creationId xmlns:a16="http://schemas.microsoft.com/office/drawing/2014/main" id="{8ACE727C-849F-4F24-AEB8-3F2BD50E84DE}"/>
              </a:ext>
            </a:extLst>
          </p:cNvPr>
          <p:cNvSpPr txBox="1">
            <a:spLocks noChangeArrowheads="1"/>
          </p:cNvSpPr>
          <p:nvPr/>
        </p:nvSpPr>
        <p:spPr bwMode="auto">
          <a:xfrm>
            <a:off x="8305800" y="363538"/>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FF"/>
                </a:solidFill>
              </a:rPr>
              <a:t>q</a:t>
            </a:r>
            <a:r>
              <a:rPr lang="en-US" altLang="en-US" sz="1800" b="1" baseline="-25000">
                <a:solidFill>
                  <a:srgbClr val="00FFFF"/>
                </a:solidFill>
              </a:rPr>
              <a:t>1</a:t>
            </a:r>
          </a:p>
        </p:txBody>
      </p:sp>
      <p:sp>
        <p:nvSpPr>
          <p:cNvPr id="113872" name="Text Box 208">
            <a:extLst>
              <a:ext uri="{FF2B5EF4-FFF2-40B4-BE49-F238E27FC236}">
                <a16:creationId xmlns:a16="http://schemas.microsoft.com/office/drawing/2014/main" id="{DFA12BAA-9E2F-4EB4-99BD-EF22D9F3DA75}"/>
              </a:ext>
            </a:extLst>
          </p:cNvPr>
          <p:cNvSpPr txBox="1">
            <a:spLocks noChangeArrowheads="1"/>
          </p:cNvSpPr>
          <p:nvPr/>
        </p:nvSpPr>
        <p:spPr bwMode="auto">
          <a:xfrm>
            <a:off x="7864475" y="211138"/>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00"/>
                </a:solidFill>
              </a:rPr>
              <a:t>C</a:t>
            </a:r>
            <a:r>
              <a:rPr lang="en-US" altLang="en-US" sz="1800" b="1" baseline="-25000">
                <a:solidFill>
                  <a:srgbClr val="FFFF00"/>
                </a:solidFill>
              </a:rPr>
              <a:t>1</a:t>
            </a:r>
          </a:p>
        </p:txBody>
      </p:sp>
      <p:sp>
        <p:nvSpPr>
          <p:cNvPr id="113873" name="Text Box 209">
            <a:extLst>
              <a:ext uri="{FF2B5EF4-FFF2-40B4-BE49-F238E27FC236}">
                <a16:creationId xmlns:a16="http://schemas.microsoft.com/office/drawing/2014/main" id="{1529780F-F9FD-49C8-B2D9-E88B8C787B40}"/>
              </a:ext>
            </a:extLst>
          </p:cNvPr>
          <p:cNvSpPr txBox="1">
            <a:spLocks noChangeArrowheads="1"/>
          </p:cNvSpPr>
          <p:nvPr/>
        </p:nvSpPr>
        <p:spPr bwMode="auto">
          <a:xfrm>
            <a:off x="7864475" y="1277938"/>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00"/>
                </a:solidFill>
              </a:rPr>
              <a:t>C</a:t>
            </a:r>
            <a:r>
              <a:rPr lang="en-US" altLang="en-US" sz="1800" b="1" baseline="-25000">
                <a:solidFill>
                  <a:srgbClr val="FFFF00"/>
                </a:solidFill>
              </a:rPr>
              <a:t>2</a:t>
            </a:r>
          </a:p>
        </p:txBody>
      </p:sp>
      <p:sp>
        <p:nvSpPr>
          <p:cNvPr id="113874" name="Text Box 210">
            <a:extLst>
              <a:ext uri="{FF2B5EF4-FFF2-40B4-BE49-F238E27FC236}">
                <a16:creationId xmlns:a16="http://schemas.microsoft.com/office/drawing/2014/main" id="{8B4E4D20-9ED9-45C3-8986-16DF496107A0}"/>
              </a:ext>
            </a:extLst>
          </p:cNvPr>
          <p:cNvSpPr txBox="1">
            <a:spLocks noChangeArrowheads="1"/>
          </p:cNvSpPr>
          <p:nvPr/>
        </p:nvSpPr>
        <p:spPr bwMode="auto">
          <a:xfrm>
            <a:off x="7864475" y="240665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00"/>
                </a:solidFill>
              </a:rPr>
              <a:t>C</a:t>
            </a:r>
            <a:r>
              <a:rPr lang="en-US" altLang="en-US" sz="1800" b="1" baseline="-25000">
                <a:solidFill>
                  <a:srgbClr val="FFFF00"/>
                </a:solidFill>
              </a:rPr>
              <a:t>3</a:t>
            </a:r>
          </a:p>
        </p:txBody>
      </p:sp>
      <p:grpSp>
        <p:nvGrpSpPr>
          <p:cNvPr id="113905" name="Group 241">
            <a:extLst>
              <a:ext uri="{FF2B5EF4-FFF2-40B4-BE49-F238E27FC236}">
                <a16:creationId xmlns:a16="http://schemas.microsoft.com/office/drawing/2014/main" id="{3CCBBF5B-4EC6-4924-BB53-4C4710592FDC}"/>
              </a:ext>
            </a:extLst>
          </p:cNvPr>
          <p:cNvGrpSpPr>
            <a:grpSpLocks/>
          </p:cNvGrpSpPr>
          <p:nvPr/>
        </p:nvGrpSpPr>
        <p:grpSpPr bwMode="auto">
          <a:xfrm>
            <a:off x="7223125" y="2849563"/>
            <a:ext cx="1587500" cy="457200"/>
            <a:chOff x="4550" y="1795"/>
            <a:chExt cx="1000" cy="288"/>
          </a:xfrm>
        </p:grpSpPr>
        <p:grpSp>
          <p:nvGrpSpPr>
            <p:cNvPr id="19520" name="Group 238">
              <a:extLst>
                <a:ext uri="{FF2B5EF4-FFF2-40B4-BE49-F238E27FC236}">
                  <a16:creationId xmlns:a16="http://schemas.microsoft.com/office/drawing/2014/main" id="{65B9F85A-8DF2-45F3-94F9-9E59DB6005DE}"/>
                </a:ext>
              </a:extLst>
            </p:cNvPr>
            <p:cNvGrpSpPr>
              <a:grpSpLocks/>
            </p:cNvGrpSpPr>
            <p:nvPr/>
          </p:nvGrpSpPr>
          <p:grpSpPr bwMode="auto">
            <a:xfrm>
              <a:off x="5002" y="1795"/>
              <a:ext cx="96" cy="288"/>
              <a:chOff x="5002" y="1795"/>
              <a:chExt cx="96" cy="288"/>
            </a:xfrm>
          </p:grpSpPr>
          <p:sp>
            <p:nvSpPr>
              <p:cNvPr id="19525" name="Line 187">
                <a:extLst>
                  <a:ext uri="{FF2B5EF4-FFF2-40B4-BE49-F238E27FC236}">
                    <a16:creationId xmlns:a16="http://schemas.microsoft.com/office/drawing/2014/main" id="{E879881A-A7FF-4818-A5F3-F0B63C13CA8E}"/>
                  </a:ext>
                </a:extLst>
              </p:cNvPr>
              <p:cNvSpPr>
                <a:spLocks noChangeShapeType="1"/>
              </p:cNvSpPr>
              <p:nvPr/>
            </p:nvSpPr>
            <p:spPr bwMode="auto">
              <a:xfrm>
                <a:off x="5002" y="1795"/>
                <a:ext cx="0" cy="28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526" name="Line 188">
                <a:extLst>
                  <a:ext uri="{FF2B5EF4-FFF2-40B4-BE49-F238E27FC236}">
                    <a16:creationId xmlns:a16="http://schemas.microsoft.com/office/drawing/2014/main" id="{51BC87A5-6A73-44D7-87D3-94BAB89B807B}"/>
                  </a:ext>
                </a:extLst>
              </p:cNvPr>
              <p:cNvSpPr>
                <a:spLocks noChangeShapeType="1"/>
              </p:cNvSpPr>
              <p:nvPr/>
            </p:nvSpPr>
            <p:spPr bwMode="auto">
              <a:xfrm>
                <a:off x="5098" y="1795"/>
                <a:ext cx="0" cy="28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9521" name="Line 189">
              <a:extLst>
                <a:ext uri="{FF2B5EF4-FFF2-40B4-BE49-F238E27FC236}">
                  <a16:creationId xmlns:a16="http://schemas.microsoft.com/office/drawing/2014/main" id="{B4B2A650-713A-47B1-A0B9-9E2D1E3555E0}"/>
                </a:ext>
              </a:extLst>
            </p:cNvPr>
            <p:cNvSpPr>
              <a:spLocks noChangeShapeType="1"/>
            </p:cNvSpPr>
            <p:nvPr/>
          </p:nvSpPr>
          <p:spPr bwMode="auto">
            <a:xfrm>
              <a:off x="5098" y="1939"/>
              <a:ext cx="432"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522" name="Line 190">
              <a:extLst>
                <a:ext uri="{FF2B5EF4-FFF2-40B4-BE49-F238E27FC236}">
                  <a16:creationId xmlns:a16="http://schemas.microsoft.com/office/drawing/2014/main" id="{D6AC429E-68E8-4D7C-9BE0-552E6EF1146F}"/>
                </a:ext>
              </a:extLst>
            </p:cNvPr>
            <p:cNvSpPr>
              <a:spLocks noChangeShapeType="1"/>
            </p:cNvSpPr>
            <p:nvPr/>
          </p:nvSpPr>
          <p:spPr bwMode="auto">
            <a:xfrm>
              <a:off x="4570" y="1939"/>
              <a:ext cx="432"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523" name="Oval 211">
              <a:extLst>
                <a:ext uri="{FF2B5EF4-FFF2-40B4-BE49-F238E27FC236}">
                  <a16:creationId xmlns:a16="http://schemas.microsoft.com/office/drawing/2014/main" id="{1150DA41-9AD0-4BF9-AEB4-036CD08FC509}"/>
                </a:ext>
              </a:extLst>
            </p:cNvPr>
            <p:cNvSpPr>
              <a:spLocks noChangeArrowheads="1"/>
            </p:cNvSpPr>
            <p:nvPr/>
          </p:nvSpPr>
          <p:spPr bwMode="auto">
            <a:xfrm>
              <a:off x="4550" y="1920"/>
              <a:ext cx="48" cy="48"/>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9524" name="Oval 212">
              <a:extLst>
                <a:ext uri="{FF2B5EF4-FFF2-40B4-BE49-F238E27FC236}">
                  <a16:creationId xmlns:a16="http://schemas.microsoft.com/office/drawing/2014/main" id="{C274EB4B-FA30-4E48-84FE-F4D8A9CCDA02}"/>
                </a:ext>
              </a:extLst>
            </p:cNvPr>
            <p:cNvSpPr>
              <a:spLocks noChangeArrowheads="1"/>
            </p:cNvSpPr>
            <p:nvPr/>
          </p:nvSpPr>
          <p:spPr bwMode="auto">
            <a:xfrm>
              <a:off x="5502" y="1920"/>
              <a:ext cx="48" cy="48"/>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13878" name="Group 214">
            <a:extLst>
              <a:ext uri="{FF2B5EF4-FFF2-40B4-BE49-F238E27FC236}">
                <a16:creationId xmlns:a16="http://schemas.microsoft.com/office/drawing/2014/main" id="{58B880C7-7046-4A8B-81FD-B56DF7634EC8}"/>
              </a:ext>
            </a:extLst>
          </p:cNvPr>
          <p:cNvGrpSpPr>
            <a:grpSpLocks/>
          </p:cNvGrpSpPr>
          <p:nvPr/>
        </p:nvGrpSpPr>
        <p:grpSpPr bwMode="auto">
          <a:xfrm>
            <a:off x="7239000" y="3976688"/>
            <a:ext cx="1552575" cy="671512"/>
            <a:chOff x="1872" y="3476"/>
            <a:chExt cx="978" cy="423"/>
          </a:xfrm>
        </p:grpSpPr>
        <p:sp>
          <p:nvSpPr>
            <p:cNvPr id="19511" name="Line 215">
              <a:extLst>
                <a:ext uri="{FF2B5EF4-FFF2-40B4-BE49-F238E27FC236}">
                  <a16:creationId xmlns:a16="http://schemas.microsoft.com/office/drawing/2014/main" id="{2DDAD5CD-7D2E-454C-97F4-20DCE11D2981}"/>
                </a:ext>
              </a:extLst>
            </p:cNvPr>
            <p:cNvSpPr>
              <a:spLocks noChangeShapeType="1"/>
            </p:cNvSpPr>
            <p:nvPr/>
          </p:nvSpPr>
          <p:spPr bwMode="auto">
            <a:xfrm>
              <a:off x="1872" y="3600"/>
              <a:ext cx="432"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9512" name="Group 216">
              <a:extLst>
                <a:ext uri="{FF2B5EF4-FFF2-40B4-BE49-F238E27FC236}">
                  <a16:creationId xmlns:a16="http://schemas.microsoft.com/office/drawing/2014/main" id="{80EB7272-45F2-4A49-8977-3785504A612E}"/>
                </a:ext>
              </a:extLst>
            </p:cNvPr>
            <p:cNvGrpSpPr>
              <a:grpSpLocks/>
            </p:cNvGrpSpPr>
            <p:nvPr/>
          </p:nvGrpSpPr>
          <p:grpSpPr bwMode="auto">
            <a:xfrm>
              <a:off x="2314" y="3476"/>
              <a:ext cx="336" cy="423"/>
              <a:chOff x="4224" y="1248"/>
              <a:chExt cx="336" cy="423"/>
            </a:xfrm>
          </p:grpSpPr>
          <p:sp>
            <p:nvSpPr>
              <p:cNvPr id="19514" name="Line 217">
                <a:extLst>
                  <a:ext uri="{FF2B5EF4-FFF2-40B4-BE49-F238E27FC236}">
                    <a16:creationId xmlns:a16="http://schemas.microsoft.com/office/drawing/2014/main" id="{A8A69DA6-3614-485F-9FAD-D38BB589EF07}"/>
                  </a:ext>
                </a:extLst>
              </p:cNvPr>
              <p:cNvSpPr>
                <a:spLocks noChangeShapeType="1"/>
              </p:cNvSpPr>
              <p:nvPr/>
            </p:nvSpPr>
            <p:spPr bwMode="auto">
              <a:xfrm>
                <a:off x="4224" y="1248"/>
                <a:ext cx="0" cy="240"/>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515" name="Line 218">
                <a:extLst>
                  <a:ext uri="{FF2B5EF4-FFF2-40B4-BE49-F238E27FC236}">
                    <a16:creationId xmlns:a16="http://schemas.microsoft.com/office/drawing/2014/main" id="{CA1C8A89-F9CC-4817-A2E8-0BAB0BA3DA92}"/>
                  </a:ext>
                </a:extLst>
              </p:cNvPr>
              <p:cNvSpPr>
                <a:spLocks noChangeShapeType="1"/>
              </p:cNvSpPr>
              <p:nvPr/>
            </p:nvSpPr>
            <p:spPr bwMode="auto">
              <a:xfrm>
                <a:off x="4272" y="1296"/>
                <a:ext cx="0" cy="144"/>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516" name="Line 219">
                <a:extLst>
                  <a:ext uri="{FF2B5EF4-FFF2-40B4-BE49-F238E27FC236}">
                    <a16:creationId xmlns:a16="http://schemas.microsoft.com/office/drawing/2014/main" id="{D167F72F-C4BF-4FD2-86C2-A14F43B4D47E}"/>
                  </a:ext>
                </a:extLst>
              </p:cNvPr>
              <p:cNvSpPr>
                <a:spLocks noChangeShapeType="1"/>
              </p:cNvSpPr>
              <p:nvPr/>
            </p:nvSpPr>
            <p:spPr bwMode="auto">
              <a:xfrm>
                <a:off x="4320" y="1248"/>
                <a:ext cx="0" cy="240"/>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517" name="Line 220">
                <a:extLst>
                  <a:ext uri="{FF2B5EF4-FFF2-40B4-BE49-F238E27FC236}">
                    <a16:creationId xmlns:a16="http://schemas.microsoft.com/office/drawing/2014/main" id="{4D55E9AC-E91B-40A9-B16D-1AFB0F58D564}"/>
                  </a:ext>
                </a:extLst>
              </p:cNvPr>
              <p:cNvSpPr>
                <a:spLocks noChangeShapeType="1"/>
              </p:cNvSpPr>
              <p:nvPr/>
            </p:nvSpPr>
            <p:spPr bwMode="auto">
              <a:xfrm>
                <a:off x="4368" y="1296"/>
                <a:ext cx="0" cy="144"/>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518" name="Line 221">
                <a:extLst>
                  <a:ext uri="{FF2B5EF4-FFF2-40B4-BE49-F238E27FC236}">
                    <a16:creationId xmlns:a16="http://schemas.microsoft.com/office/drawing/2014/main" id="{D702AC3D-3DBE-44F5-BC77-B948AD9311F6}"/>
                  </a:ext>
                </a:extLst>
              </p:cNvPr>
              <p:cNvSpPr>
                <a:spLocks noChangeShapeType="1"/>
              </p:cNvSpPr>
              <p:nvPr/>
            </p:nvSpPr>
            <p:spPr bwMode="auto">
              <a:xfrm>
                <a:off x="4272" y="1372"/>
                <a:ext cx="48" cy="0"/>
              </a:xfrm>
              <a:prstGeom prst="line">
                <a:avLst/>
              </a:prstGeom>
              <a:noFill/>
              <a:ln w="19050">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519" name="Text Box 222">
                <a:extLst>
                  <a:ext uri="{FF2B5EF4-FFF2-40B4-BE49-F238E27FC236}">
                    <a16:creationId xmlns:a16="http://schemas.microsoft.com/office/drawing/2014/main" id="{B73F777E-B65B-41BE-BB7F-85782FA5D9DB}"/>
                  </a:ext>
                </a:extLst>
              </p:cNvPr>
              <p:cNvSpPr txBox="1">
                <a:spLocks noChangeArrowheads="1"/>
              </p:cNvSpPr>
              <p:nvPr/>
            </p:nvSpPr>
            <p:spPr bwMode="auto">
              <a:xfrm>
                <a:off x="4320" y="144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66FF33"/>
                    </a:solidFill>
                  </a:rPr>
                  <a:t>V</a:t>
                </a:r>
                <a:endParaRPr lang="en-US" altLang="en-US" sz="1800" b="1" baseline="-25000">
                  <a:solidFill>
                    <a:srgbClr val="66FF33"/>
                  </a:solidFill>
                </a:endParaRPr>
              </a:p>
            </p:txBody>
          </p:sp>
        </p:grpSp>
        <p:sp>
          <p:nvSpPr>
            <p:cNvPr id="19513" name="Line 223">
              <a:extLst>
                <a:ext uri="{FF2B5EF4-FFF2-40B4-BE49-F238E27FC236}">
                  <a16:creationId xmlns:a16="http://schemas.microsoft.com/office/drawing/2014/main" id="{A96B1C02-E1CF-440E-AD0F-559798CB9538}"/>
                </a:ext>
              </a:extLst>
            </p:cNvPr>
            <p:cNvSpPr>
              <a:spLocks noChangeShapeType="1"/>
            </p:cNvSpPr>
            <p:nvPr/>
          </p:nvSpPr>
          <p:spPr bwMode="auto">
            <a:xfrm>
              <a:off x="2466" y="3600"/>
              <a:ext cx="384"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13888" name="Text Box 224">
            <a:extLst>
              <a:ext uri="{FF2B5EF4-FFF2-40B4-BE49-F238E27FC236}">
                <a16:creationId xmlns:a16="http://schemas.microsoft.com/office/drawing/2014/main" id="{A6D05E06-8595-4838-A216-4E1AE4F7A88B}"/>
              </a:ext>
            </a:extLst>
          </p:cNvPr>
          <p:cNvSpPr txBox="1">
            <a:spLocks noChangeArrowheads="1"/>
          </p:cNvSpPr>
          <p:nvPr/>
        </p:nvSpPr>
        <p:spPr bwMode="auto">
          <a:xfrm>
            <a:off x="7467600" y="1597025"/>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FF"/>
                </a:solidFill>
              </a:rPr>
              <a:t>V</a:t>
            </a:r>
            <a:endParaRPr lang="en-US" altLang="en-US" sz="1800" b="1" baseline="-25000">
              <a:solidFill>
                <a:srgbClr val="00FFFF"/>
              </a:solidFill>
            </a:endParaRPr>
          </a:p>
        </p:txBody>
      </p:sp>
      <p:sp>
        <p:nvSpPr>
          <p:cNvPr id="113889" name="Text Box 225">
            <a:extLst>
              <a:ext uri="{FF2B5EF4-FFF2-40B4-BE49-F238E27FC236}">
                <a16:creationId xmlns:a16="http://schemas.microsoft.com/office/drawing/2014/main" id="{97808A1D-45CB-4A04-BE36-BB0AB741D309}"/>
              </a:ext>
            </a:extLst>
          </p:cNvPr>
          <p:cNvSpPr txBox="1">
            <a:spLocks noChangeArrowheads="1"/>
          </p:cNvSpPr>
          <p:nvPr/>
        </p:nvSpPr>
        <p:spPr bwMode="auto">
          <a:xfrm>
            <a:off x="7467600" y="2725738"/>
            <a:ext cx="38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FF"/>
                </a:solidFill>
              </a:rPr>
              <a:t>V</a:t>
            </a:r>
            <a:endParaRPr lang="en-US" altLang="en-US" sz="1800" b="1" baseline="-25000">
              <a:solidFill>
                <a:srgbClr val="00FFFF"/>
              </a:solidFill>
            </a:endParaRPr>
          </a:p>
        </p:txBody>
      </p:sp>
      <p:sp>
        <p:nvSpPr>
          <p:cNvPr id="113890" name="Text Box 226">
            <a:extLst>
              <a:ext uri="{FF2B5EF4-FFF2-40B4-BE49-F238E27FC236}">
                <a16:creationId xmlns:a16="http://schemas.microsoft.com/office/drawing/2014/main" id="{87A3D898-E4BD-454B-8A1D-A36249F0E635}"/>
              </a:ext>
            </a:extLst>
          </p:cNvPr>
          <p:cNvSpPr txBox="1">
            <a:spLocks noChangeArrowheads="1"/>
          </p:cNvSpPr>
          <p:nvPr/>
        </p:nvSpPr>
        <p:spPr bwMode="auto">
          <a:xfrm>
            <a:off x="8305800" y="1506538"/>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FF"/>
                </a:solidFill>
              </a:rPr>
              <a:t>q</a:t>
            </a:r>
            <a:r>
              <a:rPr lang="en-US" altLang="en-US" sz="1800" b="1" baseline="-25000">
                <a:solidFill>
                  <a:srgbClr val="00FFFF"/>
                </a:solidFill>
              </a:rPr>
              <a:t>2</a:t>
            </a:r>
          </a:p>
        </p:txBody>
      </p:sp>
      <p:sp>
        <p:nvSpPr>
          <p:cNvPr id="113891" name="Text Box 227">
            <a:extLst>
              <a:ext uri="{FF2B5EF4-FFF2-40B4-BE49-F238E27FC236}">
                <a16:creationId xmlns:a16="http://schemas.microsoft.com/office/drawing/2014/main" id="{A02B9D00-6F01-4B02-B20E-33929EAF4F54}"/>
              </a:ext>
            </a:extLst>
          </p:cNvPr>
          <p:cNvSpPr txBox="1">
            <a:spLocks noChangeArrowheads="1"/>
          </p:cNvSpPr>
          <p:nvPr/>
        </p:nvSpPr>
        <p:spPr bwMode="auto">
          <a:xfrm>
            <a:off x="8305800" y="2649538"/>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FF"/>
                </a:solidFill>
              </a:rPr>
              <a:t>q</a:t>
            </a:r>
            <a:r>
              <a:rPr lang="en-US" altLang="en-US" sz="1800" b="1" baseline="-25000">
                <a:solidFill>
                  <a:srgbClr val="00FFFF"/>
                </a:solidFill>
              </a:rPr>
              <a:t>3</a:t>
            </a:r>
          </a:p>
        </p:txBody>
      </p:sp>
      <p:grpSp>
        <p:nvGrpSpPr>
          <p:cNvPr id="113895" name="Group 231">
            <a:extLst>
              <a:ext uri="{FF2B5EF4-FFF2-40B4-BE49-F238E27FC236}">
                <a16:creationId xmlns:a16="http://schemas.microsoft.com/office/drawing/2014/main" id="{1FFBE3E1-FEC0-4446-9074-5ABD888EEC03}"/>
              </a:ext>
            </a:extLst>
          </p:cNvPr>
          <p:cNvGrpSpPr>
            <a:grpSpLocks/>
          </p:cNvGrpSpPr>
          <p:nvPr/>
        </p:nvGrpSpPr>
        <p:grpSpPr bwMode="auto">
          <a:xfrm>
            <a:off x="7239000" y="654050"/>
            <a:ext cx="1571625" cy="457200"/>
            <a:chOff x="4560" y="412"/>
            <a:chExt cx="990" cy="288"/>
          </a:xfrm>
        </p:grpSpPr>
        <p:grpSp>
          <p:nvGrpSpPr>
            <p:cNvPr id="19504" name="Group 197">
              <a:extLst>
                <a:ext uri="{FF2B5EF4-FFF2-40B4-BE49-F238E27FC236}">
                  <a16:creationId xmlns:a16="http://schemas.microsoft.com/office/drawing/2014/main" id="{DA72BDD0-E838-44D5-9038-B974231DBF40}"/>
                </a:ext>
              </a:extLst>
            </p:cNvPr>
            <p:cNvGrpSpPr>
              <a:grpSpLocks/>
            </p:cNvGrpSpPr>
            <p:nvPr/>
          </p:nvGrpSpPr>
          <p:grpSpPr bwMode="auto">
            <a:xfrm>
              <a:off x="5002" y="412"/>
              <a:ext cx="96" cy="288"/>
              <a:chOff x="3312" y="2352"/>
              <a:chExt cx="96" cy="288"/>
            </a:xfrm>
          </p:grpSpPr>
          <p:sp>
            <p:nvSpPr>
              <p:cNvPr id="19509" name="Line 198">
                <a:extLst>
                  <a:ext uri="{FF2B5EF4-FFF2-40B4-BE49-F238E27FC236}">
                    <a16:creationId xmlns:a16="http://schemas.microsoft.com/office/drawing/2014/main" id="{9920B859-4B42-427C-99DA-12E5CAFF0330}"/>
                  </a:ext>
                </a:extLst>
              </p:cNvPr>
              <p:cNvSpPr>
                <a:spLocks noChangeShapeType="1"/>
              </p:cNvSpPr>
              <p:nvPr/>
            </p:nvSpPr>
            <p:spPr bwMode="auto">
              <a:xfrm>
                <a:off x="3312" y="2352"/>
                <a:ext cx="0" cy="28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510" name="Line 199">
                <a:extLst>
                  <a:ext uri="{FF2B5EF4-FFF2-40B4-BE49-F238E27FC236}">
                    <a16:creationId xmlns:a16="http://schemas.microsoft.com/office/drawing/2014/main" id="{08CFB56F-20A7-4D28-9AED-FEA70319C0E2}"/>
                  </a:ext>
                </a:extLst>
              </p:cNvPr>
              <p:cNvSpPr>
                <a:spLocks noChangeShapeType="1"/>
              </p:cNvSpPr>
              <p:nvPr/>
            </p:nvSpPr>
            <p:spPr bwMode="auto">
              <a:xfrm>
                <a:off x="3408" y="2352"/>
                <a:ext cx="0" cy="28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9505" name="Line 200">
              <a:extLst>
                <a:ext uri="{FF2B5EF4-FFF2-40B4-BE49-F238E27FC236}">
                  <a16:creationId xmlns:a16="http://schemas.microsoft.com/office/drawing/2014/main" id="{90673A86-7351-4961-A343-C47484A5369F}"/>
                </a:ext>
              </a:extLst>
            </p:cNvPr>
            <p:cNvSpPr>
              <a:spLocks noChangeShapeType="1"/>
            </p:cNvSpPr>
            <p:nvPr/>
          </p:nvSpPr>
          <p:spPr bwMode="auto">
            <a:xfrm>
              <a:off x="5098" y="556"/>
              <a:ext cx="422"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506" name="Line 201">
              <a:extLst>
                <a:ext uri="{FF2B5EF4-FFF2-40B4-BE49-F238E27FC236}">
                  <a16:creationId xmlns:a16="http://schemas.microsoft.com/office/drawing/2014/main" id="{52D76A0F-4F78-4ABE-95C6-A5A70E621917}"/>
                </a:ext>
              </a:extLst>
            </p:cNvPr>
            <p:cNvSpPr>
              <a:spLocks noChangeShapeType="1"/>
            </p:cNvSpPr>
            <p:nvPr/>
          </p:nvSpPr>
          <p:spPr bwMode="auto">
            <a:xfrm>
              <a:off x="4570" y="556"/>
              <a:ext cx="432"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507" name="Oval 213">
              <a:extLst>
                <a:ext uri="{FF2B5EF4-FFF2-40B4-BE49-F238E27FC236}">
                  <a16:creationId xmlns:a16="http://schemas.microsoft.com/office/drawing/2014/main" id="{C538B54F-3504-4FF0-BDAF-371EF7BDF830}"/>
                </a:ext>
              </a:extLst>
            </p:cNvPr>
            <p:cNvSpPr>
              <a:spLocks noChangeArrowheads="1"/>
            </p:cNvSpPr>
            <p:nvPr/>
          </p:nvSpPr>
          <p:spPr bwMode="auto">
            <a:xfrm>
              <a:off x="4560" y="528"/>
              <a:ext cx="48" cy="48"/>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9508" name="Oval 228">
              <a:extLst>
                <a:ext uri="{FF2B5EF4-FFF2-40B4-BE49-F238E27FC236}">
                  <a16:creationId xmlns:a16="http://schemas.microsoft.com/office/drawing/2014/main" id="{9C8884D0-E02A-4228-8476-6E0558F1CA0A}"/>
                </a:ext>
              </a:extLst>
            </p:cNvPr>
            <p:cNvSpPr>
              <a:spLocks noChangeArrowheads="1"/>
            </p:cNvSpPr>
            <p:nvPr/>
          </p:nvSpPr>
          <p:spPr bwMode="auto">
            <a:xfrm>
              <a:off x="5502" y="528"/>
              <a:ext cx="48" cy="48"/>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13909" name="Group 245">
            <a:extLst>
              <a:ext uri="{FF2B5EF4-FFF2-40B4-BE49-F238E27FC236}">
                <a16:creationId xmlns:a16="http://schemas.microsoft.com/office/drawing/2014/main" id="{7FF72C8F-E8AF-4D0E-BB18-999BD7853DD8}"/>
              </a:ext>
            </a:extLst>
          </p:cNvPr>
          <p:cNvGrpSpPr>
            <a:grpSpLocks/>
          </p:cNvGrpSpPr>
          <p:nvPr/>
        </p:nvGrpSpPr>
        <p:grpSpPr bwMode="auto">
          <a:xfrm>
            <a:off x="7223125" y="1720850"/>
            <a:ext cx="1587500" cy="457200"/>
            <a:chOff x="4550" y="1084"/>
            <a:chExt cx="1000" cy="288"/>
          </a:xfrm>
        </p:grpSpPr>
        <p:sp>
          <p:nvSpPr>
            <p:cNvPr id="19498" name="Line 178">
              <a:extLst>
                <a:ext uri="{FF2B5EF4-FFF2-40B4-BE49-F238E27FC236}">
                  <a16:creationId xmlns:a16="http://schemas.microsoft.com/office/drawing/2014/main" id="{D352E9F3-33D9-40B0-826B-52C884E0C2EC}"/>
                </a:ext>
              </a:extLst>
            </p:cNvPr>
            <p:cNvSpPr>
              <a:spLocks noChangeShapeType="1"/>
            </p:cNvSpPr>
            <p:nvPr/>
          </p:nvSpPr>
          <p:spPr bwMode="auto">
            <a:xfrm>
              <a:off x="5098" y="1084"/>
              <a:ext cx="0" cy="28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499" name="Line 179">
              <a:extLst>
                <a:ext uri="{FF2B5EF4-FFF2-40B4-BE49-F238E27FC236}">
                  <a16:creationId xmlns:a16="http://schemas.microsoft.com/office/drawing/2014/main" id="{036A2612-50FE-4A08-9C75-9680C2ED544A}"/>
                </a:ext>
              </a:extLst>
            </p:cNvPr>
            <p:cNvSpPr>
              <a:spLocks noChangeShapeType="1"/>
            </p:cNvSpPr>
            <p:nvPr/>
          </p:nvSpPr>
          <p:spPr bwMode="auto">
            <a:xfrm>
              <a:off x="5098" y="1228"/>
              <a:ext cx="432"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500" name="Line 180">
              <a:extLst>
                <a:ext uri="{FF2B5EF4-FFF2-40B4-BE49-F238E27FC236}">
                  <a16:creationId xmlns:a16="http://schemas.microsoft.com/office/drawing/2014/main" id="{E5321976-ED00-4A5B-A6F8-34088B45A8D6}"/>
                </a:ext>
              </a:extLst>
            </p:cNvPr>
            <p:cNvSpPr>
              <a:spLocks noChangeShapeType="1"/>
            </p:cNvSpPr>
            <p:nvPr/>
          </p:nvSpPr>
          <p:spPr bwMode="auto">
            <a:xfrm>
              <a:off x="4570" y="1228"/>
              <a:ext cx="432"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501" name="Oval 204">
              <a:extLst>
                <a:ext uri="{FF2B5EF4-FFF2-40B4-BE49-F238E27FC236}">
                  <a16:creationId xmlns:a16="http://schemas.microsoft.com/office/drawing/2014/main" id="{C3B2EC95-D895-498E-A1A2-8DD2A8E74653}"/>
                </a:ext>
              </a:extLst>
            </p:cNvPr>
            <p:cNvSpPr>
              <a:spLocks noChangeArrowheads="1"/>
            </p:cNvSpPr>
            <p:nvPr/>
          </p:nvSpPr>
          <p:spPr bwMode="auto">
            <a:xfrm>
              <a:off x="4550" y="1200"/>
              <a:ext cx="48" cy="48"/>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9502" name="Oval 205">
              <a:extLst>
                <a:ext uri="{FF2B5EF4-FFF2-40B4-BE49-F238E27FC236}">
                  <a16:creationId xmlns:a16="http://schemas.microsoft.com/office/drawing/2014/main" id="{B61618BF-E184-4222-91ED-37E5184E4335}"/>
                </a:ext>
              </a:extLst>
            </p:cNvPr>
            <p:cNvSpPr>
              <a:spLocks noChangeArrowheads="1"/>
            </p:cNvSpPr>
            <p:nvPr/>
          </p:nvSpPr>
          <p:spPr bwMode="auto">
            <a:xfrm>
              <a:off x="5502" y="1200"/>
              <a:ext cx="48" cy="48"/>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9503" name="Line 244">
              <a:extLst>
                <a:ext uri="{FF2B5EF4-FFF2-40B4-BE49-F238E27FC236}">
                  <a16:creationId xmlns:a16="http://schemas.microsoft.com/office/drawing/2014/main" id="{A84924A0-4302-4DAD-8A30-A9E973EC2E40}"/>
                </a:ext>
              </a:extLst>
            </p:cNvPr>
            <p:cNvSpPr>
              <a:spLocks noChangeShapeType="1"/>
            </p:cNvSpPr>
            <p:nvPr/>
          </p:nvSpPr>
          <p:spPr bwMode="auto">
            <a:xfrm>
              <a:off x="4992" y="1084"/>
              <a:ext cx="0" cy="28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3668"/>
                                        </p:tgtEl>
                                        <p:attrNameLst>
                                          <p:attrName>style.visibility</p:attrName>
                                        </p:attrNameLst>
                                      </p:cBhvr>
                                      <p:to>
                                        <p:strVal val="visible"/>
                                      </p:to>
                                    </p:set>
                                    <p:animEffect transition="in" filter="slide(fromTop)">
                                      <p:cBhvr>
                                        <p:cTn id="7" dur="500"/>
                                        <p:tgtEl>
                                          <p:spTgt spid="1136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3895"/>
                                        </p:tgtEl>
                                        <p:attrNameLst>
                                          <p:attrName>style.visibility</p:attrName>
                                        </p:attrNameLst>
                                      </p:cBhvr>
                                      <p:to>
                                        <p:strVal val="visible"/>
                                      </p:to>
                                    </p:set>
                                    <p:animEffect transition="in" filter="wipe(left)">
                                      <p:cBhvr>
                                        <p:cTn id="12" dur="500"/>
                                        <p:tgtEl>
                                          <p:spTgt spid="113895"/>
                                        </p:tgtEl>
                                      </p:cBhvr>
                                    </p:animEffect>
                                  </p:childTnLst>
                                </p:cTn>
                              </p:par>
                            </p:childTnLst>
                          </p:cTn>
                        </p:par>
                        <p:par>
                          <p:cTn id="13" fill="hold" nodeType="afterGroup">
                            <p:stCondLst>
                              <p:cond delay="500"/>
                            </p:stCondLst>
                            <p:childTnLst>
                              <p:par>
                                <p:cTn id="14" presetID="53" presetClass="entr" presetSubtype="0" fill="hold" grpId="0" nodeType="afterEffect">
                                  <p:stCondLst>
                                    <p:cond delay="0"/>
                                  </p:stCondLst>
                                  <p:childTnLst>
                                    <p:set>
                                      <p:cBhvr>
                                        <p:cTn id="15" dur="1" fill="hold">
                                          <p:stCondLst>
                                            <p:cond delay="0"/>
                                          </p:stCondLst>
                                        </p:cTn>
                                        <p:tgtEl>
                                          <p:spTgt spid="113872"/>
                                        </p:tgtEl>
                                        <p:attrNameLst>
                                          <p:attrName>style.visibility</p:attrName>
                                        </p:attrNameLst>
                                      </p:cBhvr>
                                      <p:to>
                                        <p:strVal val="visible"/>
                                      </p:to>
                                    </p:set>
                                    <p:anim calcmode="lin" valueType="num">
                                      <p:cBhvr>
                                        <p:cTn id="16" dur="500" fill="hold"/>
                                        <p:tgtEl>
                                          <p:spTgt spid="113872"/>
                                        </p:tgtEl>
                                        <p:attrNameLst>
                                          <p:attrName>ppt_w</p:attrName>
                                        </p:attrNameLst>
                                      </p:cBhvr>
                                      <p:tavLst>
                                        <p:tav tm="0">
                                          <p:val>
                                            <p:fltVal val="0"/>
                                          </p:val>
                                        </p:tav>
                                        <p:tav tm="100000">
                                          <p:val>
                                            <p:strVal val="#ppt_w"/>
                                          </p:val>
                                        </p:tav>
                                      </p:tavLst>
                                    </p:anim>
                                    <p:anim calcmode="lin" valueType="num">
                                      <p:cBhvr>
                                        <p:cTn id="17" dur="500" fill="hold"/>
                                        <p:tgtEl>
                                          <p:spTgt spid="113872"/>
                                        </p:tgtEl>
                                        <p:attrNameLst>
                                          <p:attrName>ppt_h</p:attrName>
                                        </p:attrNameLst>
                                      </p:cBhvr>
                                      <p:tavLst>
                                        <p:tav tm="0">
                                          <p:val>
                                            <p:fltVal val="0"/>
                                          </p:val>
                                        </p:tav>
                                        <p:tav tm="100000">
                                          <p:val>
                                            <p:strVal val="#ppt_h"/>
                                          </p:val>
                                        </p:tav>
                                      </p:tavLst>
                                    </p:anim>
                                    <p:animEffect transition="in" filter="fade">
                                      <p:cBhvr>
                                        <p:cTn id="18" dur="500"/>
                                        <p:tgtEl>
                                          <p:spTgt spid="11387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113909"/>
                                        </p:tgtEl>
                                        <p:attrNameLst>
                                          <p:attrName>style.visibility</p:attrName>
                                        </p:attrNameLst>
                                      </p:cBhvr>
                                      <p:to>
                                        <p:strVal val="visible"/>
                                      </p:to>
                                    </p:set>
                                    <p:animEffect transition="in" filter="wipe(left)">
                                      <p:cBhvr>
                                        <p:cTn id="23" dur="500"/>
                                        <p:tgtEl>
                                          <p:spTgt spid="113909"/>
                                        </p:tgtEl>
                                      </p:cBhvr>
                                    </p:animEffect>
                                  </p:childTnLst>
                                </p:cTn>
                              </p:par>
                            </p:childTnLst>
                          </p:cTn>
                        </p:par>
                        <p:par>
                          <p:cTn id="24" fill="hold" nodeType="afterGroup">
                            <p:stCondLst>
                              <p:cond delay="500"/>
                            </p:stCondLst>
                            <p:childTnLst>
                              <p:par>
                                <p:cTn id="25" presetID="53" presetClass="entr" presetSubtype="0" fill="hold" grpId="0" nodeType="afterEffect">
                                  <p:stCondLst>
                                    <p:cond delay="0"/>
                                  </p:stCondLst>
                                  <p:childTnLst>
                                    <p:set>
                                      <p:cBhvr>
                                        <p:cTn id="26" dur="1" fill="hold">
                                          <p:stCondLst>
                                            <p:cond delay="0"/>
                                          </p:stCondLst>
                                        </p:cTn>
                                        <p:tgtEl>
                                          <p:spTgt spid="113873"/>
                                        </p:tgtEl>
                                        <p:attrNameLst>
                                          <p:attrName>style.visibility</p:attrName>
                                        </p:attrNameLst>
                                      </p:cBhvr>
                                      <p:to>
                                        <p:strVal val="visible"/>
                                      </p:to>
                                    </p:set>
                                    <p:anim calcmode="lin" valueType="num">
                                      <p:cBhvr>
                                        <p:cTn id="27" dur="500" fill="hold"/>
                                        <p:tgtEl>
                                          <p:spTgt spid="113873"/>
                                        </p:tgtEl>
                                        <p:attrNameLst>
                                          <p:attrName>ppt_w</p:attrName>
                                        </p:attrNameLst>
                                      </p:cBhvr>
                                      <p:tavLst>
                                        <p:tav tm="0">
                                          <p:val>
                                            <p:fltVal val="0"/>
                                          </p:val>
                                        </p:tav>
                                        <p:tav tm="100000">
                                          <p:val>
                                            <p:strVal val="#ppt_w"/>
                                          </p:val>
                                        </p:tav>
                                      </p:tavLst>
                                    </p:anim>
                                    <p:anim calcmode="lin" valueType="num">
                                      <p:cBhvr>
                                        <p:cTn id="28" dur="500" fill="hold"/>
                                        <p:tgtEl>
                                          <p:spTgt spid="113873"/>
                                        </p:tgtEl>
                                        <p:attrNameLst>
                                          <p:attrName>ppt_h</p:attrName>
                                        </p:attrNameLst>
                                      </p:cBhvr>
                                      <p:tavLst>
                                        <p:tav tm="0">
                                          <p:val>
                                            <p:fltVal val="0"/>
                                          </p:val>
                                        </p:tav>
                                        <p:tav tm="100000">
                                          <p:val>
                                            <p:strVal val="#ppt_h"/>
                                          </p:val>
                                        </p:tav>
                                      </p:tavLst>
                                    </p:anim>
                                    <p:animEffect transition="in" filter="fade">
                                      <p:cBhvr>
                                        <p:cTn id="29" dur="500"/>
                                        <p:tgtEl>
                                          <p:spTgt spid="11387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113905"/>
                                        </p:tgtEl>
                                        <p:attrNameLst>
                                          <p:attrName>style.visibility</p:attrName>
                                        </p:attrNameLst>
                                      </p:cBhvr>
                                      <p:to>
                                        <p:strVal val="visible"/>
                                      </p:to>
                                    </p:set>
                                    <p:animEffect transition="in" filter="wipe(left)">
                                      <p:cBhvr>
                                        <p:cTn id="34" dur="500"/>
                                        <p:tgtEl>
                                          <p:spTgt spid="113905"/>
                                        </p:tgtEl>
                                      </p:cBhvr>
                                    </p:animEffect>
                                  </p:childTnLst>
                                </p:cTn>
                              </p:par>
                            </p:childTnLst>
                          </p:cTn>
                        </p:par>
                        <p:par>
                          <p:cTn id="35" fill="hold" nodeType="afterGroup">
                            <p:stCondLst>
                              <p:cond delay="500"/>
                            </p:stCondLst>
                            <p:childTnLst>
                              <p:par>
                                <p:cTn id="36" presetID="53" presetClass="entr" presetSubtype="0" fill="hold" grpId="0" nodeType="afterEffect">
                                  <p:stCondLst>
                                    <p:cond delay="0"/>
                                  </p:stCondLst>
                                  <p:childTnLst>
                                    <p:set>
                                      <p:cBhvr>
                                        <p:cTn id="37" dur="1" fill="hold">
                                          <p:stCondLst>
                                            <p:cond delay="0"/>
                                          </p:stCondLst>
                                        </p:cTn>
                                        <p:tgtEl>
                                          <p:spTgt spid="113874"/>
                                        </p:tgtEl>
                                        <p:attrNameLst>
                                          <p:attrName>style.visibility</p:attrName>
                                        </p:attrNameLst>
                                      </p:cBhvr>
                                      <p:to>
                                        <p:strVal val="visible"/>
                                      </p:to>
                                    </p:set>
                                    <p:anim calcmode="lin" valueType="num">
                                      <p:cBhvr>
                                        <p:cTn id="38" dur="500" fill="hold"/>
                                        <p:tgtEl>
                                          <p:spTgt spid="113874"/>
                                        </p:tgtEl>
                                        <p:attrNameLst>
                                          <p:attrName>ppt_w</p:attrName>
                                        </p:attrNameLst>
                                      </p:cBhvr>
                                      <p:tavLst>
                                        <p:tav tm="0">
                                          <p:val>
                                            <p:fltVal val="0"/>
                                          </p:val>
                                        </p:tav>
                                        <p:tav tm="100000">
                                          <p:val>
                                            <p:strVal val="#ppt_w"/>
                                          </p:val>
                                        </p:tav>
                                      </p:tavLst>
                                    </p:anim>
                                    <p:anim calcmode="lin" valueType="num">
                                      <p:cBhvr>
                                        <p:cTn id="39" dur="500" fill="hold"/>
                                        <p:tgtEl>
                                          <p:spTgt spid="113874"/>
                                        </p:tgtEl>
                                        <p:attrNameLst>
                                          <p:attrName>ppt_h</p:attrName>
                                        </p:attrNameLst>
                                      </p:cBhvr>
                                      <p:tavLst>
                                        <p:tav tm="0">
                                          <p:val>
                                            <p:fltVal val="0"/>
                                          </p:val>
                                        </p:tav>
                                        <p:tav tm="100000">
                                          <p:val>
                                            <p:strVal val="#ppt_h"/>
                                          </p:val>
                                        </p:tav>
                                      </p:tavLst>
                                    </p:anim>
                                    <p:animEffect transition="in" filter="fade">
                                      <p:cBhvr>
                                        <p:cTn id="40" dur="500"/>
                                        <p:tgtEl>
                                          <p:spTgt spid="11387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1" fill="hold" nodeType="clickEffect">
                                  <p:stCondLst>
                                    <p:cond delay="0"/>
                                  </p:stCondLst>
                                  <p:childTnLst>
                                    <p:set>
                                      <p:cBhvr>
                                        <p:cTn id="44" dur="1" fill="hold">
                                          <p:stCondLst>
                                            <p:cond delay="0"/>
                                          </p:stCondLst>
                                        </p:cTn>
                                        <p:tgtEl>
                                          <p:spTgt spid="113906"/>
                                        </p:tgtEl>
                                        <p:attrNameLst>
                                          <p:attrName>style.visibility</p:attrName>
                                        </p:attrNameLst>
                                      </p:cBhvr>
                                      <p:to>
                                        <p:strVal val="visible"/>
                                      </p:to>
                                    </p:set>
                                    <p:animEffect transition="in" filter="wipe(up)">
                                      <p:cBhvr>
                                        <p:cTn id="45" dur="500"/>
                                        <p:tgtEl>
                                          <p:spTgt spid="113906"/>
                                        </p:tgtEl>
                                      </p:cBhvr>
                                    </p:animEffect>
                                  </p:childTnLst>
                                </p:cTn>
                              </p:par>
                              <p:par>
                                <p:cTn id="46" presetID="22" presetClass="entr" presetSubtype="1" fill="hold" nodeType="withEffect">
                                  <p:stCondLst>
                                    <p:cond delay="0"/>
                                  </p:stCondLst>
                                  <p:childTnLst>
                                    <p:set>
                                      <p:cBhvr>
                                        <p:cTn id="47" dur="1" fill="hold">
                                          <p:stCondLst>
                                            <p:cond delay="0"/>
                                          </p:stCondLst>
                                        </p:cTn>
                                        <p:tgtEl>
                                          <p:spTgt spid="113907"/>
                                        </p:tgtEl>
                                        <p:attrNameLst>
                                          <p:attrName>style.visibility</p:attrName>
                                        </p:attrNameLst>
                                      </p:cBhvr>
                                      <p:to>
                                        <p:strVal val="visible"/>
                                      </p:to>
                                    </p:set>
                                    <p:animEffect transition="in" filter="wipe(up)">
                                      <p:cBhvr>
                                        <p:cTn id="48" dur="500"/>
                                        <p:tgtEl>
                                          <p:spTgt spid="11390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113878"/>
                                        </p:tgtEl>
                                        <p:attrNameLst>
                                          <p:attrName>style.visibility</p:attrName>
                                        </p:attrNameLst>
                                      </p:cBhvr>
                                      <p:to>
                                        <p:strVal val="visible"/>
                                      </p:to>
                                    </p:set>
                                    <p:animEffect transition="in" filter="wipe(left)">
                                      <p:cBhvr>
                                        <p:cTn id="53" dur="500"/>
                                        <p:tgtEl>
                                          <p:spTgt spid="113878"/>
                                        </p:tgtEl>
                                      </p:cBhvr>
                                    </p:animEffect>
                                  </p:childTnLst>
                                </p:cTn>
                              </p:par>
                            </p:childTnLst>
                          </p:cTn>
                        </p:par>
                        <p:par>
                          <p:cTn id="54" fill="hold" nodeType="afterGroup">
                            <p:stCondLst>
                              <p:cond delay="500"/>
                            </p:stCondLst>
                            <p:childTnLst>
                              <p:par>
                                <p:cTn id="55" presetID="9" presetClass="entr" presetSubtype="0" fill="hold" nodeType="afterEffect">
                                  <p:stCondLst>
                                    <p:cond delay="0"/>
                                  </p:stCondLst>
                                  <p:childTnLst>
                                    <p:set>
                                      <p:cBhvr>
                                        <p:cTn id="56" dur="1" fill="hold">
                                          <p:stCondLst>
                                            <p:cond delay="0"/>
                                          </p:stCondLst>
                                        </p:cTn>
                                        <p:tgtEl>
                                          <p:spTgt spid="113897"/>
                                        </p:tgtEl>
                                        <p:attrNameLst>
                                          <p:attrName>style.visibility</p:attrName>
                                        </p:attrNameLst>
                                      </p:cBhvr>
                                      <p:to>
                                        <p:strVal val="visible"/>
                                      </p:to>
                                    </p:set>
                                    <p:animEffect transition="in" filter="dissolve">
                                      <p:cBhvr>
                                        <p:cTn id="57" dur="500"/>
                                        <p:tgtEl>
                                          <p:spTgt spid="113897"/>
                                        </p:tgtEl>
                                      </p:cBhvr>
                                    </p:animEffect>
                                  </p:childTnLst>
                                </p:cTn>
                              </p:par>
                            </p:childTnLst>
                          </p:cTn>
                        </p:par>
                        <p:par>
                          <p:cTn id="58" fill="hold" nodeType="afterGroup">
                            <p:stCondLst>
                              <p:cond delay="1000"/>
                            </p:stCondLst>
                            <p:childTnLst>
                              <p:par>
                                <p:cTn id="59" presetID="9" presetClass="entr" presetSubtype="0" fill="hold" nodeType="afterEffect">
                                  <p:stCondLst>
                                    <p:cond delay="0"/>
                                  </p:stCondLst>
                                  <p:childTnLst>
                                    <p:set>
                                      <p:cBhvr>
                                        <p:cTn id="60" dur="1" fill="hold">
                                          <p:stCondLst>
                                            <p:cond delay="0"/>
                                          </p:stCondLst>
                                        </p:cTn>
                                        <p:tgtEl>
                                          <p:spTgt spid="113898"/>
                                        </p:tgtEl>
                                        <p:attrNameLst>
                                          <p:attrName>style.visibility</p:attrName>
                                        </p:attrNameLst>
                                      </p:cBhvr>
                                      <p:to>
                                        <p:strVal val="visible"/>
                                      </p:to>
                                    </p:set>
                                    <p:animEffect transition="in" filter="dissolve">
                                      <p:cBhvr>
                                        <p:cTn id="61" dur="500"/>
                                        <p:tgtEl>
                                          <p:spTgt spid="113898"/>
                                        </p:tgtEl>
                                      </p:cBhvr>
                                    </p:animEffect>
                                  </p:childTnLst>
                                </p:cTn>
                              </p:par>
                            </p:childTnLst>
                          </p:cTn>
                        </p:par>
                        <p:par>
                          <p:cTn id="62" fill="hold" nodeType="afterGroup">
                            <p:stCondLst>
                              <p:cond delay="1500"/>
                            </p:stCondLst>
                            <p:childTnLst>
                              <p:par>
                                <p:cTn id="63" presetID="9" presetClass="entr" presetSubtype="0" fill="hold" nodeType="afterEffect">
                                  <p:stCondLst>
                                    <p:cond delay="0"/>
                                  </p:stCondLst>
                                  <p:childTnLst>
                                    <p:set>
                                      <p:cBhvr>
                                        <p:cTn id="64" dur="1" fill="hold">
                                          <p:stCondLst>
                                            <p:cond delay="0"/>
                                          </p:stCondLst>
                                        </p:cTn>
                                        <p:tgtEl>
                                          <p:spTgt spid="113896"/>
                                        </p:tgtEl>
                                        <p:attrNameLst>
                                          <p:attrName>style.visibility</p:attrName>
                                        </p:attrNameLst>
                                      </p:cBhvr>
                                      <p:to>
                                        <p:strVal val="visible"/>
                                      </p:to>
                                    </p:set>
                                    <p:animEffect transition="in" filter="dissolve">
                                      <p:cBhvr>
                                        <p:cTn id="65" dur="500"/>
                                        <p:tgtEl>
                                          <p:spTgt spid="113896"/>
                                        </p:tgtEl>
                                      </p:cBhvr>
                                    </p:animEffect>
                                  </p:childTnLst>
                                </p:cTn>
                              </p:par>
                            </p:childTnLst>
                          </p:cTn>
                        </p:par>
                        <p:par>
                          <p:cTn id="66" fill="hold" nodeType="afterGroup">
                            <p:stCondLst>
                              <p:cond delay="2000"/>
                            </p:stCondLst>
                            <p:childTnLst>
                              <p:par>
                                <p:cTn id="67" presetID="9" presetClass="entr" presetSubtype="0" fill="hold" nodeType="afterEffect">
                                  <p:stCondLst>
                                    <p:cond delay="0"/>
                                  </p:stCondLst>
                                  <p:childTnLst>
                                    <p:set>
                                      <p:cBhvr>
                                        <p:cTn id="68" dur="1" fill="hold">
                                          <p:stCondLst>
                                            <p:cond delay="0"/>
                                          </p:stCondLst>
                                        </p:cTn>
                                        <p:tgtEl>
                                          <p:spTgt spid="113910"/>
                                        </p:tgtEl>
                                        <p:attrNameLst>
                                          <p:attrName>style.visibility</p:attrName>
                                        </p:attrNameLst>
                                      </p:cBhvr>
                                      <p:to>
                                        <p:strVal val="visible"/>
                                      </p:to>
                                    </p:set>
                                    <p:animEffect transition="in" filter="dissolve">
                                      <p:cBhvr>
                                        <p:cTn id="69" dur="500"/>
                                        <p:tgtEl>
                                          <p:spTgt spid="113910"/>
                                        </p:tgtEl>
                                      </p:cBhvr>
                                    </p:animEffect>
                                  </p:childTnLst>
                                </p:cTn>
                              </p:par>
                            </p:childTnLst>
                          </p:cTn>
                        </p:par>
                        <p:par>
                          <p:cTn id="70" fill="hold" nodeType="afterGroup">
                            <p:stCondLst>
                              <p:cond delay="2500"/>
                            </p:stCondLst>
                            <p:childTnLst>
                              <p:par>
                                <p:cTn id="71" presetID="9" presetClass="entr" presetSubtype="0" fill="hold" nodeType="afterEffect">
                                  <p:stCondLst>
                                    <p:cond delay="0"/>
                                  </p:stCondLst>
                                  <p:childTnLst>
                                    <p:set>
                                      <p:cBhvr>
                                        <p:cTn id="72" dur="1" fill="hold">
                                          <p:stCondLst>
                                            <p:cond delay="0"/>
                                          </p:stCondLst>
                                        </p:cTn>
                                        <p:tgtEl>
                                          <p:spTgt spid="113900"/>
                                        </p:tgtEl>
                                        <p:attrNameLst>
                                          <p:attrName>style.visibility</p:attrName>
                                        </p:attrNameLst>
                                      </p:cBhvr>
                                      <p:to>
                                        <p:strVal val="visible"/>
                                      </p:to>
                                    </p:set>
                                    <p:animEffect transition="in" filter="dissolve">
                                      <p:cBhvr>
                                        <p:cTn id="73" dur="500"/>
                                        <p:tgtEl>
                                          <p:spTgt spid="113900"/>
                                        </p:tgtEl>
                                      </p:cBhvr>
                                    </p:animEffect>
                                  </p:childTnLst>
                                </p:cTn>
                              </p:par>
                            </p:childTnLst>
                          </p:cTn>
                        </p:par>
                        <p:par>
                          <p:cTn id="74" fill="hold" nodeType="afterGroup">
                            <p:stCondLst>
                              <p:cond delay="3000"/>
                            </p:stCondLst>
                            <p:childTnLst>
                              <p:par>
                                <p:cTn id="75" presetID="9" presetClass="entr" presetSubtype="0" fill="hold" nodeType="afterEffect">
                                  <p:stCondLst>
                                    <p:cond delay="0"/>
                                  </p:stCondLst>
                                  <p:childTnLst>
                                    <p:set>
                                      <p:cBhvr>
                                        <p:cTn id="76" dur="1" fill="hold">
                                          <p:stCondLst>
                                            <p:cond delay="0"/>
                                          </p:stCondLst>
                                        </p:cTn>
                                        <p:tgtEl>
                                          <p:spTgt spid="113901"/>
                                        </p:tgtEl>
                                        <p:attrNameLst>
                                          <p:attrName>style.visibility</p:attrName>
                                        </p:attrNameLst>
                                      </p:cBhvr>
                                      <p:to>
                                        <p:strVal val="visible"/>
                                      </p:to>
                                    </p:set>
                                    <p:animEffect transition="in" filter="dissolve">
                                      <p:cBhvr>
                                        <p:cTn id="77" dur="500"/>
                                        <p:tgtEl>
                                          <p:spTgt spid="11390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1" fill="hold" nodeType="clickEffect">
                                  <p:stCondLst>
                                    <p:cond delay="0"/>
                                  </p:stCondLst>
                                  <p:childTnLst>
                                    <p:set>
                                      <p:cBhvr>
                                        <p:cTn id="81" dur="1" fill="hold">
                                          <p:stCondLst>
                                            <p:cond delay="0"/>
                                          </p:stCondLst>
                                        </p:cTn>
                                        <p:tgtEl>
                                          <p:spTgt spid="113739">
                                            <p:txEl>
                                              <p:pRg st="0" end="0"/>
                                            </p:txEl>
                                          </p:spTgt>
                                        </p:tgtEl>
                                        <p:attrNameLst>
                                          <p:attrName>style.visibility</p:attrName>
                                        </p:attrNameLst>
                                      </p:cBhvr>
                                      <p:to>
                                        <p:strVal val="visible"/>
                                      </p:to>
                                    </p:set>
                                    <p:animEffect transition="in" filter="wipe(up)">
                                      <p:cBhvr>
                                        <p:cTn id="82" dur="500"/>
                                        <p:tgtEl>
                                          <p:spTgt spid="113739">
                                            <p:txEl>
                                              <p:pRg st="0" end="0"/>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1" fill="hold" nodeType="clickEffect">
                                  <p:stCondLst>
                                    <p:cond delay="0"/>
                                  </p:stCondLst>
                                  <p:childTnLst>
                                    <p:set>
                                      <p:cBhvr>
                                        <p:cTn id="86" dur="1" fill="hold">
                                          <p:stCondLst>
                                            <p:cond delay="0"/>
                                          </p:stCondLst>
                                        </p:cTn>
                                        <p:tgtEl>
                                          <p:spTgt spid="113739">
                                            <p:txEl>
                                              <p:pRg st="1" end="1"/>
                                            </p:txEl>
                                          </p:spTgt>
                                        </p:tgtEl>
                                        <p:attrNameLst>
                                          <p:attrName>style.visibility</p:attrName>
                                        </p:attrNameLst>
                                      </p:cBhvr>
                                      <p:to>
                                        <p:strVal val="visible"/>
                                      </p:to>
                                    </p:set>
                                    <p:animEffect transition="in" filter="wipe(up)">
                                      <p:cBhvr>
                                        <p:cTn id="87" dur="500"/>
                                        <p:tgtEl>
                                          <p:spTgt spid="113739">
                                            <p:txEl>
                                              <p:pRg st="1" end="1"/>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1" fill="hold" nodeType="clickEffect">
                                  <p:stCondLst>
                                    <p:cond delay="0"/>
                                  </p:stCondLst>
                                  <p:childTnLst>
                                    <p:set>
                                      <p:cBhvr>
                                        <p:cTn id="91" dur="1" fill="hold">
                                          <p:stCondLst>
                                            <p:cond delay="0"/>
                                          </p:stCondLst>
                                        </p:cTn>
                                        <p:tgtEl>
                                          <p:spTgt spid="113739">
                                            <p:txEl>
                                              <p:pRg st="2" end="2"/>
                                            </p:txEl>
                                          </p:spTgt>
                                        </p:tgtEl>
                                        <p:attrNameLst>
                                          <p:attrName>style.visibility</p:attrName>
                                        </p:attrNameLst>
                                      </p:cBhvr>
                                      <p:to>
                                        <p:strVal val="visible"/>
                                      </p:to>
                                    </p:set>
                                    <p:animEffect transition="in" filter="wipe(up)">
                                      <p:cBhvr>
                                        <p:cTn id="92" dur="500"/>
                                        <p:tgtEl>
                                          <p:spTgt spid="113739">
                                            <p:txEl>
                                              <p:pRg st="2" end="2"/>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53" presetClass="entr" presetSubtype="0" fill="hold" grpId="0" nodeType="clickEffect">
                                  <p:stCondLst>
                                    <p:cond delay="0"/>
                                  </p:stCondLst>
                                  <p:childTnLst>
                                    <p:set>
                                      <p:cBhvr>
                                        <p:cTn id="96" dur="1" fill="hold">
                                          <p:stCondLst>
                                            <p:cond delay="0"/>
                                          </p:stCondLst>
                                        </p:cTn>
                                        <p:tgtEl>
                                          <p:spTgt spid="113870"/>
                                        </p:tgtEl>
                                        <p:attrNameLst>
                                          <p:attrName>style.visibility</p:attrName>
                                        </p:attrNameLst>
                                      </p:cBhvr>
                                      <p:to>
                                        <p:strVal val="visible"/>
                                      </p:to>
                                    </p:set>
                                    <p:anim calcmode="lin" valueType="num">
                                      <p:cBhvr>
                                        <p:cTn id="97" dur="500" fill="hold"/>
                                        <p:tgtEl>
                                          <p:spTgt spid="113870"/>
                                        </p:tgtEl>
                                        <p:attrNameLst>
                                          <p:attrName>ppt_w</p:attrName>
                                        </p:attrNameLst>
                                      </p:cBhvr>
                                      <p:tavLst>
                                        <p:tav tm="0">
                                          <p:val>
                                            <p:fltVal val="0"/>
                                          </p:val>
                                        </p:tav>
                                        <p:tav tm="100000">
                                          <p:val>
                                            <p:strVal val="#ppt_w"/>
                                          </p:val>
                                        </p:tav>
                                      </p:tavLst>
                                    </p:anim>
                                    <p:anim calcmode="lin" valueType="num">
                                      <p:cBhvr>
                                        <p:cTn id="98" dur="500" fill="hold"/>
                                        <p:tgtEl>
                                          <p:spTgt spid="113870"/>
                                        </p:tgtEl>
                                        <p:attrNameLst>
                                          <p:attrName>ppt_h</p:attrName>
                                        </p:attrNameLst>
                                      </p:cBhvr>
                                      <p:tavLst>
                                        <p:tav tm="0">
                                          <p:val>
                                            <p:fltVal val="0"/>
                                          </p:val>
                                        </p:tav>
                                        <p:tav tm="100000">
                                          <p:val>
                                            <p:strVal val="#ppt_h"/>
                                          </p:val>
                                        </p:tav>
                                      </p:tavLst>
                                    </p:anim>
                                    <p:animEffect transition="in" filter="fade">
                                      <p:cBhvr>
                                        <p:cTn id="99" dur="500"/>
                                        <p:tgtEl>
                                          <p:spTgt spid="113870"/>
                                        </p:tgtEl>
                                      </p:cBhvr>
                                    </p:animEffect>
                                  </p:childTnLst>
                                </p:cTn>
                              </p:par>
                            </p:childTnLst>
                          </p:cTn>
                        </p:par>
                        <p:par>
                          <p:cTn id="100" fill="hold" nodeType="afterGroup">
                            <p:stCondLst>
                              <p:cond delay="500"/>
                            </p:stCondLst>
                            <p:childTnLst>
                              <p:par>
                                <p:cTn id="101" presetID="53" presetClass="entr" presetSubtype="0" fill="hold" grpId="0" nodeType="afterEffect">
                                  <p:stCondLst>
                                    <p:cond delay="0"/>
                                  </p:stCondLst>
                                  <p:childTnLst>
                                    <p:set>
                                      <p:cBhvr>
                                        <p:cTn id="102" dur="1" fill="hold">
                                          <p:stCondLst>
                                            <p:cond delay="0"/>
                                          </p:stCondLst>
                                        </p:cTn>
                                        <p:tgtEl>
                                          <p:spTgt spid="113888"/>
                                        </p:tgtEl>
                                        <p:attrNameLst>
                                          <p:attrName>style.visibility</p:attrName>
                                        </p:attrNameLst>
                                      </p:cBhvr>
                                      <p:to>
                                        <p:strVal val="visible"/>
                                      </p:to>
                                    </p:set>
                                    <p:anim calcmode="lin" valueType="num">
                                      <p:cBhvr>
                                        <p:cTn id="103" dur="500" fill="hold"/>
                                        <p:tgtEl>
                                          <p:spTgt spid="113888"/>
                                        </p:tgtEl>
                                        <p:attrNameLst>
                                          <p:attrName>ppt_w</p:attrName>
                                        </p:attrNameLst>
                                      </p:cBhvr>
                                      <p:tavLst>
                                        <p:tav tm="0">
                                          <p:val>
                                            <p:fltVal val="0"/>
                                          </p:val>
                                        </p:tav>
                                        <p:tav tm="100000">
                                          <p:val>
                                            <p:strVal val="#ppt_w"/>
                                          </p:val>
                                        </p:tav>
                                      </p:tavLst>
                                    </p:anim>
                                    <p:anim calcmode="lin" valueType="num">
                                      <p:cBhvr>
                                        <p:cTn id="104" dur="500" fill="hold"/>
                                        <p:tgtEl>
                                          <p:spTgt spid="113888"/>
                                        </p:tgtEl>
                                        <p:attrNameLst>
                                          <p:attrName>ppt_h</p:attrName>
                                        </p:attrNameLst>
                                      </p:cBhvr>
                                      <p:tavLst>
                                        <p:tav tm="0">
                                          <p:val>
                                            <p:fltVal val="0"/>
                                          </p:val>
                                        </p:tav>
                                        <p:tav tm="100000">
                                          <p:val>
                                            <p:strVal val="#ppt_h"/>
                                          </p:val>
                                        </p:tav>
                                      </p:tavLst>
                                    </p:anim>
                                    <p:animEffect transition="in" filter="fade">
                                      <p:cBhvr>
                                        <p:cTn id="105" dur="500"/>
                                        <p:tgtEl>
                                          <p:spTgt spid="113888"/>
                                        </p:tgtEl>
                                      </p:cBhvr>
                                    </p:animEffect>
                                  </p:childTnLst>
                                </p:cTn>
                              </p:par>
                            </p:childTnLst>
                          </p:cTn>
                        </p:par>
                        <p:par>
                          <p:cTn id="106" fill="hold" nodeType="afterGroup">
                            <p:stCondLst>
                              <p:cond delay="1000"/>
                            </p:stCondLst>
                            <p:childTnLst>
                              <p:par>
                                <p:cTn id="107" presetID="53" presetClass="entr" presetSubtype="0" fill="hold" grpId="0" nodeType="afterEffect">
                                  <p:stCondLst>
                                    <p:cond delay="0"/>
                                  </p:stCondLst>
                                  <p:childTnLst>
                                    <p:set>
                                      <p:cBhvr>
                                        <p:cTn id="108" dur="1" fill="hold">
                                          <p:stCondLst>
                                            <p:cond delay="0"/>
                                          </p:stCondLst>
                                        </p:cTn>
                                        <p:tgtEl>
                                          <p:spTgt spid="113889"/>
                                        </p:tgtEl>
                                        <p:attrNameLst>
                                          <p:attrName>style.visibility</p:attrName>
                                        </p:attrNameLst>
                                      </p:cBhvr>
                                      <p:to>
                                        <p:strVal val="visible"/>
                                      </p:to>
                                    </p:set>
                                    <p:anim calcmode="lin" valueType="num">
                                      <p:cBhvr>
                                        <p:cTn id="109" dur="500" fill="hold"/>
                                        <p:tgtEl>
                                          <p:spTgt spid="113889"/>
                                        </p:tgtEl>
                                        <p:attrNameLst>
                                          <p:attrName>ppt_w</p:attrName>
                                        </p:attrNameLst>
                                      </p:cBhvr>
                                      <p:tavLst>
                                        <p:tav tm="0">
                                          <p:val>
                                            <p:fltVal val="0"/>
                                          </p:val>
                                        </p:tav>
                                        <p:tav tm="100000">
                                          <p:val>
                                            <p:strVal val="#ppt_w"/>
                                          </p:val>
                                        </p:tav>
                                      </p:tavLst>
                                    </p:anim>
                                    <p:anim calcmode="lin" valueType="num">
                                      <p:cBhvr>
                                        <p:cTn id="110" dur="500" fill="hold"/>
                                        <p:tgtEl>
                                          <p:spTgt spid="113889"/>
                                        </p:tgtEl>
                                        <p:attrNameLst>
                                          <p:attrName>ppt_h</p:attrName>
                                        </p:attrNameLst>
                                      </p:cBhvr>
                                      <p:tavLst>
                                        <p:tav tm="0">
                                          <p:val>
                                            <p:fltVal val="0"/>
                                          </p:val>
                                        </p:tav>
                                        <p:tav tm="100000">
                                          <p:val>
                                            <p:strVal val="#ppt_h"/>
                                          </p:val>
                                        </p:tav>
                                      </p:tavLst>
                                    </p:anim>
                                    <p:animEffect transition="in" filter="fade">
                                      <p:cBhvr>
                                        <p:cTn id="111" dur="500"/>
                                        <p:tgtEl>
                                          <p:spTgt spid="113889"/>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53" presetClass="entr" presetSubtype="0" fill="hold" grpId="0" nodeType="clickEffect">
                                  <p:stCondLst>
                                    <p:cond delay="0"/>
                                  </p:stCondLst>
                                  <p:childTnLst>
                                    <p:set>
                                      <p:cBhvr>
                                        <p:cTn id="115" dur="1" fill="hold">
                                          <p:stCondLst>
                                            <p:cond delay="0"/>
                                          </p:stCondLst>
                                        </p:cTn>
                                        <p:tgtEl>
                                          <p:spTgt spid="113871"/>
                                        </p:tgtEl>
                                        <p:attrNameLst>
                                          <p:attrName>style.visibility</p:attrName>
                                        </p:attrNameLst>
                                      </p:cBhvr>
                                      <p:to>
                                        <p:strVal val="visible"/>
                                      </p:to>
                                    </p:set>
                                    <p:anim calcmode="lin" valueType="num">
                                      <p:cBhvr>
                                        <p:cTn id="116" dur="500" fill="hold"/>
                                        <p:tgtEl>
                                          <p:spTgt spid="113871"/>
                                        </p:tgtEl>
                                        <p:attrNameLst>
                                          <p:attrName>ppt_w</p:attrName>
                                        </p:attrNameLst>
                                      </p:cBhvr>
                                      <p:tavLst>
                                        <p:tav tm="0">
                                          <p:val>
                                            <p:fltVal val="0"/>
                                          </p:val>
                                        </p:tav>
                                        <p:tav tm="100000">
                                          <p:val>
                                            <p:strVal val="#ppt_w"/>
                                          </p:val>
                                        </p:tav>
                                      </p:tavLst>
                                    </p:anim>
                                    <p:anim calcmode="lin" valueType="num">
                                      <p:cBhvr>
                                        <p:cTn id="117" dur="500" fill="hold"/>
                                        <p:tgtEl>
                                          <p:spTgt spid="113871"/>
                                        </p:tgtEl>
                                        <p:attrNameLst>
                                          <p:attrName>ppt_h</p:attrName>
                                        </p:attrNameLst>
                                      </p:cBhvr>
                                      <p:tavLst>
                                        <p:tav tm="0">
                                          <p:val>
                                            <p:fltVal val="0"/>
                                          </p:val>
                                        </p:tav>
                                        <p:tav tm="100000">
                                          <p:val>
                                            <p:strVal val="#ppt_h"/>
                                          </p:val>
                                        </p:tav>
                                      </p:tavLst>
                                    </p:anim>
                                    <p:animEffect transition="in" filter="fade">
                                      <p:cBhvr>
                                        <p:cTn id="118" dur="500"/>
                                        <p:tgtEl>
                                          <p:spTgt spid="113871"/>
                                        </p:tgtEl>
                                      </p:cBhvr>
                                    </p:animEffect>
                                  </p:childTnLst>
                                </p:cTn>
                              </p:par>
                            </p:childTnLst>
                          </p:cTn>
                        </p:par>
                        <p:par>
                          <p:cTn id="119" fill="hold" nodeType="afterGroup">
                            <p:stCondLst>
                              <p:cond delay="500"/>
                            </p:stCondLst>
                            <p:childTnLst>
                              <p:par>
                                <p:cTn id="120" presetID="53" presetClass="entr" presetSubtype="0" fill="hold" grpId="0" nodeType="afterEffect">
                                  <p:stCondLst>
                                    <p:cond delay="0"/>
                                  </p:stCondLst>
                                  <p:childTnLst>
                                    <p:set>
                                      <p:cBhvr>
                                        <p:cTn id="121" dur="1" fill="hold">
                                          <p:stCondLst>
                                            <p:cond delay="0"/>
                                          </p:stCondLst>
                                        </p:cTn>
                                        <p:tgtEl>
                                          <p:spTgt spid="113890"/>
                                        </p:tgtEl>
                                        <p:attrNameLst>
                                          <p:attrName>style.visibility</p:attrName>
                                        </p:attrNameLst>
                                      </p:cBhvr>
                                      <p:to>
                                        <p:strVal val="visible"/>
                                      </p:to>
                                    </p:set>
                                    <p:anim calcmode="lin" valueType="num">
                                      <p:cBhvr>
                                        <p:cTn id="122" dur="500" fill="hold"/>
                                        <p:tgtEl>
                                          <p:spTgt spid="113890"/>
                                        </p:tgtEl>
                                        <p:attrNameLst>
                                          <p:attrName>ppt_w</p:attrName>
                                        </p:attrNameLst>
                                      </p:cBhvr>
                                      <p:tavLst>
                                        <p:tav tm="0">
                                          <p:val>
                                            <p:fltVal val="0"/>
                                          </p:val>
                                        </p:tav>
                                        <p:tav tm="100000">
                                          <p:val>
                                            <p:strVal val="#ppt_w"/>
                                          </p:val>
                                        </p:tav>
                                      </p:tavLst>
                                    </p:anim>
                                    <p:anim calcmode="lin" valueType="num">
                                      <p:cBhvr>
                                        <p:cTn id="123" dur="500" fill="hold"/>
                                        <p:tgtEl>
                                          <p:spTgt spid="113890"/>
                                        </p:tgtEl>
                                        <p:attrNameLst>
                                          <p:attrName>ppt_h</p:attrName>
                                        </p:attrNameLst>
                                      </p:cBhvr>
                                      <p:tavLst>
                                        <p:tav tm="0">
                                          <p:val>
                                            <p:fltVal val="0"/>
                                          </p:val>
                                        </p:tav>
                                        <p:tav tm="100000">
                                          <p:val>
                                            <p:strVal val="#ppt_h"/>
                                          </p:val>
                                        </p:tav>
                                      </p:tavLst>
                                    </p:anim>
                                    <p:animEffect transition="in" filter="fade">
                                      <p:cBhvr>
                                        <p:cTn id="124" dur="500"/>
                                        <p:tgtEl>
                                          <p:spTgt spid="113890"/>
                                        </p:tgtEl>
                                      </p:cBhvr>
                                    </p:animEffect>
                                  </p:childTnLst>
                                </p:cTn>
                              </p:par>
                            </p:childTnLst>
                          </p:cTn>
                        </p:par>
                        <p:par>
                          <p:cTn id="125" fill="hold" nodeType="afterGroup">
                            <p:stCondLst>
                              <p:cond delay="1000"/>
                            </p:stCondLst>
                            <p:childTnLst>
                              <p:par>
                                <p:cTn id="126" presetID="53" presetClass="entr" presetSubtype="0" fill="hold" grpId="0" nodeType="afterEffect">
                                  <p:stCondLst>
                                    <p:cond delay="0"/>
                                  </p:stCondLst>
                                  <p:childTnLst>
                                    <p:set>
                                      <p:cBhvr>
                                        <p:cTn id="127" dur="1" fill="hold">
                                          <p:stCondLst>
                                            <p:cond delay="0"/>
                                          </p:stCondLst>
                                        </p:cTn>
                                        <p:tgtEl>
                                          <p:spTgt spid="113891"/>
                                        </p:tgtEl>
                                        <p:attrNameLst>
                                          <p:attrName>style.visibility</p:attrName>
                                        </p:attrNameLst>
                                      </p:cBhvr>
                                      <p:to>
                                        <p:strVal val="visible"/>
                                      </p:to>
                                    </p:set>
                                    <p:anim calcmode="lin" valueType="num">
                                      <p:cBhvr>
                                        <p:cTn id="128" dur="500" fill="hold"/>
                                        <p:tgtEl>
                                          <p:spTgt spid="113891"/>
                                        </p:tgtEl>
                                        <p:attrNameLst>
                                          <p:attrName>ppt_w</p:attrName>
                                        </p:attrNameLst>
                                      </p:cBhvr>
                                      <p:tavLst>
                                        <p:tav tm="0">
                                          <p:val>
                                            <p:fltVal val="0"/>
                                          </p:val>
                                        </p:tav>
                                        <p:tav tm="100000">
                                          <p:val>
                                            <p:strVal val="#ppt_w"/>
                                          </p:val>
                                        </p:tav>
                                      </p:tavLst>
                                    </p:anim>
                                    <p:anim calcmode="lin" valueType="num">
                                      <p:cBhvr>
                                        <p:cTn id="129" dur="500" fill="hold"/>
                                        <p:tgtEl>
                                          <p:spTgt spid="113891"/>
                                        </p:tgtEl>
                                        <p:attrNameLst>
                                          <p:attrName>ppt_h</p:attrName>
                                        </p:attrNameLst>
                                      </p:cBhvr>
                                      <p:tavLst>
                                        <p:tav tm="0">
                                          <p:val>
                                            <p:fltVal val="0"/>
                                          </p:val>
                                        </p:tav>
                                        <p:tav tm="100000">
                                          <p:val>
                                            <p:strVal val="#ppt_h"/>
                                          </p:val>
                                        </p:tav>
                                      </p:tavLst>
                                    </p:anim>
                                    <p:animEffect transition="in" filter="fade">
                                      <p:cBhvr>
                                        <p:cTn id="130" dur="500"/>
                                        <p:tgtEl>
                                          <p:spTgt spid="113891"/>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113740"/>
                                        </p:tgtEl>
                                        <p:attrNameLst>
                                          <p:attrName>style.visibility</p:attrName>
                                        </p:attrNameLst>
                                      </p:cBhvr>
                                      <p:to>
                                        <p:strVal val="visible"/>
                                      </p:to>
                                    </p:set>
                                    <p:animEffect transition="in" filter="wipe(left)">
                                      <p:cBhvr>
                                        <p:cTn id="135" dur="500"/>
                                        <p:tgtEl>
                                          <p:spTgt spid="113740"/>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113741"/>
                                        </p:tgtEl>
                                        <p:attrNameLst>
                                          <p:attrName>style.visibility</p:attrName>
                                        </p:attrNameLst>
                                      </p:cBhvr>
                                      <p:to>
                                        <p:strVal val="visible"/>
                                      </p:to>
                                    </p:set>
                                    <p:animEffect transition="in" filter="wipe(left)">
                                      <p:cBhvr>
                                        <p:cTn id="140" dur="500"/>
                                        <p:tgtEl>
                                          <p:spTgt spid="113741"/>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2" presetClass="entr" presetSubtype="8" fill="hold" grpId="0" nodeType="clickEffect">
                                  <p:stCondLst>
                                    <p:cond delay="0"/>
                                  </p:stCondLst>
                                  <p:childTnLst>
                                    <p:set>
                                      <p:cBhvr>
                                        <p:cTn id="144" dur="1" fill="hold">
                                          <p:stCondLst>
                                            <p:cond delay="0"/>
                                          </p:stCondLst>
                                        </p:cTn>
                                        <p:tgtEl>
                                          <p:spTgt spid="113742"/>
                                        </p:tgtEl>
                                        <p:attrNameLst>
                                          <p:attrName>style.visibility</p:attrName>
                                        </p:attrNameLst>
                                      </p:cBhvr>
                                      <p:to>
                                        <p:strVal val="visible"/>
                                      </p:to>
                                    </p:set>
                                    <p:animEffect transition="in" filter="wipe(left)">
                                      <p:cBhvr>
                                        <p:cTn id="145" dur="500"/>
                                        <p:tgtEl>
                                          <p:spTgt spid="113742"/>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22" presetClass="entr" presetSubtype="8" fill="hold" grpId="0" nodeType="clickEffect">
                                  <p:stCondLst>
                                    <p:cond delay="0"/>
                                  </p:stCondLst>
                                  <p:childTnLst>
                                    <p:set>
                                      <p:cBhvr>
                                        <p:cTn id="149" dur="1" fill="hold">
                                          <p:stCondLst>
                                            <p:cond delay="0"/>
                                          </p:stCondLst>
                                        </p:cTn>
                                        <p:tgtEl>
                                          <p:spTgt spid="113809"/>
                                        </p:tgtEl>
                                        <p:attrNameLst>
                                          <p:attrName>style.visibility</p:attrName>
                                        </p:attrNameLst>
                                      </p:cBhvr>
                                      <p:to>
                                        <p:strVal val="visible"/>
                                      </p:to>
                                    </p:set>
                                    <p:animEffect transition="in" filter="wipe(left)">
                                      <p:cBhvr>
                                        <p:cTn id="150" dur="500"/>
                                        <p:tgtEl>
                                          <p:spTgt spid="113809"/>
                                        </p:tgtEl>
                                      </p:cBhvr>
                                    </p:animEffect>
                                  </p:childTnLst>
                                </p:cTn>
                              </p:par>
                            </p:childTnLst>
                          </p:cTn>
                        </p:par>
                        <p:par>
                          <p:cTn id="151" fill="hold" nodeType="afterGroup">
                            <p:stCondLst>
                              <p:cond delay="500"/>
                            </p:stCondLst>
                            <p:childTnLst>
                              <p:par>
                                <p:cTn id="152" presetID="22" presetClass="entr" presetSubtype="8" fill="hold" grpId="0" nodeType="afterEffect">
                                  <p:stCondLst>
                                    <p:cond delay="0"/>
                                  </p:stCondLst>
                                  <p:childTnLst>
                                    <p:set>
                                      <p:cBhvr>
                                        <p:cTn id="153" dur="1" fill="hold">
                                          <p:stCondLst>
                                            <p:cond delay="0"/>
                                          </p:stCondLst>
                                        </p:cTn>
                                        <p:tgtEl>
                                          <p:spTgt spid="113773"/>
                                        </p:tgtEl>
                                        <p:attrNameLst>
                                          <p:attrName>style.visibility</p:attrName>
                                        </p:attrNameLst>
                                      </p:cBhvr>
                                      <p:to>
                                        <p:strVal val="visible"/>
                                      </p:to>
                                    </p:set>
                                    <p:animEffect transition="in" filter="wipe(left)">
                                      <p:cBhvr>
                                        <p:cTn id="154" dur="500"/>
                                        <p:tgtEl>
                                          <p:spTgt spid="113773"/>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2" presetClass="entr" presetSubtype="8" fill="hold" grpId="0" nodeType="clickEffect">
                                  <p:stCondLst>
                                    <p:cond delay="0"/>
                                  </p:stCondLst>
                                  <p:childTnLst>
                                    <p:set>
                                      <p:cBhvr>
                                        <p:cTn id="158" dur="1" fill="hold">
                                          <p:stCondLst>
                                            <p:cond delay="0"/>
                                          </p:stCondLst>
                                        </p:cTn>
                                        <p:tgtEl>
                                          <p:spTgt spid="113810"/>
                                        </p:tgtEl>
                                        <p:attrNameLst>
                                          <p:attrName>style.visibility</p:attrName>
                                        </p:attrNameLst>
                                      </p:cBhvr>
                                      <p:to>
                                        <p:strVal val="visible"/>
                                      </p:to>
                                    </p:set>
                                    <p:animEffect transition="in" filter="wipe(left)">
                                      <p:cBhvr>
                                        <p:cTn id="159" dur="500"/>
                                        <p:tgtEl>
                                          <p:spTgt spid="113810"/>
                                        </p:tgtEl>
                                      </p:cBhvr>
                                    </p:animEffect>
                                  </p:childTnLst>
                                </p:cTn>
                              </p:par>
                            </p:childTnLst>
                          </p:cTn>
                        </p:par>
                        <p:par>
                          <p:cTn id="160" fill="hold" nodeType="afterGroup">
                            <p:stCondLst>
                              <p:cond delay="500"/>
                            </p:stCondLst>
                            <p:childTnLst>
                              <p:par>
                                <p:cTn id="161" presetID="22" presetClass="entr" presetSubtype="8" fill="hold" grpId="0" nodeType="afterEffect">
                                  <p:stCondLst>
                                    <p:cond delay="0"/>
                                  </p:stCondLst>
                                  <p:childTnLst>
                                    <p:set>
                                      <p:cBhvr>
                                        <p:cTn id="162" dur="1" fill="hold">
                                          <p:stCondLst>
                                            <p:cond delay="0"/>
                                          </p:stCondLst>
                                        </p:cTn>
                                        <p:tgtEl>
                                          <p:spTgt spid="113761"/>
                                        </p:tgtEl>
                                        <p:attrNameLst>
                                          <p:attrName>style.visibility</p:attrName>
                                        </p:attrNameLst>
                                      </p:cBhvr>
                                      <p:to>
                                        <p:strVal val="visible"/>
                                      </p:to>
                                    </p:set>
                                    <p:animEffect transition="in" filter="wipe(left)">
                                      <p:cBhvr>
                                        <p:cTn id="163" dur="500"/>
                                        <p:tgtEl>
                                          <p:spTgt spid="113761"/>
                                        </p:tgtEl>
                                      </p:cBhvr>
                                    </p:animEffec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22" presetClass="entr" presetSubtype="8" fill="hold" grpId="0" nodeType="clickEffect">
                                  <p:stCondLst>
                                    <p:cond delay="0"/>
                                  </p:stCondLst>
                                  <p:childTnLst>
                                    <p:set>
                                      <p:cBhvr>
                                        <p:cTn id="167" dur="1" fill="hold">
                                          <p:stCondLst>
                                            <p:cond delay="0"/>
                                          </p:stCondLst>
                                        </p:cTn>
                                        <p:tgtEl>
                                          <p:spTgt spid="113811"/>
                                        </p:tgtEl>
                                        <p:attrNameLst>
                                          <p:attrName>style.visibility</p:attrName>
                                        </p:attrNameLst>
                                      </p:cBhvr>
                                      <p:to>
                                        <p:strVal val="visible"/>
                                      </p:to>
                                    </p:set>
                                    <p:animEffect transition="in" filter="wipe(left)">
                                      <p:cBhvr>
                                        <p:cTn id="168" dur="500"/>
                                        <p:tgtEl>
                                          <p:spTgt spid="113811"/>
                                        </p:tgtEl>
                                      </p:cBhvr>
                                    </p:animEffect>
                                  </p:childTnLst>
                                </p:cTn>
                              </p:par>
                            </p:childTnLst>
                          </p:cTn>
                        </p:par>
                      </p:childTnLst>
                    </p:cTn>
                  </p:par>
                  <p:par>
                    <p:cTn id="169" fill="hold" nodeType="clickPar">
                      <p:stCondLst>
                        <p:cond delay="indefinite"/>
                      </p:stCondLst>
                      <p:childTnLst>
                        <p:par>
                          <p:cTn id="170" fill="hold" nodeType="withGroup">
                            <p:stCondLst>
                              <p:cond delay="0"/>
                            </p:stCondLst>
                            <p:childTnLst>
                              <p:par>
                                <p:cTn id="171" presetID="22" presetClass="entr" presetSubtype="8" fill="hold" grpId="0" nodeType="clickEffect">
                                  <p:stCondLst>
                                    <p:cond delay="0"/>
                                  </p:stCondLst>
                                  <p:childTnLst>
                                    <p:set>
                                      <p:cBhvr>
                                        <p:cTn id="172" dur="1" fill="hold">
                                          <p:stCondLst>
                                            <p:cond delay="0"/>
                                          </p:stCondLst>
                                        </p:cTn>
                                        <p:tgtEl>
                                          <p:spTgt spid="113762"/>
                                        </p:tgtEl>
                                        <p:attrNameLst>
                                          <p:attrName>style.visibility</p:attrName>
                                        </p:attrNameLst>
                                      </p:cBhvr>
                                      <p:to>
                                        <p:strVal val="visible"/>
                                      </p:to>
                                    </p:set>
                                    <p:animEffect transition="in" filter="wipe(left)">
                                      <p:cBhvr>
                                        <p:cTn id="173" dur="500"/>
                                        <p:tgtEl>
                                          <p:spTgt spid="113762"/>
                                        </p:tgtEl>
                                      </p:cBhvr>
                                    </p:animEffect>
                                  </p:childTnLst>
                                </p:cTn>
                              </p:par>
                            </p:childTnLst>
                          </p:cTn>
                        </p:par>
                        <p:par>
                          <p:cTn id="174" fill="hold" nodeType="afterGroup">
                            <p:stCondLst>
                              <p:cond delay="500"/>
                            </p:stCondLst>
                            <p:childTnLst>
                              <p:par>
                                <p:cTn id="175" presetID="22" presetClass="entr" presetSubtype="8" fill="hold" grpId="0" nodeType="afterEffect">
                                  <p:stCondLst>
                                    <p:cond delay="0"/>
                                  </p:stCondLst>
                                  <p:childTnLst>
                                    <p:set>
                                      <p:cBhvr>
                                        <p:cTn id="176" dur="1" fill="hold">
                                          <p:stCondLst>
                                            <p:cond delay="0"/>
                                          </p:stCondLst>
                                        </p:cTn>
                                        <p:tgtEl>
                                          <p:spTgt spid="113812"/>
                                        </p:tgtEl>
                                        <p:attrNameLst>
                                          <p:attrName>style.visibility</p:attrName>
                                        </p:attrNameLst>
                                      </p:cBhvr>
                                      <p:to>
                                        <p:strVal val="visible"/>
                                      </p:to>
                                    </p:set>
                                    <p:animEffect transition="in" filter="wipe(left)">
                                      <p:cBhvr>
                                        <p:cTn id="177" dur="500"/>
                                        <p:tgtEl>
                                          <p:spTgt spid="113812"/>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22" presetClass="entr" presetSubtype="4" fill="hold" nodeType="clickEffect">
                                  <p:stCondLst>
                                    <p:cond delay="0"/>
                                  </p:stCondLst>
                                  <p:childTnLst>
                                    <p:set>
                                      <p:cBhvr>
                                        <p:cTn id="181" dur="1" fill="hold">
                                          <p:stCondLst>
                                            <p:cond delay="0"/>
                                          </p:stCondLst>
                                        </p:cTn>
                                        <p:tgtEl>
                                          <p:spTgt spid="113763"/>
                                        </p:tgtEl>
                                        <p:attrNameLst>
                                          <p:attrName>style.visibility</p:attrName>
                                        </p:attrNameLst>
                                      </p:cBhvr>
                                      <p:to>
                                        <p:strVal val="visible"/>
                                      </p:to>
                                    </p:set>
                                    <p:animEffect transition="in" filter="wipe(down)">
                                      <p:cBhvr>
                                        <p:cTn id="182" dur="500"/>
                                        <p:tgtEl>
                                          <p:spTgt spid="113763"/>
                                        </p:tgtEl>
                                      </p:cBhvr>
                                    </p:animEffect>
                                  </p:childTnLst>
                                </p:cTn>
                              </p:par>
                            </p:childTnLst>
                          </p:cTn>
                        </p:par>
                      </p:childTnLst>
                    </p:cTn>
                  </p:par>
                  <p:par>
                    <p:cTn id="183" fill="hold" nodeType="clickPar">
                      <p:stCondLst>
                        <p:cond delay="indefinite"/>
                      </p:stCondLst>
                      <p:childTnLst>
                        <p:par>
                          <p:cTn id="184" fill="hold" nodeType="withGroup">
                            <p:stCondLst>
                              <p:cond delay="0"/>
                            </p:stCondLst>
                            <p:childTnLst>
                              <p:par>
                                <p:cTn id="185" presetID="22" presetClass="entr" presetSubtype="8" fill="hold" grpId="0" nodeType="clickEffect">
                                  <p:stCondLst>
                                    <p:cond delay="0"/>
                                  </p:stCondLst>
                                  <p:childTnLst>
                                    <p:set>
                                      <p:cBhvr>
                                        <p:cTn id="186" dur="1" fill="hold">
                                          <p:stCondLst>
                                            <p:cond delay="0"/>
                                          </p:stCondLst>
                                        </p:cTn>
                                        <p:tgtEl>
                                          <p:spTgt spid="113813"/>
                                        </p:tgtEl>
                                        <p:attrNameLst>
                                          <p:attrName>style.visibility</p:attrName>
                                        </p:attrNameLst>
                                      </p:cBhvr>
                                      <p:to>
                                        <p:strVal val="visible"/>
                                      </p:to>
                                    </p:set>
                                    <p:animEffect transition="in" filter="wipe(left)">
                                      <p:cBhvr>
                                        <p:cTn id="187" dur="500"/>
                                        <p:tgtEl>
                                          <p:spTgt spid="113813"/>
                                        </p:tgtEl>
                                      </p:cBhvr>
                                    </p:animEffec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22" presetClass="entr" presetSubtype="8" fill="hold" grpId="0" nodeType="clickEffect">
                                  <p:stCondLst>
                                    <p:cond delay="0"/>
                                  </p:stCondLst>
                                  <p:childTnLst>
                                    <p:set>
                                      <p:cBhvr>
                                        <p:cTn id="191" dur="1" fill="hold">
                                          <p:stCondLst>
                                            <p:cond delay="0"/>
                                          </p:stCondLst>
                                        </p:cTn>
                                        <p:tgtEl>
                                          <p:spTgt spid="113774"/>
                                        </p:tgtEl>
                                        <p:attrNameLst>
                                          <p:attrName>style.visibility</p:attrName>
                                        </p:attrNameLst>
                                      </p:cBhvr>
                                      <p:to>
                                        <p:strVal val="visible"/>
                                      </p:to>
                                    </p:set>
                                    <p:animEffect transition="in" filter="wipe(left)">
                                      <p:cBhvr>
                                        <p:cTn id="192" dur="500"/>
                                        <p:tgtEl>
                                          <p:spTgt spid="113774"/>
                                        </p:tgtEl>
                                      </p:cBhvr>
                                    </p:animEffec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9" presetClass="entr" presetSubtype="0" fill="hold" grpId="0" nodeType="clickEffect">
                                  <p:stCondLst>
                                    <p:cond delay="0"/>
                                  </p:stCondLst>
                                  <p:childTnLst>
                                    <p:set>
                                      <p:cBhvr>
                                        <p:cTn id="196" dur="1" fill="hold">
                                          <p:stCondLst>
                                            <p:cond delay="0"/>
                                          </p:stCondLst>
                                        </p:cTn>
                                        <p:tgtEl>
                                          <p:spTgt spid="113791"/>
                                        </p:tgtEl>
                                        <p:attrNameLst>
                                          <p:attrName>style.visibility</p:attrName>
                                        </p:attrNameLst>
                                      </p:cBhvr>
                                      <p:to>
                                        <p:strVal val="visible"/>
                                      </p:to>
                                    </p:set>
                                    <p:animEffect transition="in" filter="dissolve">
                                      <p:cBhvr>
                                        <p:cTn id="197" dur="500"/>
                                        <p:tgtEl>
                                          <p:spTgt spid="113791"/>
                                        </p:tgtEl>
                                      </p:cBhvr>
                                    </p:animEffec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53" presetClass="entr" presetSubtype="0" fill="hold" nodeType="clickEffect">
                                  <p:stCondLst>
                                    <p:cond delay="0"/>
                                  </p:stCondLst>
                                  <p:childTnLst>
                                    <p:set>
                                      <p:cBhvr>
                                        <p:cTn id="201" dur="1" fill="hold">
                                          <p:stCondLst>
                                            <p:cond delay="0"/>
                                          </p:stCondLst>
                                        </p:cTn>
                                        <p:tgtEl>
                                          <p:spTgt spid="113894"/>
                                        </p:tgtEl>
                                        <p:attrNameLst>
                                          <p:attrName>style.visibility</p:attrName>
                                        </p:attrNameLst>
                                      </p:cBhvr>
                                      <p:to>
                                        <p:strVal val="visible"/>
                                      </p:to>
                                    </p:set>
                                    <p:anim calcmode="lin" valueType="num">
                                      <p:cBhvr>
                                        <p:cTn id="202" dur="500" fill="hold"/>
                                        <p:tgtEl>
                                          <p:spTgt spid="113894"/>
                                        </p:tgtEl>
                                        <p:attrNameLst>
                                          <p:attrName>ppt_w</p:attrName>
                                        </p:attrNameLst>
                                      </p:cBhvr>
                                      <p:tavLst>
                                        <p:tav tm="0">
                                          <p:val>
                                            <p:fltVal val="0"/>
                                          </p:val>
                                        </p:tav>
                                        <p:tav tm="100000">
                                          <p:val>
                                            <p:strVal val="#ppt_w"/>
                                          </p:val>
                                        </p:tav>
                                      </p:tavLst>
                                    </p:anim>
                                    <p:anim calcmode="lin" valueType="num">
                                      <p:cBhvr>
                                        <p:cTn id="203" dur="500" fill="hold"/>
                                        <p:tgtEl>
                                          <p:spTgt spid="113894"/>
                                        </p:tgtEl>
                                        <p:attrNameLst>
                                          <p:attrName>ppt_h</p:attrName>
                                        </p:attrNameLst>
                                      </p:cBhvr>
                                      <p:tavLst>
                                        <p:tav tm="0">
                                          <p:val>
                                            <p:fltVal val="0"/>
                                          </p:val>
                                        </p:tav>
                                        <p:tav tm="100000">
                                          <p:val>
                                            <p:strVal val="#ppt_h"/>
                                          </p:val>
                                        </p:tav>
                                      </p:tavLst>
                                    </p:anim>
                                    <p:animEffect transition="in" filter="fade">
                                      <p:cBhvr>
                                        <p:cTn id="204" dur="500"/>
                                        <p:tgtEl>
                                          <p:spTgt spid="113894"/>
                                        </p:tgtEl>
                                      </p:cBhvr>
                                    </p:animEffect>
                                  </p:childTnLst>
                                </p:cTn>
                              </p:par>
                            </p:childTnLst>
                          </p:cTn>
                        </p:par>
                      </p:childTnLst>
                    </p:cTn>
                  </p:par>
                  <p:par>
                    <p:cTn id="205" fill="hold" nodeType="clickPar">
                      <p:stCondLst>
                        <p:cond delay="indefinite"/>
                      </p:stCondLst>
                      <p:childTnLst>
                        <p:par>
                          <p:cTn id="206" fill="hold" nodeType="withGroup">
                            <p:stCondLst>
                              <p:cond delay="0"/>
                            </p:stCondLst>
                            <p:childTnLst>
                              <p:par>
                                <p:cTn id="207" presetID="53" presetClass="entr" presetSubtype="0" fill="hold" nodeType="clickEffect">
                                  <p:stCondLst>
                                    <p:cond delay="0"/>
                                  </p:stCondLst>
                                  <p:childTnLst>
                                    <p:set>
                                      <p:cBhvr>
                                        <p:cTn id="208" dur="1" fill="hold">
                                          <p:stCondLst>
                                            <p:cond delay="0"/>
                                          </p:stCondLst>
                                        </p:cTn>
                                        <p:tgtEl>
                                          <p:spTgt spid="113832"/>
                                        </p:tgtEl>
                                        <p:attrNameLst>
                                          <p:attrName>style.visibility</p:attrName>
                                        </p:attrNameLst>
                                      </p:cBhvr>
                                      <p:to>
                                        <p:strVal val="visible"/>
                                      </p:to>
                                    </p:set>
                                    <p:anim calcmode="lin" valueType="num">
                                      <p:cBhvr>
                                        <p:cTn id="209" dur="500" fill="hold"/>
                                        <p:tgtEl>
                                          <p:spTgt spid="113832"/>
                                        </p:tgtEl>
                                        <p:attrNameLst>
                                          <p:attrName>ppt_w</p:attrName>
                                        </p:attrNameLst>
                                      </p:cBhvr>
                                      <p:tavLst>
                                        <p:tav tm="0">
                                          <p:val>
                                            <p:fltVal val="0"/>
                                          </p:val>
                                        </p:tav>
                                        <p:tav tm="100000">
                                          <p:val>
                                            <p:strVal val="#ppt_w"/>
                                          </p:val>
                                        </p:tav>
                                      </p:tavLst>
                                    </p:anim>
                                    <p:anim calcmode="lin" valueType="num">
                                      <p:cBhvr>
                                        <p:cTn id="210" dur="500" fill="hold"/>
                                        <p:tgtEl>
                                          <p:spTgt spid="113832"/>
                                        </p:tgtEl>
                                        <p:attrNameLst>
                                          <p:attrName>ppt_h</p:attrName>
                                        </p:attrNameLst>
                                      </p:cBhvr>
                                      <p:tavLst>
                                        <p:tav tm="0">
                                          <p:val>
                                            <p:fltVal val="0"/>
                                          </p:val>
                                        </p:tav>
                                        <p:tav tm="100000">
                                          <p:val>
                                            <p:strVal val="#ppt_h"/>
                                          </p:val>
                                        </p:tav>
                                      </p:tavLst>
                                    </p:anim>
                                    <p:animEffect transition="in" filter="fade">
                                      <p:cBhvr>
                                        <p:cTn id="211" dur="500"/>
                                        <p:tgtEl>
                                          <p:spTgt spid="113832"/>
                                        </p:tgtEl>
                                      </p:cBhvr>
                                    </p:animEffect>
                                  </p:childTnLst>
                                </p:cTn>
                              </p:par>
                            </p:childTnLst>
                          </p:cTn>
                        </p:par>
                      </p:childTnLst>
                    </p:cTn>
                  </p:par>
                  <p:par>
                    <p:cTn id="212" fill="hold" nodeType="clickPar">
                      <p:stCondLst>
                        <p:cond delay="indefinite"/>
                      </p:stCondLst>
                      <p:childTnLst>
                        <p:par>
                          <p:cTn id="213" fill="hold" nodeType="withGroup">
                            <p:stCondLst>
                              <p:cond delay="0"/>
                            </p:stCondLst>
                            <p:childTnLst>
                              <p:par>
                                <p:cTn id="214" presetID="22" presetClass="entr" presetSubtype="1" fill="hold" nodeType="clickEffect">
                                  <p:stCondLst>
                                    <p:cond delay="0"/>
                                  </p:stCondLst>
                                  <p:childTnLst>
                                    <p:set>
                                      <p:cBhvr>
                                        <p:cTn id="215" dur="1" fill="hold">
                                          <p:stCondLst>
                                            <p:cond delay="0"/>
                                          </p:stCondLst>
                                        </p:cTn>
                                        <p:tgtEl>
                                          <p:spTgt spid="113808">
                                            <p:txEl>
                                              <p:pRg st="0" end="0"/>
                                            </p:txEl>
                                          </p:spTgt>
                                        </p:tgtEl>
                                        <p:attrNameLst>
                                          <p:attrName>style.visibility</p:attrName>
                                        </p:attrNameLst>
                                      </p:cBhvr>
                                      <p:to>
                                        <p:strVal val="visible"/>
                                      </p:to>
                                    </p:set>
                                    <p:animEffect transition="in" filter="wipe(up)">
                                      <p:cBhvr>
                                        <p:cTn id="216" dur="500"/>
                                        <p:tgtEl>
                                          <p:spTgt spid="113808">
                                            <p:txEl>
                                              <p:pRg st="0" end="0"/>
                                            </p:txEl>
                                          </p:spTgt>
                                        </p:tgtEl>
                                      </p:cBhvr>
                                    </p:animEffect>
                                  </p:childTnLst>
                                </p:cTn>
                              </p:par>
                            </p:childTnLst>
                          </p:cTn>
                        </p:par>
                      </p:childTnLst>
                    </p:cTn>
                  </p:par>
                  <p:par>
                    <p:cTn id="217" fill="hold" nodeType="clickPar">
                      <p:stCondLst>
                        <p:cond delay="indefinite"/>
                      </p:stCondLst>
                      <p:childTnLst>
                        <p:par>
                          <p:cTn id="218" fill="hold" nodeType="withGroup">
                            <p:stCondLst>
                              <p:cond delay="0"/>
                            </p:stCondLst>
                            <p:childTnLst>
                              <p:par>
                                <p:cTn id="219" presetID="22" presetClass="entr" presetSubtype="1" fill="hold" nodeType="clickEffect">
                                  <p:stCondLst>
                                    <p:cond delay="0"/>
                                  </p:stCondLst>
                                  <p:childTnLst>
                                    <p:set>
                                      <p:cBhvr>
                                        <p:cTn id="220" dur="1" fill="hold">
                                          <p:stCondLst>
                                            <p:cond delay="0"/>
                                          </p:stCondLst>
                                        </p:cTn>
                                        <p:tgtEl>
                                          <p:spTgt spid="113808">
                                            <p:txEl>
                                              <p:pRg st="1" end="1"/>
                                            </p:txEl>
                                          </p:spTgt>
                                        </p:tgtEl>
                                        <p:attrNameLst>
                                          <p:attrName>style.visibility</p:attrName>
                                        </p:attrNameLst>
                                      </p:cBhvr>
                                      <p:to>
                                        <p:strVal val="visible"/>
                                      </p:to>
                                    </p:set>
                                    <p:animEffect transition="in" filter="wipe(up)">
                                      <p:cBhvr>
                                        <p:cTn id="221" dur="500"/>
                                        <p:tgtEl>
                                          <p:spTgt spid="11380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p:bldP spid="113740" grpId="0"/>
      <p:bldP spid="113741" grpId="0"/>
      <p:bldP spid="113742" grpId="0"/>
      <p:bldP spid="113761" grpId="0"/>
      <p:bldP spid="113762" grpId="0"/>
      <p:bldP spid="113773" grpId="0"/>
      <p:bldP spid="113774" grpId="0"/>
      <p:bldP spid="113791" grpId="0"/>
      <p:bldP spid="113809" grpId="0"/>
      <p:bldP spid="113810" grpId="0"/>
      <p:bldP spid="113811" grpId="0"/>
      <p:bldP spid="113812" grpId="0"/>
      <p:bldP spid="113813" grpId="0"/>
      <p:bldP spid="113870" grpId="0"/>
      <p:bldP spid="113871" grpId="0"/>
      <p:bldP spid="113872" grpId="0"/>
      <p:bldP spid="113873" grpId="0"/>
      <p:bldP spid="113874" grpId="0"/>
      <p:bldP spid="113888" grpId="0"/>
      <p:bldP spid="113889" grpId="0"/>
      <p:bldP spid="113890" grpId="0"/>
      <p:bldP spid="11389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TM03457485[[fn=Mesh]]</Template>
  <TotalTime>4572</TotalTime>
  <Words>3443</Words>
  <Application>Microsoft Office PowerPoint</Application>
  <PresentationFormat>On-screen Show (4:3)</PresentationFormat>
  <Paragraphs>625</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Century Gothic</vt:lpstr>
      <vt:lpstr>Comic Sans MS</vt:lpstr>
      <vt:lpstr>ItalicC</vt:lpstr>
      <vt:lpstr>Mesh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 K. Singh</dc:creator>
  <cp:lastModifiedBy>Chishant Nimesh</cp:lastModifiedBy>
  <cp:revision>1232</cp:revision>
  <dcterms:created xsi:type="dcterms:W3CDTF">2006-12-05T17:23:30Z</dcterms:created>
  <dcterms:modified xsi:type="dcterms:W3CDTF">2021-05-20T08:37:38Z</dcterms:modified>
</cp:coreProperties>
</file>